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</p:sldIdLst>
  <p:sldSz cx="12192000" cy="6858000"/>
  <p:notesSz cx="12192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918" y="-10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bject 12"/>
          <p:cNvSpPr txBox="1"/>
          <p:nvPr/>
        </p:nvSpPr>
        <p:spPr>
          <a:xfrm>
            <a:off x="3766256" y="311543"/>
            <a:ext cx="5146421" cy="49664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30051">
              <a:lnSpc>
                <a:spcPts val="1939"/>
              </a:lnSpc>
              <a:spcBef>
                <a:spcPts val="97"/>
              </a:spcBef>
            </a:pPr>
            <a:r>
              <a:rPr lang="en-US" b="1" dirty="0" smtClean="0">
                <a:solidFill>
                  <a:srgbClr val="C00000"/>
                </a:solidFill>
                <a:latin typeface="Times New Roman"/>
                <a:cs typeface="Times New Roman"/>
              </a:rPr>
              <a:t>E.G.S</a:t>
            </a:r>
            <a:r>
              <a:rPr lang="en-US" b="1" dirty="0">
                <a:solidFill>
                  <a:srgbClr val="C00000"/>
                </a:solidFill>
                <a:latin typeface="Times New Roman"/>
                <a:cs typeface="Times New Roman"/>
              </a:rPr>
              <a:t>. </a:t>
            </a:r>
            <a:r>
              <a:rPr lang="en-US" b="1" dirty="0" err="1">
                <a:solidFill>
                  <a:srgbClr val="C00000"/>
                </a:solidFill>
                <a:latin typeface="Times New Roman"/>
                <a:cs typeface="Times New Roman"/>
              </a:rPr>
              <a:t>Pillay</a:t>
            </a:r>
            <a:r>
              <a:rPr lang="en-US" b="1" dirty="0">
                <a:solidFill>
                  <a:srgbClr val="C00000"/>
                </a:solidFill>
                <a:latin typeface="Times New Roman"/>
                <a:cs typeface="Times New Roman"/>
              </a:rPr>
              <a:t> Engineering College, </a:t>
            </a:r>
            <a:r>
              <a:rPr lang="en-US" b="1" dirty="0" err="1">
                <a:solidFill>
                  <a:srgbClr val="C00000"/>
                </a:solidFill>
                <a:latin typeface="Times New Roman"/>
                <a:cs typeface="Times New Roman"/>
              </a:rPr>
              <a:t>Nagapattinam</a:t>
            </a:r>
            <a:endParaRPr lang="en-US" b="1" dirty="0">
              <a:solidFill>
                <a:srgbClr val="C00000"/>
              </a:solidFill>
              <a:latin typeface="Times New Roman"/>
              <a:cs typeface="Times New Roman"/>
            </a:endParaRPr>
          </a:p>
          <a:p>
            <a:pPr marL="12700" marR="30051">
              <a:lnSpc>
                <a:spcPts val="1939"/>
              </a:lnSpc>
              <a:spcBef>
                <a:spcPts val="97"/>
              </a:spcBef>
            </a:pPr>
            <a:endParaRPr sz="1800" dirty="0">
              <a:latin typeface="Times New Roman"/>
              <a:cs typeface="Times New Roman"/>
            </a:endParaRPr>
          </a:p>
          <a:p>
            <a:pPr marL="87175">
              <a:lnSpc>
                <a:spcPct val="95825"/>
              </a:lnSpc>
              <a:spcBef>
                <a:spcPts val="17"/>
              </a:spcBef>
            </a:pPr>
            <a:r>
              <a:rPr sz="1550" b="1" spc="0" dirty="0" smtClean="0">
                <a:solidFill>
                  <a:srgbClr val="7E7E7E"/>
                </a:solidFill>
                <a:latin typeface="Times New Roman"/>
                <a:cs typeface="Times New Roman"/>
              </a:rPr>
              <a:t>,</a:t>
            </a:r>
            <a:endParaRPr sz="1550" dirty="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886200" y="663116"/>
            <a:ext cx="5528310" cy="61215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705"/>
              </a:lnSpc>
              <a:spcBef>
                <a:spcPts val="85"/>
              </a:spcBef>
            </a:pPr>
            <a:r>
              <a:rPr lang="en-US" sz="1550" b="1" dirty="0" smtClean="0">
                <a:solidFill>
                  <a:srgbClr val="001F5F"/>
                </a:solidFill>
                <a:latin typeface="Times New Roman"/>
                <a:cs typeface="Times New Roman"/>
              </a:rPr>
              <a:t>Department </a:t>
            </a:r>
            <a:r>
              <a:rPr lang="en-US" sz="1550" b="1" dirty="0">
                <a:solidFill>
                  <a:srgbClr val="001F5F"/>
                </a:solidFill>
                <a:latin typeface="Times New Roman"/>
                <a:cs typeface="Times New Roman"/>
              </a:rPr>
              <a:t>of Computer Science and </a:t>
            </a:r>
            <a:r>
              <a:rPr lang="en-US" sz="1550" b="1" dirty="0" smtClean="0">
                <a:solidFill>
                  <a:srgbClr val="001F5F"/>
                </a:solidFill>
                <a:latin typeface="Times New Roman"/>
                <a:cs typeface="Times New Roman"/>
              </a:rPr>
              <a:t>Engineering</a:t>
            </a:r>
            <a:endParaRPr lang="en-US" sz="1550" b="1" dirty="0">
              <a:solidFill>
                <a:srgbClr val="001F5F"/>
              </a:solidFill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03580" y="2939027"/>
            <a:ext cx="438360" cy="53085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60"/>
              </a:lnSpc>
              <a:spcBef>
                <a:spcPts val="208"/>
              </a:spcBef>
            </a:pPr>
            <a:r>
              <a:rPr sz="3950" i="1" spc="0" dirty="0" smtClean="0">
                <a:solidFill>
                  <a:srgbClr val="FF0000"/>
                </a:solidFill>
                <a:latin typeface="Arial"/>
                <a:cs typeface="Arial"/>
              </a:rPr>
              <a:t>B</a:t>
            </a:r>
            <a:endParaRPr sz="395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179723" y="2939027"/>
            <a:ext cx="1343639" cy="53085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60"/>
              </a:lnSpc>
              <a:spcBef>
                <a:spcPts val="208"/>
              </a:spcBef>
            </a:pPr>
            <a:r>
              <a:rPr sz="3950" i="1" spc="-329" dirty="0" smtClean="0">
                <a:solidFill>
                  <a:srgbClr val="FF0000"/>
                </a:solidFill>
                <a:latin typeface="Arial"/>
                <a:cs typeface="Arial"/>
              </a:rPr>
              <a:t>T</a:t>
            </a:r>
            <a:r>
              <a:rPr sz="3950" i="1" spc="19" dirty="0" smtClean="0">
                <a:solidFill>
                  <a:srgbClr val="FF0000"/>
                </a:solidFill>
                <a:latin typeface="Arial"/>
                <a:cs typeface="Arial"/>
              </a:rPr>
              <a:t>r</a:t>
            </a:r>
            <a:r>
              <a:rPr sz="3950" i="1" spc="-39" dirty="0" smtClean="0">
                <a:solidFill>
                  <a:srgbClr val="FF0000"/>
                </a:solidFill>
                <a:latin typeface="Arial"/>
                <a:cs typeface="Arial"/>
              </a:rPr>
              <a:t>ee</a:t>
            </a:r>
            <a:r>
              <a:rPr sz="3950" i="1" spc="0" dirty="0" smtClean="0">
                <a:solidFill>
                  <a:srgbClr val="FF0000"/>
                </a:solidFill>
                <a:latin typeface="Arial"/>
                <a:cs typeface="Arial"/>
              </a:rPr>
              <a:t>s</a:t>
            </a:r>
            <a:endParaRPr sz="3950" dirty="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648200" y="3657600"/>
            <a:ext cx="6854830" cy="244650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R="13280" algn="r">
              <a:lnSpc>
                <a:spcPts val="2555"/>
              </a:lnSpc>
              <a:spcBef>
                <a:spcPts val="127"/>
              </a:spcBef>
            </a:pPr>
            <a:endParaRPr lang="en-US" sz="2400" i="1" dirty="0">
              <a:solidFill>
                <a:srgbClr val="1552D1"/>
              </a:solidFill>
              <a:latin typeface="Arial"/>
              <a:cs typeface="Arial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67000" y="150533"/>
            <a:ext cx="793192" cy="8186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object 21"/>
          <p:cNvSpPr txBox="1"/>
          <p:nvPr/>
        </p:nvSpPr>
        <p:spPr>
          <a:xfrm>
            <a:off x="812800" y="272264"/>
            <a:ext cx="399451" cy="48323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85"/>
              </a:lnSpc>
              <a:spcBef>
                <a:spcPts val="189"/>
              </a:spcBef>
            </a:pPr>
            <a:r>
              <a:rPr sz="3600" spc="0" dirty="0" smtClean="0">
                <a:latin typeface="Arial"/>
                <a:cs typeface="Arial"/>
              </a:rPr>
              <a:t>B</a:t>
            </a:r>
            <a:endParaRPr sz="360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250948" y="272264"/>
            <a:ext cx="881551" cy="48323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85"/>
              </a:lnSpc>
              <a:spcBef>
                <a:spcPts val="189"/>
              </a:spcBef>
            </a:pPr>
            <a:r>
              <a:rPr sz="3600" spc="-29" dirty="0" smtClean="0">
                <a:latin typeface="Arial"/>
                <a:cs typeface="Arial"/>
              </a:rPr>
              <a:t>t</a:t>
            </a:r>
            <a:r>
              <a:rPr sz="3600" spc="0" dirty="0" smtClean="0">
                <a:latin typeface="Arial"/>
                <a:cs typeface="Arial"/>
              </a:rPr>
              <a:t>r</a:t>
            </a:r>
            <a:r>
              <a:rPr sz="3600" spc="19" dirty="0" smtClean="0">
                <a:latin typeface="Arial"/>
                <a:cs typeface="Arial"/>
              </a:rPr>
              <a:t>e</a:t>
            </a:r>
            <a:r>
              <a:rPr sz="3600" spc="0" dirty="0" smtClean="0">
                <a:latin typeface="Arial"/>
                <a:cs typeface="Arial"/>
              </a:rPr>
              <a:t>e</a:t>
            </a:r>
            <a:endParaRPr sz="360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2164328" y="272264"/>
            <a:ext cx="1873222" cy="48323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85"/>
              </a:lnSpc>
              <a:spcBef>
                <a:spcPts val="189"/>
              </a:spcBef>
            </a:pPr>
            <a:r>
              <a:rPr sz="3600" spc="0" dirty="0" smtClean="0">
                <a:latin typeface="Arial"/>
                <a:cs typeface="Arial"/>
              </a:rPr>
              <a:t>Ex</a:t>
            </a:r>
            <a:r>
              <a:rPr sz="3600" spc="19" dirty="0" smtClean="0">
                <a:latin typeface="Arial"/>
                <a:cs typeface="Arial"/>
              </a:rPr>
              <a:t>a</a:t>
            </a:r>
            <a:r>
              <a:rPr sz="3600" spc="0" dirty="0" smtClean="0">
                <a:latin typeface="Arial"/>
                <a:cs typeface="Arial"/>
              </a:rPr>
              <a:t>m</a:t>
            </a:r>
            <a:r>
              <a:rPr sz="3600" spc="19" dirty="0" smtClean="0">
                <a:latin typeface="Arial"/>
                <a:cs typeface="Arial"/>
              </a:rPr>
              <a:t>p</a:t>
            </a:r>
            <a:r>
              <a:rPr sz="3600" spc="-50" dirty="0" smtClean="0">
                <a:latin typeface="Arial"/>
                <a:cs typeface="Arial"/>
              </a:rPr>
              <a:t>l</a:t>
            </a:r>
            <a:r>
              <a:rPr sz="3600" spc="0" dirty="0" smtClean="0">
                <a:latin typeface="Arial"/>
                <a:cs typeface="Arial"/>
              </a:rPr>
              <a:t>e</a:t>
            </a:r>
            <a:endParaRPr sz="360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069380" y="272264"/>
            <a:ext cx="1024395" cy="48323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85"/>
              </a:lnSpc>
              <a:spcBef>
                <a:spcPts val="189"/>
              </a:spcBef>
            </a:pPr>
            <a:r>
              <a:rPr sz="3600" spc="194" dirty="0" smtClean="0">
                <a:latin typeface="Arial"/>
                <a:cs typeface="Arial"/>
              </a:rPr>
              <a:t>W</a:t>
            </a:r>
            <a:r>
              <a:rPr sz="3600" spc="-50" dirty="0" smtClean="0">
                <a:latin typeface="Arial"/>
                <a:cs typeface="Arial"/>
              </a:rPr>
              <a:t>i</a:t>
            </a:r>
            <a:r>
              <a:rPr sz="3600" spc="-29" dirty="0" smtClean="0">
                <a:latin typeface="Arial"/>
                <a:cs typeface="Arial"/>
              </a:rPr>
              <a:t>t</a:t>
            </a:r>
            <a:r>
              <a:rPr sz="3600" spc="0" dirty="0" smtClean="0">
                <a:latin typeface="Arial"/>
                <a:cs typeface="Arial"/>
              </a:rPr>
              <a:t>h</a:t>
            </a:r>
            <a:endParaRPr sz="36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106834" y="272264"/>
            <a:ext cx="1265217" cy="48323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85"/>
              </a:lnSpc>
              <a:spcBef>
                <a:spcPts val="189"/>
              </a:spcBef>
            </a:pPr>
            <a:r>
              <a:rPr sz="3600" spc="-29" dirty="0" smtClean="0">
                <a:latin typeface="Arial"/>
                <a:cs typeface="Arial"/>
              </a:rPr>
              <a:t>O</a:t>
            </a:r>
            <a:r>
              <a:rPr sz="3600" spc="0" dirty="0" smtClean="0">
                <a:latin typeface="Arial"/>
                <a:cs typeface="Arial"/>
              </a:rPr>
              <a:t>r</a:t>
            </a:r>
            <a:r>
              <a:rPr sz="3600" spc="19" dirty="0" smtClean="0">
                <a:latin typeface="Arial"/>
                <a:cs typeface="Arial"/>
              </a:rPr>
              <a:t>de</a:t>
            </a:r>
            <a:r>
              <a:rPr sz="3600" spc="0" dirty="0" smtClean="0">
                <a:latin typeface="Arial"/>
                <a:cs typeface="Arial"/>
              </a:rPr>
              <a:t>r</a:t>
            </a:r>
            <a:endParaRPr sz="36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6401591" y="272264"/>
            <a:ext cx="997383" cy="48323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85"/>
              </a:lnSpc>
              <a:spcBef>
                <a:spcPts val="189"/>
              </a:spcBef>
            </a:pPr>
            <a:r>
              <a:rPr sz="3600" spc="0" dirty="0" smtClean="0">
                <a:latin typeface="Arial"/>
                <a:cs typeface="Arial"/>
              </a:rPr>
              <a:t>m=4</a:t>
            </a:r>
            <a:endParaRPr sz="36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7430804" y="272264"/>
            <a:ext cx="399451" cy="48323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85"/>
              </a:lnSpc>
              <a:spcBef>
                <a:spcPts val="189"/>
              </a:spcBef>
            </a:pPr>
            <a:r>
              <a:rPr sz="3600" spc="0" dirty="0" smtClean="0">
                <a:latin typeface="Arial"/>
                <a:cs typeface="Arial"/>
              </a:rPr>
              <a:t>&amp;</a:t>
            </a:r>
            <a:endParaRPr sz="36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7859796" y="272264"/>
            <a:ext cx="997383" cy="48323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85"/>
              </a:lnSpc>
              <a:spcBef>
                <a:spcPts val="189"/>
              </a:spcBef>
            </a:pPr>
            <a:r>
              <a:rPr sz="3600" spc="0" dirty="0" smtClean="0">
                <a:latin typeface="Arial"/>
                <a:cs typeface="Arial"/>
              </a:rPr>
              <a:t>m=5</a:t>
            </a:r>
            <a:endParaRPr sz="36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0529799" y="1933493"/>
            <a:ext cx="915212" cy="41835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1664">
              <a:lnSpc>
                <a:spcPts val="1530"/>
              </a:lnSpc>
              <a:spcBef>
                <a:spcPts val="76"/>
              </a:spcBef>
            </a:pPr>
            <a:r>
              <a:rPr sz="1400" spc="0" dirty="0" smtClean="0">
                <a:latin typeface="Arial"/>
                <a:cs typeface="Arial"/>
              </a:rPr>
              <a:t>F</a:t>
            </a:r>
            <a:r>
              <a:rPr sz="1400" spc="0" dirty="0" smtClean="0">
                <a:solidFill>
                  <a:srgbClr val="858585"/>
                </a:solidFill>
                <a:latin typeface="Arial"/>
                <a:cs typeface="Arial"/>
              </a:rPr>
              <a:t>our</a:t>
            </a:r>
            <a:r>
              <a:rPr sz="1400" spc="215" dirty="0" smtClean="0">
                <a:solidFill>
                  <a:srgbClr val="858585"/>
                </a:solidFill>
                <a:latin typeface="Arial"/>
                <a:cs typeface="Arial"/>
              </a:rPr>
              <a:t> </a:t>
            </a:r>
            <a:r>
              <a:rPr sz="1400" spc="0" dirty="0" smtClean="0">
                <a:solidFill>
                  <a:srgbClr val="757575"/>
                </a:solidFill>
                <a:latin typeface="Arial"/>
                <a:cs typeface="Arial"/>
              </a:rPr>
              <a:t>ke</a:t>
            </a:r>
            <a:r>
              <a:rPr sz="1400" spc="0" dirty="0" smtClean="0">
                <a:solidFill>
                  <a:srgbClr val="858585"/>
                </a:solidFill>
                <a:latin typeface="Arial"/>
                <a:cs typeface="Arial"/>
              </a:rPr>
              <a:t>ys</a:t>
            </a:r>
            <a:r>
              <a:rPr sz="1400" spc="0" dirty="0" smtClean="0">
                <a:solidFill>
                  <a:srgbClr val="B5B5B5"/>
                </a:solidFill>
                <a:latin typeface="Arial"/>
                <a:cs typeface="Arial"/>
              </a:rPr>
              <a:t>,</a:t>
            </a:r>
            <a:r>
              <a:rPr sz="1400" spc="230" dirty="0" smtClean="0">
                <a:solidFill>
                  <a:srgbClr val="B5B5B5"/>
                </a:solidFill>
                <a:latin typeface="Arial"/>
                <a:cs typeface="Arial"/>
              </a:rPr>
              <a:t> </a:t>
            </a:r>
            <a:r>
              <a:rPr sz="1400" spc="0" dirty="0" smtClean="0">
                <a:solidFill>
                  <a:srgbClr val="858585"/>
                </a:solidFill>
                <a:latin typeface="Arial"/>
                <a:cs typeface="Arial"/>
              </a:rPr>
              <a:t>fi</a:t>
            </a:r>
            <a:r>
              <a:rPr sz="1400" spc="0" dirty="0" smtClean="0">
                <a:solidFill>
                  <a:srgbClr val="757575"/>
                </a:solidFill>
                <a:latin typeface="Arial"/>
                <a:cs typeface="Arial"/>
              </a:rPr>
              <a:t>ve</a:t>
            </a:r>
            <a:endParaRPr sz="1400">
              <a:latin typeface="Arial"/>
              <a:cs typeface="Arial"/>
            </a:endParaRPr>
          </a:p>
          <a:p>
            <a:pPr marL="12700" marR="26670">
              <a:lnSpc>
                <a:spcPct val="95825"/>
              </a:lnSpc>
              <a:spcBef>
                <a:spcPts val="8"/>
              </a:spcBef>
            </a:pPr>
            <a:r>
              <a:rPr sz="1400" spc="0" dirty="0" smtClean="0">
                <a:solidFill>
                  <a:srgbClr val="757575"/>
                </a:solidFill>
                <a:latin typeface="Arial"/>
                <a:cs typeface="Arial"/>
              </a:rPr>
              <a:t>s</a:t>
            </a:r>
            <a:r>
              <a:rPr sz="1400" spc="0" dirty="0" smtClean="0">
                <a:solidFill>
                  <a:srgbClr val="858585"/>
                </a:solidFill>
                <a:latin typeface="Arial"/>
                <a:cs typeface="Arial"/>
              </a:rPr>
              <a:t>ub</a:t>
            </a:r>
            <a:r>
              <a:rPr sz="1400" spc="0" dirty="0" smtClean="0">
                <a:solidFill>
                  <a:srgbClr val="757575"/>
                </a:solidFill>
                <a:latin typeface="Arial"/>
                <a:cs typeface="Arial"/>
              </a:rPr>
              <a:t>t</a:t>
            </a:r>
            <a:r>
              <a:rPr sz="1400" spc="0" dirty="0" smtClean="0">
                <a:solidFill>
                  <a:srgbClr val="858585"/>
                </a:solidFill>
                <a:latin typeface="Arial"/>
                <a:cs typeface="Arial"/>
              </a:rPr>
              <a:t>r</a:t>
            </a:r>
            <a:r>
              <a:rPr sz="1400" spc="0" dirty="0" smtClean="0">
                <a:solidFill>
                  <a:srgbClr val="626262"/>
                </a:solidFill>
                <a:latin typeface="Arial"/>
                <a:cs typeface="Arial"/>
              </a:rPr>
              <a:t>ee</a:t>
            </a:r>
            <a:r>
              <a:rPr sz="1400" spc="0" dirty="0" smtClean="0">
                <a:solidFill>
                  <a:srgbClr val="757575"/>
                </a:solidFill>
                <a:latin typeface="Arial"/>
                <a:cs typeface="Arial"/>
              </a:rPr>
              <a:t>s</a:t>
            </a:r>
            <a:endParaRPr sz="14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892735" y="2629980"/>
            <a:ext cx="165734" cy="2413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835"/>
              </a:lnSpc>
              <a:spcBef>
                <a:spcPts val="91"/>
              </a:spcBef>
            </a:pPr>
            <a:r>
              <a:rPr sz="1700" spc="0" dirty="0" smtClean="0">
                <a:solidFill>
                  <a:srgbClr val="414141"/>
                </a:solidFill>
                <a:latin typeface="Times New Roman"/>
                <a:cs typeface="Times New Roman"/>
              </a:rPr>
              <a:t>1</a:t>
            </a:r>
            <a:endParaRPr sz="17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277229" y="4226103"/>
            <a:ext cx="511391" cy="25431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spc="0" dirty="0" smtClean="0">
                <a:latin typeface="Arial"/>
                <a:cs typeface="Arial"/>
              </a:rPr>
              <a:t>m=5</a:t>
            </a:r>
            <a:endParaRPr sz="18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272286" y="4256583"/>
            <a:ext cx="511391" cy="25431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spc="0" dirty="0" smtClean="0">
                <a:latin typeface="Arial"/>
                <a:cs typeface="Arial"/>
              </a:rPr>
              <a:t>m=4</a:t>
            </a:r>
            <a:endParaRPr sz="18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277229" y="4779569"/>
            <a:ext cx="2175968" cy="25431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spc="-75" dirty="0" smtClean="0">
                <a:latin typeface="Arial"/>
                <a:cs typeface="Arial"/>
              </a:rPr>
              <a:t>M</a:t>
            </a:r>
            <a:r>
              <a:rPr sz="1800" spc="-25" dirty="0" smtClean="0">
                <a:latin typeface="Arial"/>
                <a:cs typeface="Arial"/>
              </a:rPr>
              <a:t>a</a:t>
            </a:r>
            <a:r>
              <a:rPr sz="1800" spc="-75" dirty="0" smtClean="0">
                <a:latin typeface="Arial"/>
                <a:cs typeface="Arial"/>
              </a:rPr>
              <a:t>x</a:t>
            </a:r>
            <a:r>
              <a:rPr sz="1800" spc="-25" dirty="0" smtClean="0">
                <a:latin typeface="Arial"/>
                <a:cs typeface="Arial"/>
              </a:rPr>
              <a:t>i</a:t>
            </a:r>
            <a:r>
              <a:rPr sz="1800" spc="0" dirty="0" smtClean="0">
                <a:latin typeface="Arial"/>
                <a:cs typeface="Arial"/>
              </a:rPr>
              <a:t>m</a:t>
            </a:r>
            <a:r>
              <a:rPr sz="1800" spc="50" dirty="0" smtClean="0">
                <a:latin typeface="Arial"/>
                <a:cs typeface="Arial"/>
              </a:rPr>
              <a:t>u</a:t>
            </a:r>
            <a:r>
              <a:rPr sz="1800" spc="0" dirty="0" smtClean="0">
                <a:latin typeface="Arial"/>
                <a:cs typeface="Arial"/>
              </a:rPr>
              <a:t>m</a:t>
            </a:r>
            <a:r>
              <a:rPr sz="1800" spc="175" dirty="0" smtClean="0">
                <a:latin typeface="Arial"/>
                <a:cs typeface="Arial"/>
              </a:rPr>
              <a:t> </a:t>
            </a:r>
            <a:r>
              <a:rPr sz="1800" spc="-25" dirty="0" smtClean="0">
                <a:latin typeface="Arial"/>
                <a:cs typeface="Arial"/>
              </a:rPr>
              <a:t>C</a:t>
            </a:r>
            <a:r>
              <a:rPr sz="1800" spc="50" dirty="0" smtClean="0">
                <a:latin typeface="Arial"/>
                <a:cs typeface="Arial"/>
              </a:rPr>
              <a:t>h</a:t>
            </a:r>
            <a:r>
              <a:rPr sz="1800" spc="-25" dirty="0" smtClean="0">
                <a:latin typeface="Arial"/>
                <a:cs typeface="Arial"/>
              </a:rPr>
              <a:t>i</a:t>
            </a:r>
            <a:r>
              <a:rPr sz="1800" spc="50" dirty="0" smtClean="0">
                <a:latin typeface="Arial"/>
                <a:cs typeface="Arial"/>
              </a:rPr>
              <a:t>ld</a:t>
            </a:r>
            <a:r>
              <a:rPr sz="1800" spc="0" dirty="0" smtClean="0">
                <a:latin typeface="Arial"/>
                <a:cs typeface="Arial"/>
              </a:rPr>
              <a:t>r</a:t>
            </a:r>
            <a:r>
              <a:rPr sz="1800" spc="-19" dirty="0" smtClean="0">
                <a:latin typeface="Arial"/>
                <a:cs typeface="Arial"/>
              </a:rPr>
              <a:t>e</a:t>
            </a:r>
            <a:r>
              <a:rPr sz="1800" spc="0" dirty="0" smtClean="0">
                <a:latin typeface="Arial"/>
                <a:cs typeface="Arial"/>
              </a:rPr>
              <a:t>n</a:t>
            </a:r>
            <a:r>
              <a:rPr sz="1800" spc="433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-</a:t>
            </a:r>
            <a:endParaRPr sz="18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8574659" y="4779569"/>
            <a:ext cx="187015" cy="25431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spc="0" dirty="0" smtClean="0">
                <a:latin typeface="Arial"/>
                <a:cs typeface="Arial"/>
              </a:rPr>
              <a:t>5</a:t>
            </a:r>
            <a:endParaRPr sz="18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272286" y="4810049"/>
            <a:ext cx="2175841" cy="25431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spc="-75" dirty="0" smtClean="0">
                <a:latin typeface="Arial"/>
                <a:cs typeface="Arial"/>
              </a:rPr>
              <a:t>M</a:t>
            </a:r>
            <a:r>
              <a:rPr sz="1800" spc="-25" dirty="0" smtClean="0">
                <a:latin typeface="Arial"/>
                <a:cs typeface="Arial"/>
              </a:rPr>
              <a:t>a</a:t>
            </a:r>
            <a:r>
              <a:rPr sz="1800" spc="-75" dirty="0" smtClean="0">
                <a:latin typeface="Arial"/>
                <a:cs typeface="Arial"/>
              </a:rPr>
              <a:t>x</a:t>
            </a:r>
            <a:r>
              <a:rPr sz="1800" spc="-25" dirty="0" smtClean="0">
                <a:latin typeface="Arial"/>
                <a:cs typeface="Arial"/>
              </a:rPr>
              <a:t>i</a:t>
            </a:r>
            <a:r>
              <a:rPr sz="1800" spc="0" dirty="0" smtClean="0">
                <a:latin typeface="Arial"/>
                <a:cs typeface="Arial"/>
              </a:rPr>
              <a:t>m</a:t>
            </a:r>
            <a:r>
              <a:rPr sz="1800" spc="44" dirty="0" smtClean="0">
                <a:latin typeface="Arial"/>
                <a:cs typeface="Arial"/>
              </a:rPr>
              <a:t>u</a:t>
            </a:r>
            <a:r>
              <a:rPr sz="1800" spc="0" dirty="0" smtClean="0">
                <a:latin typeface="Arial"/>
                <a:cs typeface="Arial"/>
              </a:rPr>
              <a:t>m</a:t>
            </a:r>
            <a:r>
              <a:rPr sz="1800" spc="175" dirty="0" smtClean="0">
                <a:latin typeface="Arial"/>
                <a:cs typeface="Arial"/>
              </a:rPr>
              <a:t> </a:t>
            </a:r>
            <a:r>
              <a:rPr sz="1800" spc="-25" dirty="0" smtClean="0">
                <a:latin typeface="Arial"/>
                <a:cs typeface="Arial"/>
              </a:rPr>
              <a:t>C</a:t>
            </a:r>
            <a:r>
              <a:rPr sz="1800" spc="44" dirty="0" smtClean="0">
                <a:latin typeface="Arial"/>
                <a:cs typeface="Arial"/>
              </a:rPr>
              <a:t>h</a:t>
            </a:r>
            <a:r>
              <a:rPr sz="1800" spc="-25" dirty="0" smtClean="0">
                <a:latin typeface="Arial"/>
                <a:cs typeface="Arial"/>
              </a:rPr>
              <a:t>i</a:t>
            </a:r>
            <a:r>
              <a:rPr sz="1800" spc="50" dirty="0" smtClean="0">
                <a:latin typeface="Arial"/>
                <a:cs typeface="Arial"/>
              </a:rPr>
              <a:t>l</a:t>
            </a:r>
            <a:r>
              <a:rPr sz="1800" spc="44" dirty="0" smtClean="0">
                <a:latin typeface="Arial"/>
                <a:cs typeface="Arial"/>
              </a:rPr>
              <a:t>d</a:t>
            </a:r>
            <a:r>
              <a:rPr sz="1800" spc="0" dirty="0" smtClean="0">
                <a:latin typeface="Arial"/>
                <a:cs typeface="Arial"/>
              </a:rPr>
              <a:t>r</a:t>
            </a:r>
            <a:r>
              <a:rPr sz="1800" spc="-25" dirty="0" smtClean="0">
                <a:latin typeface="Arial"/>
                <a:cs typeface="Arial"/>
              </a:rPr>
              <a:t>e</a:t>
            </a:r>
            <a:r>
              <a:rPr sz="1800" spc="0" dirty="0" smtClean="0">
                <a:latin typeface="Arial"/>
                <a:cs typeface="Arial"/>
              </a:rPr>
              <a:t>n</a:t>
            </a:r>
            <a:r>
              <a:rPr sz="1800" spc="458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-</a:t>
            </a:r>
            <a:endParaRPr sz="18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569716" y="4810049"/>
            <a:ext cx="187015" cy="25431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spc="0" dirty="0" smtClean="0">
                <a:latin typeface="Arial"/>
                <a:cs typeface="Arial"/>
              </a:rPr>
              <a:t>4</a:t>
            </a:r>
            <a:endParaRPr sz="18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277229" y="5056175"/>
            <a:ext cx="2550791" cy="25431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spc="-75" dirty="0" smtClean="0">
                <a:latin typeface="Arial"/>
                <a:cs typeface="Arial"/>
              </a:rPr>
              <a:t>M</a:t>
            </a:r>
            <a:r>
              <a:rPr sz="1800" spc="-25" dirty="0" smtClean="0">
                <a:latin typeface="Arial"/>
                <a:cs typeface="Arial"/>
              </a:rPr>
              <a:t>i</a:t>
            </a:r>
            <a:r>
              <a:rPr sz="1800" spc="50" dirty="0" smtClean="0">
                <a:latin typeface="Arial"/>
                <a:cs typeface="Arial"/>
              </a:rPr>
              <a:t>n</a:t>
            </a:r>
            <a:r>
              <a:rPr sz="1800" spc="-25" dirty="0" smtClean="0">
                <a:latin typeface="Arial"/>
                <a:cs typeface="Arial"/>
              </a:rPr>
              <a:t>i</a:t>
            </a:r>
            <a:r>
              <a:rPr sz="1800" spc="0" dirty="0" smtClean="0">
                <a:latin typeface="Arial"/>
                <a:cs typeface="Arial"/>
              </a:rPr>
              <a:t>m</a:t>
            </a:r>
            <a:r>
              <a:rPr sz="1800" spc="50" dirty="0" smtClean="0">
                <a:latin typeface="Arial"/>
                <a:cs typeface="Arial"/>
              </a:rPr>
              <a:t>u</a:t>
            </a:r>
            <a:r>
              <a:rPr sz="1800" spc="0" dirty="0" smtClean="0">
                <a:latin typeface="Arial"/>
                <a:cs typeface="Arial"/>
              </a:rPr>
              <a:t>m</a:t>
            </a:r>
            <a:r>
              <a:rPr sz="1800" spc="29" dirty="0" smtClean="0">
                <a:latin typeface="Arial"/>
                <a:cs typeface="Arial"/>
              </a:rPr>
              <a:t> </a:t>
            </a:r>
            <a:r>
              <a:rPr sz="1800" spc="-25" dirty="0" smtClean="0">
                <a:latin typeface="Arial"/>
                <a:cs typeface="Arial"/>
              </a:rPr>
              <a:t>C</a:t>
            </a:r>
            <a:r>
              <a:rPr sz="1800" spc="50" dirty="0" smtClean="0">
                <a:latin typeface="Arial"/>
                <a:cs typeface="Arial"/>
              </a:rPr>
              <a:t>h</a:t>
            </a:r>
            <a:r>
              <a:rPr sz="1800" spc="-25" dirty="0" smtClean="0">
                <a:latin typeface="Arial"/>
                <a:cs typeface="Arial"/>
              </a:rPr>
              <a:t>i</a:t>
            </a:r>
            <a:r>
              <a:rPr sz="1800" spc="50" dirty="0" smtClean="0">
                <a:latin typeface="Arial"/>
                <a:cs typeface="Arial"/>
              </a:rPr>
              <a:t>ld</a:t>
            </a:r>
            <a:r>
              <a:rPr sz="1800" spc="0" dirty="0" smtClean="0">
                <a:latin typeface="Arial"/>
                <a:cs typeface="Arial"/>
              </a:rPr>
              <a:t>r</a:t>
            </a:r>
            <a:r>
              <a:rPr sz="1800" spc="-19" dirty="0" smtClean="0">
                <a:latin typeface="Arial"/>
                <a:cs typeface="Arial"/>
              </a:rPr>
              <a:t>e</a:t>
            </a:r>
            <a:r>
              <a:rPr sz="1800" spc="0" dirty="0" smtClean="0">
                <a:latin typeface="Arial"/>
                <a:cs typeface="Arial"/>
              </a:rPr>
              <a:t>n</a:t>
            </a:r>
            <a:r>
              <a:rPr sz="1800" spc="438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-</a:t>
            </a:r>
            <a:r>
              <a:rPr sz="1800" spc="-44" dirty="0" smtClean="0">
                <a:latin typeface="Arial"/>
                <a:cs typeface="Arial"/>
              </a:rPr>
              <a:t> </a:t>
            </a:r>
            <a:r>
              <a:rPr sz="1800" spc="-25" dirty="0" smtClean="0">
                <a:latin typeface="Arial"/>
                <a:cs typeface="Arial"/>
              </a:rPr>
              <a:t>Cei</a:t>
            </a:r>
            <a:r>
              <a:rPr sz="1800" spc="0" dirty="0" smtClean="0">
                <a:latin typeface="Arial"/>
                <a:cs typeface="Arial"/>
              </a:rPr>
              <a:t>l</a:t>
            </a:r>
            <a:endParaRPr sz="18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840849" y="5056175"/>
            <a:ext cx="986395" cy="25431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spc="0" dirty="0" smtClean="0">
                <a:latin typeface="Arial"/>
                <a:cs typeface="Arial"/>
              </a:rPr>
              <a:t>(m</a:t>
            </a:r>
            <a:r>
              <a:rPr sz="1800" spc="19" dirty="0" smtClean="0">
                <a:latin typeface="Arial"/>
                <a:cs typeface="Arial"/>
              </a:rPr>
              <a:t>/</a:t>
            </a:r>
            <a:r>
              <a:rPr sz="1800" spc="-25" dirty="0" smtClean="0">
                <a:latin typeface="Arial"/>
                <a:cs typeface="Arial"/>
              </a:rPr>
              <a:t>2</a:t>
            </a:r>
            <a:r>
              <a:rPr sz="1800" spc="0" dirty="0" smtClean="0">
                <a:latin typeface="Arial"/>
                <a:cs typeface="Arial"/>
              </a:rPr>
              <a:t>)</a:t>
            </a:r>
            <a:r>
              <a:rPr sz="1800" spc="25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=</a:t>
            </a:r>
            <a:r>
              <a:rPr sz="1800" spc="19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3</a:t>
            </a:r>
            <a:endParaRPr sz="18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272286" y="5086655"/>
            <a:ext cx="3551237" cy="79781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spc="-75" dirty="0" smtClean="0">
                <a:latin typeface="Arial"/>
                <a:cs typeface="Arial"/>
              </a:rPr>
              <a:t>M</a:t>
            </a:r>
            <a:r>
              <a:rPr sz="1800" spc="-25" dirty="0" smtClean="0">
                <a:latin typeface="Arial"/>
                <a:cs typeface="Arial"/>
              </a:rPr>
              <a:t>i</a:t>
            </a:r>
            <a:r>
              <a:rPr sz="1800" spc="44" dirty="0" smtClean="0">
                <a:latin typeface="Arial"/>
                <a:cs typeface="Arial"/>
              </a:rPr>
              <a:t>n</a:t>
            </a:r>
            <a:r>
              <a:rPr sz="1800" spc="-25" dirty="0" smtClean="0">
                <a:latin typeface="Arial"/>
                <a:cs typeface="Arial"/>
              </a:rPr>
              <a:t>i</a:t>
            </a:r>
            <a:r>
              <a:rPr sz="1800" spc="0" dirty="0" smtClean="0">
                <a:latin typeface="Arial"/>
                <a:cs typeface="Arial"/>
              </a:rPr>
              <a:t>m</a:t>
            </a:r>
            <a:r>
              <a:rPr sz="1800" spc="44" dirty="0" smtClean="0">
                <a:latin typeface="Arial"/>
                <a:cs typeface="Arial"/>
              </a:rPr>
              <a:t>u</a:t>
            </a:r>
            <a:r>
              <a:rPr sz="1800" spc="0" dirty="0" smtClean="0">
                <a:latin typeface="Arial"/>
                <a:cs typeface="Arial"/>
              </a:rPr>
              <a:t>m</a:t>
            </a:r>
            <a:r>
              <a:rPr sz="1800" spc="25" dirty="0" smtClean="0">
                <a:latin typeface="Arial"/>
                <a:cs typeface="Arial"/>
              </a:rPr>
              <a:t> </a:t>
            </a:r>
            <a:r>
              <a:rPr sz="1800" spc="-25" dirty="0" smtClean="0">
                <a:latin typeface="Arial"/>
                <a:cs typeface="Arial"/>
              </a:rPr>
              <a:t>C</a:t>
            </a:r>
            <a:r>
              <a:rPr sz="1800" spc="44" dirty="0" smtClean="0">
                <a:latin typeface="Arial"/>
                <a:cs typeface="Arial"/>
              </a:rPr>
              <a:t>h</a:t>
            </a:r>
            <a:r>
              <a:rPr sz="1800" spc="-25" dirty="0" smtClean="0">
                <a:latin typeface="Arial"/>
                <a:cs typeface="Arial"/>
              </a:rPr>
              <a:t>i</a:t>
            </a:r>
            <a:r>
              <a:rPr sz="1800" spc="50" dirty="0" smtClean="0">
                <a:latin typeface="Arial"/>
                <a:cs typeface="Arial"/>
              </a:rPr>
              <a:t>l</a:t>
            </a:r>
            <a:r>
              <a:rPr sz="1800" spc="44" dirty="0" smtClean="0">
                <a:latin typeface="Arial"/>
                <a:cs typeface="Arial"/>
              </a:rPr>
              <a:t>d</a:t>
            </a:r>
            <a:r>
              <a:rPr sz="1800" spc="0" dirty="0" smtClean="0">
                <a:latin typeface="Arial"/>
                <a:cs typeface="Arial"/>
              </a:rPr>
              <a:t>r</a:t>
            </a:r>
            <a:r>
              <a:rPr sz="1800" spc="-25" dirty="0" smtClean="0">
                <a:latin typeface="Arial"/>
                <a:cs typeface="Arial"/>
              </a:rPr>
              <a:t>e</a:t>
            </a:r>
            <a:r>
              <a:rPr sz="1800" spc="0" dirty="0" smtClean="0">
                <a:latin typeface="Arial"/>
                <a:cs typeface="Arial"/>
              </a:rPr>
              <a:t>n</a:t>
            </a:r>
            <a:r>
              <a:rPr sz="1800" spc="458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-</a:t>
            </a:r>
            <a:r>
              <a:rPr sz="1800" spc="-50" dirty="0" smtClean="0">
                <a:latin typeface="Arial"/>
                <a:cs typeface="Arial"/>
              </a:rPr>
              <a:t> </a:t>
            </a:r>
            <a:r>
              <a:rPr sz="1800" spc="-25" dirty="0" smtClean="0">
                <a:latin typeface="Arial"/>
                <a:cs typeface="Arial"/>
              </a:rPr>
              <a:t>Cei</a:t>
            </a:r>
            <a:r>
              <a:rPr sz="1800" spc="0" dirty="0" smtClean="0">
                <a:latin typeface="Arial"/>
                <a:cs typeface="Arial"/>
              </a:rPr>
              <a:t>l</a:t>
            </a:r>
            <a:r>
              <a:rPr sz="1800" spc="7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(m</a:t>
            </a:r>
            <a:r>
              <a:rPr sz="1800" spc="25" dirty="0" smtClean="0">
                <a:latin typeface="Arial"/>
                <a:cs typeface="Arial"/>
              </a:rPr>
              <a:t>/</a:t>
            </a:r>
            <a:r>
              <a:rPr sz="1800" spc="-25" dirty="0" smtClean="0">
                <a:latin typeface="Arial"/>
                <a:cs typeface="Arial"/>
              </a:rPr>
              <a:t>2</a:t>
            </a:r>
            <a:r>
              <a:rPr sz="1800" spc="0" dirty="0" smtClean="0">
                <a:latin typeface="Arial"/>
                <a:cs typeface="Arial"/>
              </a:rPr>
              <a:t>)</a:t>
            </a:r>
            <a:r>
              <a:rPr sz="1800" spc="2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=</a:t>
            </a:r>
            <a:r>
              <a:rPr sz="1800" spc="2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2</a:t>
            </a:r>
            <a:endParaRPr sz="1800">
              <a:latin typeface="Arial"/>
              <a:cs typeface="Arial"/>
            </a:endParaRPr>
          </a:p>
          <a:p>
            <a:pPr marL="12700" marR="34337">
              <a:lnSpc>
                <a:spcPct val="95825"/>
              </a:lnSpc>
              <a:spcBef>
                <a:spcPts val="8"/>
              </a:spcBef>
            </a:pPr>
            <a:r>
              <a:rPr sz="1800" spc="-75" dirty="0" smtClean="0">
                <a:latin typeface="Arial"/>
                <a:cs typeface="Arial"/>
              </a:rPr>
              <a:t>M</a:t>
            </a:r>
            <a:r>
              <a:rPr sz="1800" spc="-25" dirty="0" smtClean="0">
                <a:latin typeface="Arial"/>
                <a:cs typeface="Arial"/>
              </a:rPr>
              <a:t>a</a:t>
            </a:r>
            <a:r>
              <a:rPr sz="1800" spc="-75" dirty="0" smtClean="0">
                <a:latin typeface="Arial"/>
                <a:cs typeface="Arial"/>
              </a:rPr>
              <a:t>x</a:t>
            </a:r>
            <a:r>
              <a:rPr sz="1800" spc="-25" dirty="0" smtClean="0">
                <a:latin typeface="Arial"/>
                <a:cs typeface="Arial"/>
              </a:rPr>
              <a:t>i</a:t>
            </a:r>
            <a:r>
              <a:rPr sz="1800" spc="0" dirty="0" smtClean="0">
                <a:latin typeface="Arial"/>
                <a:cs typeface="Arial"/>
              </a:rPr>
              <a:t>m</a:t>
            </a:r>
            <a:r>
              <a:rPr sz="1800" spc="44" dirty="0" smtClean="0">
                <a:latin typeface="Arial"/>
                <a:cs typeface="Arial"/>
              </a:rPr>
              <a:t>u</a:t>
            </a:r>
            <a:r>
              <a:rPr sz="1800" spc="0" dirty="0" smtClean="0">
                <a:latin typeface="Arial"/>
                <a:cs typeface="Arial"/>
              </a:rPr>
              <a:t>m</a:t>
            </a:r>
            <a:r>
              <a:rPr sz="1800" spc="175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K</a:t>
            </a:r>
            <a:r>
              <a:rPr sz="1800" spc="-25" dirty="0" smtClean="0">
                <a:latin typeface="Arial"/>
                <a:cs typeface="Arial"/>
              </a:rPr>
              <a:t>e</a:t>
            </a:r>
            <a:r>
              <a:rPr sz="1800" spc="0" dirty="0" smtClean="0">
                <a:latin typeface="Arial"/>
                <a:cs typeface="Arial"/>
              </a:rPr>
              <a:t>ys</a:t>
            </a:r>
            <a:r>
              <a:rPr sz="1800" spc="478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-</a:t>
            </a:r>
            <a:r>
              <a:rPr sz="1800" spc="29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(m-</a:t>
            </a:r>
            <a:r>
              <a:rPr sz="1800" spc="-25" dirty="0" smtClean="0">
                <a:latin typeface="Arial"/>
                <a:cs typeface="Arial"/>
              </a:rPr>
              <a:t>1</a:t>
            </a:r>
            <a:r>
              <a:rPr sz="1800" spc="0" dirty="0" smtClean="0">
                <a:latin typeface="Arial"/>
                <a:cs typeface="Arial"/>
              </a:rPr>
              <a:t>)</a:t>
            </a:r>
            <a:r>
              <a:rPr sz="1800" spc="29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=3</a:t>
            </a:r>
            <a:endParaRPr sz="1800">
              <a:latin typeface="Arial"/>
              <a:cs typeface="Arial"/>
            </a:endParaRPr>
          </a:p>
          <a:p>
            <a:pPr marL="12700" marR="34337">
              <a:lnSpc>
                <a:spcPct val="95825"/>
              </a:lnSpc>
              <a:spcBef>
                <a:spcPts val="30"/>
              </a:spcBef>
            </a:pPr>
            <a:r>
              <a:rPr sz="1800" spc="-75" dirty="0" smtClean="0">
                <a:latin typeface="Arial"/>
                <a:cs typeface="Arial"/>
              </a:rPr>
              <a:t>M</a:t>
            </a:r>
            <a:r>
              <a:rPr sz="1800" spc="-25" dirty="0" smtClean="0">
                <a:latin typeface="Arial"/>
                <a:cs typeface="Arial"/>
              </a:rPr>
              <a:t>i</a:t>
            </a:r>
            <a:r>
              <a:rPr sz="1800" spc="0" dirty="0" smtClean="0">
                <a:latin typeface="Arial"/>
                <a:cs typeface="Arial"/>
              </a:rPr>
              <a:t>n</a:t>
            </a:r>
            <a:r>
              <a:rPr sz="1800" spc="69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K</a:t>
            </a:r>
            <a:r>
              <a:rPr sz="1800" spc="-25" dirty="0" smtClean="0">
                <a:latin typeface="Arial"/>
                <a:cs typeface="Arial"/>
              </a:rPr>
              <a:t>e</a:t>
            </a:r>
            <a:r>
              <a:rPr sz="1800" spc="0" dirty="0" smtClean="0">
                <a:latin typeface="Arial"/>
                <a:cs typeface="Arial"/>
              </a:rPr>
              <a:t>ys</a:t>
            </a:r>
            <a:r>
              <a:rPr sz="1800" spc="29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-</a:t>
            </a:r>
            <a:r>
              <a:rPr sz="1800" spc="25" dirty="0" smtClean="0">
                <a:latin typeface="Arial"/>
                <a:cs typeface="Arial"/>
              </a:rPr>
              <a:t> </a:t>
            </a:r>
            <a:r>
              <a:rPr sz="1800" spc="-25" dirty="0" smtClean="0">
                <a:latin typeface="Arial"/>
                <a:cs typeface="Arial"/>
              </a:rPr>
              <a:t>Cei</a:t>
            </a:r>
            <a:r>
              <a:rPr sz="1800" spc="50" dirty="0" smtClean="0">
                <a:latin typeface="Arial"/>
                <a:cs typeface="Arial"/>
              </a:rPr>
              <a:t>l</a:t>
            </a:r>
            <a:r>
              <a:rPr sz="1800" spc="0" dirty="0" smtClean="0">
                <a:latin typeface="Arial"/>
                <a:cs typeface="Arial"/>
              </a:rPr>
              <a:t>(m</a:t>
            </a:r>
            <a:r>
              <a:rPr sz="1800" spc="19" dirty="0" smtClean="0">
                <a:latin typeface="Arial"/>
                <a:cs typeface="Arial"/>
              </a:rPr>
              <a:t>/</a:t>
            </a:r>
            <a:r>
              <a:rPr sz="1800" spc="-25" dirty="0" smtClean="0">
                <a:latin typeface="Arial"/>
                <a:cs typeface="Arial"/>
              </a:rPr>
              <a:t>2</a:t>
            </a:r>
            <a:r>
              <a:rPr sz="1800" spc="9" dirty="0" smtClean="0">
                <a:latin typeface="Arial"/>
                <a:cs typeface="Arial"/>
              </a:rPr>
              <a:t>)</a:t>
            </a:r>
            <a:r>
              <a:rPr sz="1800" spc="0" dirty="0" smtClean="0">
                <a:latin typeface="Arial"/>
                <a:cs typeface="Arial"/>
              </a:rPr>
              <a:t>-1 =1</a:t>
            </a:r>
            <a:endParaRPr sz="18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277229" y="5332654"/>
            <a:ext cx="2760895" cy="52133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spc="-75" dirty="0" smtClean="0">
                <a:latin typeface="Arial"/>
                <a:cs typeface="Arial"/>
              </a:rPr>
              <a:t>M</a:t>
            </a:r>
            <a:r>
              <a:rPr sz="1800" spc="-25" dirty="0" smtClean="0">
                <a:latin typeface="Arial"/>
                <a:cs typeface="Arial"/>
              </a:rPr>
              <a:t>a</a:t>
            </a:r>
            <a:r>
              <a:rPr sz="1800" spc="-75" dirty="0" smtClean="0">
                <a:latin typeface="Arial"/>
                <a:cs typeface="Arial"/>
              </a:rPr>
              <a:t>x</a:t>
            </a:r>
            <a:r>
              <a:rPr sz="1800" spc="-25" dirty="0" smtClean="0">
                <a:latin typeface="Arial"/>
                <a:cs typeface="Arial"/>
              </a:rPr>
              <a:t>i</a:t>
            </a:r>
            <a:r>
              <a:rPr sz="1800" spc="0" dirty="0" smtClean="0">
                <a:latin typeface="Arial"/>
                <a:cs typeface="Arial"/>
              </a:rPr>
              <a:t>m</a:t>
            </a:r>
            <a:r>
              <a:rPr sz="1800" spc="50" dirty="0" smtClean="0">
                <a:latin typeface="Arial"/>
                <a:cs typeface="Arial"/>
              </a:rPr>
              <a:t>u</a:t>
            </a:r>
            <a:r>
              <a:rPr sz="1800" spc="0" dirty="0" smtClean="0">
                <a:latin typeface="Arial"/>
                <a:cs typeface="Arial"/>
              </a:rPr>
              <a:t>m</a:t>
            </a:r>
            <a:r>
              <a:rPr sz="1800" spc="175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K</a:t>
            </a:r>
            <a:r>
              <a:rPr sz="1800" spc="-25" dirty="0" smtClean="0">
                <a:latin typeface="Arial"/>
                <a:cs typeface="Arial"/>
              </a:rPr>
              <a:t>e</a:t>
            </a:r>
            <a:r>
              <a:rPr sz="1800" spc="0" dirty="0" smtClean="0">
                <a:latin typeface="Arial"/>
                <a:cs typeface="Arial"/>
              </a:rPr>
              <a:t>ys</a:t>
            </a:r>
            <a:r>
              <a:rPr sz="1800" spc="468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-</a:t>
            </a:r>
            <a:r>
              <a:rPr sz="1800" spc="2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(m-</a:t>
            </a:r>
            <a:r>
              <a:rPr sz="1800" spc="-25" dirty="0" smtClean="0">
                <a:latin typeface="Arial"/>
                <a:cs typeface="Arial"/>
              </a:rPr>
              <a:t>1</a:t>
            </a:r>
            <a:r>
              <a:rPr sz="1800" spc="0" dirty="0" smtClean="0">
                <a:latin typeface="Arial"/>
                <a:cs typeface="Arial"/>
              </a:rPr>
              <a:t>)</a:t>
            </a:r>
            <a:r>
              <a:rPr sz="1800" spc="2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=4</a:t>
            </a:r>
            <a:endParaRPr sz="1800">
              <a:latin typeface="Arial"/>
              <a:cs typeface="Arial"/>
            </a:endParaRPr>
          </a:p>
          <a:p>
            <a:pPr marL="12700" marR="34337">
              <a:lnSpc>
                <a:spcPct val="95825"/>
              </a:lnSpc>
            </a:pPr>
            <a:r>
              <a:rPr sz="1800" spc="-75" dirty="0" smtClean="0">
                <a:latin typeface="Arial"/>
                <a:cs typeface="Arial"/>
              </a:rPr>
              <a:t>M</a:t>
            </a:r>
            <a:r>
              <a:rPr sz="1800" spc="-25" dirty="0" smtClean="0">
                <a:latin typeface="Arial"/>
                <a:cs typeface="Arial"/>
              </a:rPr>
              <a:t>i</a:t>
            </a:r>
            <a:r>
              <a:rPr sz="1800" spc="0" dirty="0" smtClean="0">
                <a:latin typeface="Arial"/>
                <a:cs typeface="Arial"/>
              </a:rPr>
              <a:t>n</a:t>
            </a:r>
            <a:r>
              <a:rPr sz="1800" spc="7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K</a:t>
            </a:r>
            <a:r>
              <a:rPr sz="1800" spc="-25" dirty="0" smtClean="0">
                <a:latin typeface="Arial"/>
                <a:cs typeface="Arial"/>
              </a:rPr>
              <a:t>e</a:t>
            </a:r>
            <a:r>
              <a:rPr sz="1800" spc="0" dirty="0" smtClean="0">
                <a:latin typeface="Arial"/>
                <a:cs typeface="Arial"/>
              </a:rPr>
              <a:t>ys</a:t>
            </a:r>
            <a:r>
              <a:rPr sz="1800" spc="19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-</a:t>
            </a:r>
            <a:r>
              <a:rPr sz="1800" spc="25" dirty="0" smtClean="0">
                <a:latin typeface="Arial"/>
                <a:cs typeface="Arial"/>
              </a:rPr>
              <a:t> </a:t>
            </a:r>
            <a:r>
              <a:rPr sz="1800" spc="-25" dirty="0" smtClean="0">
                <a:latin typeface="Arial"/>
                <a:cs typeface="Arial"/>
              </a:rPr>
              <a:t>Cei</a:t>
            </a:r>
            <a:r>
              <a:rPr sz="1800" spc="50" dirty="0" smtClean="0">
                <a:latin typeface="Arial"/>
                <a:cs typeface="Arial"/>
              </a:rPr>
              <a:t>l</a:t>
            </a:r>
            <a:r>
              <a:rPr sz="1800" spc="0" dirty="0" smtClean="0">
                <a:latin typeface="Arial"/>
                <a:cs typeface="Arial"/>
              </a:rPr>
              <a:t>(m</a:t>
            </a:r>
            <a:r>
              <a:rPr sz="1800" spc="25" dirty="0" smtClean="0">
                <a:latin typeface="Arial"/>
                <a:cs typeface="Arial"/>
              </a:rPr>
              <a:t>/</a:t>
            </a:r>
            <a:r>
              <a:rPr sz="1800" spc="-25" dirty="0" smtClean="0">
                <a:latin typeface="Arial"/>
                <a:cs typeface="Arial"/>
              </a:rPr>
              <a:t>2</a:t>
            </a:r>
            <a:r>
              <a:rPr sz="1800" spc="0" dirty="0" smtClean="0">
                <a:latin typeface="Arial"/>
                <a:cs typeface="Arial"/>
              </a:rPr>
              <a:t>)</a:t>
            </a:r>
            <a:r>
              <a:rPr sz="1800" spc="4" dirty="0" smtClean="0">
                <a:latin typeface="Arial"/>
                <a:cs typeface="Arial"/>
              </a:rPr>
              <a:t>-</a:t>
            </a:r>
            <a:r>
              <a:rPr sz="1800" spc="0" dirty="0" smtClean="0">
                <a:latin typeface="Arial"/>
                <a:cs typeface="Arial"/>
              </a:rPr>
              <a:t>1 =2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bject 12"/>
          <p:cNvSpPr txBox="1"/>
          <p:nvPr/>
        </p:nvSpPr>
        <p:spPr>
          <a:xfrm>
            <a:off x="688975" y="272264"/>
            <a:ext cx="4539195" cy="48323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85"/>
              </a:lnSpc>
              <a:spcBef>
                <a:spcPts val="189"/>
              </a:spcBef>
            </a:pPr>
            <a:r>
              <a:rPr sz="3600" spc="-29" dirty="0" smtClean="0">
                <a:latin typeface="Arial"/>
                <a:cs typeface="Arial"/>
              </a:rPr>
              <a:t>O</a:t>
            </a:r>
            <a:r>
              <a:rPr sz="3600" spc="19" dirty="0" smtClean="0">
                <a:latin typeface="Arial"/>
                <a:cs typeface="Arial"/>
              </a:rPr>
              <a:t>pe</a:t>
            </a:r>
            <a:r>
              <a:rPr sz="3600" spc="0" dirty="0" smtClean="0">
                <a:latin typeface="Arial"/>
                <a:cs typeface="Arial"/>
              </a:rPr>
              <a:t>r</a:t>
            </a:r>
            <a:r>
              <a:rPr sz="3600" spc="19" dirty="0" smtClean="0">
                <a:latin typeface="Arial"/>
                <a:cs typeface="Arial"/>
              </a:rPr>
              <a:t>a</a:t>
            </a:r>
            <a:r>
              <a:rPr sz="3600" spc="-29" dirty="0" smtClean="0">
                <a:latin typeface="Arial"/>
                <a:cs typeface="Arial"/>
              </a:rPr>
              <a:t>t</a:t>
            </a:r>
            <a:r>
              <a:rPr sz="3600" spc="-50" dirty="0" smtClean="0">
                <a:latin typeface="Arial"/>
                <a:cs typeface="Arial"/>
              </a:rPr>
              <a:t>i</a:t>
            </a:r>
            <a:r>
              <a:rPr sz="3600" spc="19" dirty="0" smtClean="0">
                <a:latin typeface="Arial"/>
                <a:cs typeface="Arial"/>
              </a:rPr>
              <a:t>on</a:t>
            </a:r>
            <a:r>
              <a:rPr sz="3600" spc="0" dirty="0" smtClean="0">
                <a:latin typeface="Arial"/>
                <a:cs typeface="Arial"/>
              </a:rPr>
              <a:t>s</a:t>
            </a:r>
            <a:r>
              <a:rPr sz="3600" spc="-24" dirty="0" smtClean="0">
                <a:latin typeface="Arial"/>
                <a:cs typeface="Arial"/>
              </a:rPr>
              <a:t> </a:t>
            </a:r>
            <a:r>
              <a:rPr sz="3600" spc="19" dirty="0" smtClean="0">
                <a:latin typeface="Arial"/>
                <a:cs typeface="Arial"/>
              </a:rPr>
              <a:t>o</a:t>
            </a:r>
            <a:r>
              <a:rPr sz="3600" spc="0" dirty="0" smtClean="0">
                <a:latin typeface="Arial"/>
                <a:cs typeface="Arial"/>
              </a:rPr>
              <a:t>n B</a:t>
            </a:r>
            <a:r>
              <a:rPr sz="3600" spc="-25" dirty="0" smtClean="0">
                <a:latin typeface="Arial"/>
                <a:cs typeface="Arial"/>
              </a:rPr>
              <a:t> </a:t>
            </a:r>
            <a:r>
              <a:rPr sz="3600" spc="-29" dirty="0" smtClean="0">
                <a:latin typeface="Arial"/>
                <a:cs typeface="Arial"/>
              </a:rPr>
              <a:t>t</a:t>
            </a:r>
            <a:r>
              <a:rPr sz="3600" spc="0" dirty="0" smtClean="0">
                <a:latin typeface="Arial"/>
                <a:cs typeface="Arial"/>
              </a:rPr>
              <a:t>r</a:t>
            </a:r>
            <a:r>
              <a:rPr sz="3600" spc="19" dirty="0" smtClean="0">
                <a:latin typeface="Arial"/>
                <a:cs typeface="Arial"/>
              </a:rPr>
              <a:t>ee</a:t>
            </a:r>
            <a:r>
              <a:rPr sz="3600" spc="0" dirty="0" smtClean="0">
                <a:latin typeface="Arial"/>
                <a:cs typeface="Arial"/>
              </a:rPr>
              <a:t>s</a:t>
            </a:r>
            <a:endParaRPr sz="36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88975" y="1268054"/>
            <a:ext cx="230505" cy="43561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95"/>
              </a:lnSpc>
              <a:spcBef>
                <a:spcPts val="169"/>
              </a:spcBef>
            </a:pPr>
            <a:r>
              <a:rPr sz="3200" spc="0" dirty="0" smtClean="0">
                <a:latin typeface="Arial"/>
                <a:cs typeface="Arial"/>
              </a:rPr>
              <a:t>•</a:t>
            </a:r>
            <a:endParaRPr sz="32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146492" y="1268054"/>
            <a:ext cx="4146369" cy="43561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95"/>
              </a:lnSpc>
              <a:spcBef>
                <a:spcPts val="169"/>
              </a:spcBef>
            </a:pPr>
            <a:r>
              <a:rPr sz="3200" spc="19" dirty="0" smtClean="0">
                <a:latin typeface="Arial"/>
                <a:cs typeface="Arial"/>
              </a:rPr>
              <a:t>B</a:t>
            </a:r>
            <a:r>
              <a:rPr sz="3200" spc="0" dirty="0" smtClean="0">
                <a:latin typeface="Arial"/>
                <a:cs typeface="Arial"/>
              </a:rPr>
              <a:t>a</a:t>
            </a:r>
            <a:r>
              <a:rPr sz="3200" spc="34" dirty="0" smtClean="0">
                <a:latin typeface="Arial"/>
                <a:cs typeface="Arial"/>
              </a:rPr>
              <a:t>s</a:t>
            </a:r>
            <a:r>
              <a:rPr sz="3200" spc="29" dirty="0" smtClean="0">
                <a:latin typeface="Arial"/>
                <a:cs typeface="Arial"/>
              </a:rPr>
              <a:t>i</a:t>
            </a:r>
            <a:r>
              <a:rPr sz="3200" spc="0" dirty="0" smtClean="0">
                <a:latin typeface="Arial"/>
                <a:cs typeface="Arial"/>
              </a:rPr>
              <a:t>c</a:t>
            </a:r>
            <a:r>
              <a:rPr sz="3200" spc="-158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th</a:t>
            </a:r>
            <a:r>
              <a:rPr sz="3200" spc="-19" dirty="0" smtClean="0">
                <a:latin typeface="Arial"/>
                <a:cs typeface="Arial"/>
              </a:rPr>
              <a:t>r</a:t>
            </a:r>
            <a:r>
              <a:rPr sz="3200" spc="0" dirty="0" smtClean="0">
                <a:latin typeface="Arial"/>
                <a:cs typeface="Arial"/>
              </a:rPr>
              <a:t>ee</a:t>
            </a:r>
            <a:r>
              <a:rPr sz="3200" spc="-17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op</a:t>
            </a:r>
            <a:r>
              <a:rPr sz="3200" spc="9" dirty="0" smtClean="0">
                <a:latin typeface="Arial"/>
                <a:cs typeface="Arial"/>
              </a:rPr>
              <a:t>e</a:t>
            </a:r>
            <a:r>
              <a:rPr sz="3200" spc="0" dirty="0" smtClean="0">
                <a:latin typeface="Arial"/>
                <a:cs typeface="Arial"/>
              </a:rPr>
              <a:t>a</a:t>
            </a:r>
            <a:r>
              <a:rPr sz="3200" spc="-25" dirty="0" smtClean="0">
                <a:latin typeface="Arial"/>
                <a:cs typeface="Arial"/>
              </a:rPr>
              <a:t>r</a:t>
            </a:r>
            <a:r>
              <a:rPr sz="3200" spc="0" dirty="0" smtClean="0">
                <a:latin typeface="Arial"/>
                <a:cs typeface="Arial"/>
              </a:rPr>
              <a:t>t</a:t>
            </a:r>
            <a:r>
              <a:rPr sz="3200" spc="29" dirty="0" smtClean="0">
                <a:latin typeface="Arial"/>
                <a:cs typeface="Arial"/>
              </a:rPr>
              <a:t>i</a:t>
            </a:r>
            <a:r>
              <a:rPr sz="3200" spc="0" dirty="0" smtClean="0">
                <a:latin typeface="Arial"/>
                <a:cs typeface="Arial"/>
              </a:rPr>
              <a:t>ons</a:t>
            </a:r>
            <a:endParaRPr sz="32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604010" y="2259471"/>
            <a:ext cx="313430" cy="33051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605"/>
              </a:lnSpc>
              <a:spcBef>
                <a:spcPts val="130"/>
              </a:spcBef>
            </a:pPr>
            <a:r>
              <a:rPr sz="2400" spc="0" dirty="0" smtClean="0">
                <a:latin typeface="Meiryo"/>
                <a:cs typeface="Meiryo"/>
              </a:rPr>
              <a:t>➢</a:t>
            </a:r>
            <a:endParaRPr sz="2400">
              <a:latin typeface="Meiryo"/>
              <a:cs typeface="Meiryo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937766" y="2259357"/>
            <a:ext cx="2340702" cy="70321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38638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latin typeface="Arial"/>
                <a:cs typeface="Arial"/>
              </a:rPr>
              <a:t>I</a:t>
            </a:r>
            <a:r>
              <a:rPr sz="2400" spc="19" dirty="0" smtClean="0">
                <a:latin typeface="Arial"/>
                <a:cs typeface="Arial"/>
              </a:rPr>
              <a:t>n</a:t>
            </a:r>
            <a:r>
              <a:rPr sz="2400" spc="0" dirty="0" smtClean="0">
                <a:latin typeface="Arial"/>
                <a:cs typeface="Arial"/>
              </a:rPr>
              <a:t>s</a:t>
            </a:r>
            <a:r>
              <a:rPr sz="2400" spc="-59" dirty="0" smtClean="0">
                <a:latin typeface="Arial"/>
                <a:cs typeface="Arial"/>
              </a:rPr>
              <a:t>e</a:t>
            </a:r>
            <a:r>
              <a:rPr sz="2400" spc="19" dirty="0" smtClean="0">
                <a:latin typeface="Arial"/>
                <a:cs typeface="Arial"/>
              </a:rPr>
              <a:t>r</a:t>
            </a:r>
            <a:r>
              <a:rPr sz="2400" spc="0" dirty="0" smtClean="0">
                <a:latin typeface="Arial"/>
                <a:cs typeface="Arial"/>
              </a:rPr>
              <a:t>ti</a:t>
            </a:r>
            <a:r>
              <a:rPr sz="2400" spc="-59" dirty="0" smtClean="0">
                <a:latin typeface="Arial"/>
                <a:cs typeface="Arial"/>
              </a:rPr>
              <a:t>o</a:t>
            </a:r>
            <a:r>
              <a:rPr sz="2400" spc="0" dirty="0" smtClean="0">
                <a:latin typeface="Arial"/>
                <a:cs typeface="Arial"/>
              </a:rPr>
              <a:t>n</a:t>
            </a:r>
            <a:endParaRPr sz="2400">
              <a:latin typeface="Arial"/>
              <a:cs typeface="Arial"/>
            </a:endParaRPr>
          </a:p>
          <a:p>
            <a:pPr marL="593978">
              <a:lnSpc>
                <a:spcPts val="2980"/>
              </a:lnSpc>
              <a:spcBef>
                <a:spcPts val="21"/>
              </a:spcBef>
            </a:pPr>
            <a:r>
              <a:rPr sz="3000" spc="0" baseline="-1718" dirty="0" smtClean="0">
                <a:latin typeface="Meiryo"/>
                <a:cs typeface="Meiryo"/>
              </a:rPr>
              <a:t>❖</a:t>
            </a:r>
            <a:r>
              <a:rPr sz="3000" spc="-87" baseline="-1718" dirty="0" smtClean="0">
                <a:latin typeface="Meiryo"/>
                <a:cs typeface="Meiryo"/>
              </a:rPr>
              <a:t> </a:t>
            </a:r>
            <a:r>
              <a:rPr sz="3000" spc="34" baseline="-2898" dirty="0" smtClean="0">
                <a:latin typeface="Arial"/>
                <a:cs typeface="Arial"/>
              </a:rPr>
              <a:t>I</a:t>
            </a:r>
            <a:r>
              <a:rPr sz="3000" spc="0" baseline="-2898" dirty="0" smtClean="0">
                <a:latin typeface="Arial"/>
                <a:cs typeface="Arial"/>
              </a:rPr>
              <a:t>n</a:t>
            </a:r>
            <a:r>
              <a:rPr sz="3000" spc="29" baseline="-2898" dirty="0" smtClean="0">
                <a:latin typeface="Arial"/>
                <a:cs typeface="Arial"/>
              </a:rPr>
              <a:t>s</a:t>
            </a:r>
            <a:r>
              <a:rPr sz="3000" spc="0" baseline="-2898" dirty="0" smtClean="0">
                <a:latin typeface="Arial"/>
                <a:cs typeface="Arial"/>
              </a:rPr>
              <a:t>er</a:t>
            </a:r>
            <a:r>
              <a:rPr sz="3000" spc="29" baseline="-2898" dirty="0" smtClean="0">
                <a:latin typeface="Arial"/>
                <a:cs typeface="Arial"/>
              </a:rPr>
              <a:t>t</a:t>
            </a:r>
            <a:r>
              <a:rPr sz="3000" spc="0" baseline="-2898" dirty="0" smtClean="0">
                <a:latin typeface="Arial"/>
                <a:cs typeface="Arial"/>
              </a:rPr>
              <a:t>ion</a:t>
            </a:r>
            <a:r>
              <a:rPr sz="3000" spc="-108" baseline="-2898" dirty="0" smtClean="0">
                <a:latin typeface="Arial"/>
                <a:cs typeface="Arial"/>
              </a:rPr>
              <a:t> </a:t>
            </a:r>
            <a:r>
              <a:rPr sz="3000" spc="-39" baseline="-2898" dirty="0" smtClean="0">
                <a:latin typeface="Arial"/>
                <a:cs typeface="Arial"/>
              </a:rPr>
              <a:t>w</a:t>
            </a:r>
            <a:r>
              <a:rPr sz="3000" spc="0" baseline="-2898" dirty="0" smtClean="0">
                <a:latin typeface="Arial"/>
                <a:cs typeface="Arial"/>
              </a:rPr>
              <a:t>ill</a:t>
            </a:r>
            <a:endParaRPr sz="20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281120" y="2679584"/>
            <a:ext cx="988421" cy="2828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65"/>
              </a:lnSpc>
              <a:spcBef>
                <a:spcPts val="108"/>
              </a:spcBef>
            </a:pPr>
            <a:r>
              <a:rPr sz="2000" spc="0" dirty="0" smtClean="0">
                <a:latin typeface="Arial"/>
                <a:cs typeface="Arial"/>
              </a:rPr>
              <a:t>be</a:t>
            </a:r>
            <a:r>
              <a:rPr sz="2000" spc="-12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do</a:t>
            </a:r>
            <a:r>
              <a:rPr sz="2000" spc="-4" dirty="0" smtClean="0">
                <a:latin typeface="Arial"/>
                <a:cs typeface="Arial"/>
              </a:rPr>
              <a:t>n</a:t>
            </a:r>
            <a:r>
              <a:rPr sz="2000" spc="0" dirty="0" smtClean="0">
                <a:latin typeface="Arial"/>
                <a:cs typeface="Arial"/>
              </a:rPr>
              <a:t>e</a:t>
            </a:r>
            <a:endParaRPr sz="20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271951" y="2679584"/>
            <a:ext cx="1936251" cy="2828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65"/>
              </a:lnSpc>
              <a:spcBef>
                <a:spcPts val="108"/>
              </a:spcBef>
            </a:pPr>
            <a:r>
              <a:rPr sz="2000" spc="0" dirty="0" smtClean="0">
                <a:latin typeface="Arial"/>
                <a:cs typeface="Arial"/>
              </a:rPr>
              <a:t>in</a:t>
            </a:r>
            <a:r>
              <a:rPr sz="2000" spc="-14" dirty="0" smtClean="0">
                <a:latin typeface="Arial"/>
                <a:cs typeface="Arial"/>
              </a:rPr>
              <a:t> </a:t>
            </a:r>
            <a:r>
              <a:rPr sz="2000" spc="34" dirty="0" smtClean="0">
                <a:latin typeface="Arial"/>
                <a:cs typeface="Arial"/>
              </a:rPr>
              <a:t>t</a:t>
            </a:r>
            <a:r>
              <a:rPr sz="2000" spc="0" dirty="0" smtClean="0">
                <a:latin typeface="Arial"/>
                <a:cs typeface="Arial"/>
              </a:rPr>
              <a:t>he</a:t>
            </a:r>
            <a:r>
              <a:rPr sz="2000" spc="-7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leaf</a:t>
            </a:r>
            <a:r>
              <a:rPr sz="2000" spc="-37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no</a:t>
            </a:r>
            <a:r>
              <a:rPr sz="2000" spc="-4" dirty="0" smtClean="0">
                <a:latin typeface="Arial"/>
                <a:cs typeface="Arial"/>
              </a:rPr>
              <a:t>d</a:t>
            </a:r>
            <a:r>
              <a:rPr sz="2000" spc="0" dirty="0" smtClean="0">
                <a:latin typeface="Arial"/>
                <a:cs typeface="Arial"/>
              </a:rPr>
              <a:t>es</a:t>
            </a:r>
            <a:endParaRPr sz="20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604010" y="3508640"/>
            <a:ext cx="313730" cy="33083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605"/>
              </a:lnSpc>
              <a:spcBef>
                <a:spcPts val="130"/>
              </a:spcBef>
            </a:pPr>
            <a:r>
              <a:rPr sz="2400" spc="0" dirty="0" smtClean="0">
                <a:latin typeface="Meiryo"/>
                <a:cs typeface="Meiryo"/>
              </a:rPr>
              <a:t>➢</a:t>
            </a:r>
            <a:endParaRPr sz="2400">
              <a:latin typeface="Meiryo"/>
              <a:cs typeface="Meiryo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937766" y="3508526"/>
            <a:ext cx="1164672" cy="33083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-9" dirty="0" smtClean="0">
                <a:latin typeface="Arial"/>
                <a:cs typeface="Arial"/>
              </a:rPr>
              <a:t>D</a:t>
            </a:r>
            <a:r>
              <a:rPr sz="2400" spc="-64" dirty="0" smtClean="0">
                <a:latin typeface="Arial"/>
                <a:cs typeface="Arial"/>
              </a:rPr>
              <a:t>e</a:t>
            </a:r>
            <a:r>
              <a:rPr sz="2400" spc="-9" dirty="0" smtClean="0">
                <a:latin typeface="Arial"/>
                <a:cs typeface="Arial"/>
              </a:rPr>
              <a:t>l</a:t>
            </a:r>
            <a:r>
              <a:rPr sz="2400" spc="-64" dirty="0" smtClean="0">
                <a:latin typeface="Arial"/>
                <a:cs typeface="Arial"/>
              </a:rPr>
              <a:t>e</a:t>
            </a:r>
            <a:r>
              <a:rPr sz="2400" spc="0" dirty="0" smtClean="0">
                <a:latin typeface="Arial"/>
                <a:cs typeface="Arial"/>
              </a:rPr>
              <a:t>ti</a:t>
            </a:r>
            <a:r>
              <a:rPr sz="2400" spc="-64" dirty="0" smtClean="0">
                <a:latin typeface="Arial"/>
                <a:cs typeface="Arial"/>
              </a:rPr>
              <a:t>o</a:t>
            </a:r>
            <a:r>
              <a:rPr sz="2400" spc="0" dirty="0" smtClean="0">
                <a:latin typeface="Arial"/>
                <a:cs typeface="Arial"/>
              </a:rPr>
              <a:t>n</a:t>
            </a:r>
            <a:endParaRPr sz="24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604010" y="4386210"/>
            <a:ext cx="313730" cy="33083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605"/>
              </a:lnSpc>
              <a:spcBef>
                <a:spcPts val="130"/>
              </a:spcBef>
            </a:pPr>
            <a:r>
              <a:rPr sz="2400" spc="0" dirty="0" smtClean="0">
                <a:latin typeface="Meiryo"/>
                <a:cs typeface="Meiryo"/>
              </a:rPr>
              <a:t>➢</a:t>
            </a:r>
            <a:endParaRPr sz="2400">
              <a:latin typeface="Meiryo"/>
              <a:cs typeface="Meiryo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1937766" y="4386096"/>
            <a:ext cx="1022034" cy="33083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-29" dirty="0" smtClean="0">
                <a:latin typeface="Arial"/>
                <a:cs typeface="Arial"/>
              </a:rPr>
              <a:t>S</a:t>
            </a:r>
            <a:r>
              <a:rPr sz="2400" spc="-64" dirty="0" smtClean="0">
                <a:latin typeface="Arial"/>
                <a:cs typeface="Arial"/>
              </a:rPr>
              <a:t>ea</a:t>
            </a:r>
            <a:r>
              <a:rPr sz="2400" spc="19" dirty="0" smtClean="0">
                <a:latin typeface="Arial"/>
                <a:cs typeface="Arial"/>
              </a:rPr>
              <a:t>r</a:t>
            </a:r>
            <a:r>
              <a:rPr sz="2400" spc="0" dirty="0" smtClean="0">
                <a:latin typeface="Arial"/>
                <a:cs typeface="Arial"/>
              </a:rPr>
              <a:t>ch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bject 17"/>
          <p:cNvSpPr txBox="1"/>
          <p:nvPr/>
        </p:nvSpPr>
        <p:spPr>
          <a:xfrm>
            <a:off x="688975" y="272264"/>
            <a:ext cx="1548159" cy="48323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85"/>
              </a:lnSpc>
              <a:spcBef>
                <a:spcPts val="189"/>
              </a:spcBef>
            </a:pPr>
            <a:r>
              <a:rPr sz="3600" spc="0" dirty="0" smtClean="0">
                <a:latin typeface="Arial"/>
                <a:cs typeface="Arial"/>
              </a:rPr>
              <a:t>S</a:t>
            </a:r>
            <a:r>
              <a:rPr sz="3600" spc="9" dirty="0" smtClean="0">
                <a:latin typeface="Arial"/>
                <a:cs typeface="Arial"/>
              </a:rPr>
              <a:t>e</a:t>
            </a:r>
            <a:r>
              <a:rPr sz="3600" spc="19" dirty="0" smtClean="0">
                <a:latin typeface="Arial"/>
                <a:cs typeface="Arial"/>
              </a:rPr>
              <a:t>a</a:t>
            </a:r>
            <a:r>
              <a:rPr sz="3600" spc="0" dirty="0" smtClean="0">
                <a:latin typeface="Arial"/>
                <a:cs typeface="Arial"/>
              </a:rPr>
              <a:t>rch</a:t>
            </a:r>
            <a:endParaRPr sz="36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2259349" y="272264"/>
            <a:ext cx="626995" cy="48323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85"/>
              </a:lnSpc>
              <a:spcBef>
                <a:spcPts val="189"/>
              </a:spcBef>
            </a:pPr>
            <a:r>
              <a:rPr sz="3600" spc="-29" dirty="0" smtClean="0">
                <a:latin typeface="Arial"/>
                <a:cs typeface="Arial"/>
              </a:rPr>
              <a:t>f</a:t>
            </a:r>
            <a:r>
              <a:rPr sz="3600" spc="19" dirty="0" smtClean="0">
                <a:latin typeface="Arial"/>
                <a:cs typeface="Arial"/>
              </a:rPr>
              <a:t>o</a:t>
            </a:r>
            <a:r>
              <a:rPr sz="3600" spc="0" dirty="0" smtClean="0">
                <a:latin typeface="Arial"/>
                <a:cs typeface="Arial"/>
              </a:rPr>
              <a:t>r</a:t>
            </a:r>
            <a:endParaRPr sz="36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2925041" y="272264"/>
            <a:ext cx="1395700" cy="48323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85"/>
              </a:lnSpc>
              <a:spcBef>
                <a:spcPts val="189"/>
              </a:spcBef>
            </a:pPr>
            <a:r>
              <a:rPr sz="3600" spc="0" dirty="0" smtClean="0">
                <a:latin typeface="Arial"/>
                <a:cs typeface="Arial"/>
              </a:rPr>
              <a:t>r</a:t>
            </a:r>
            <a:r>
              <a:rPr sz="3600" spc="19" dirty="0" smtClean="0">
                <a:latin typeface="Arial"/>
                <a:cs typeface="Arial"/>
              </a:rPr>
              <a:t>e</a:t>
            </a:r>
            <a:r>
              <a:rPr sz="3600" spc="0" dirty="0" smtClean="0">
                <a:latin typeface="Arial"/>
                <a:cs typeface="Arial"/>
              </a:rPr>
              <a:t>c</a:t>
            </a:r>
            <a:r>
              <a:rPr sz="3600" spc="14" dirty="0" smtClean="0">
                <a:latin typeface="Arial"/>
                <a:cs typeface="Arial"/>
              </a:rPr>
              <a:t>o</a:t>
            </a:r>
            <a:r>
              <a:rPr sz="3600" spc="0" dirty="0" smtClean="0">
                <a:latin typeface="Arial"/>
                <a:cs typeface="Arial"/>
              </a:rPr>
              <a:t>rd</a:t>
            </a:r>
            <a:endParaRPr sz="36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4343413" y="272264"/>
            <a:ext cx="882009" cy="48323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85"/>
              </a:lnSpc>
              <a:spcBef>
                <a:spcPts val="189"/>
              </a:spcBef>
            </a:pPr>
            <a:r>
              <a:rPr sz="3600" spc="-125" dirty="0" smtClean="0">
                <a:latin typeface="Arial"/>
                <a:cs typeface="Arial"/>
              </a:rPr>
              <a:t>w</a:t>
            </a:r>
            <a:r>
              <a:rPr sz="3600" spc="-50" dirty="0" smtClean="0">
                <a:latin typeface="Arial"/>
                <a:cs typeface="Arial"/>
              </a:rPr>
              <a:t>i</a:t>
            </a:r>
            <a:r>
              <a:rPr sz="3600" spc="-29" dirty="0" smtClean="0">
                <a:latin typeface="Arial"/>
                <a:cs typeface="Arial"/>
              </a:rPr>
              <a:t>t</a:t>
            </a:r>
            <a:r>
              <a:rPr sz="3600" spc="0" dirty="0" smtClean="0">
                <a:latin typeface="Arial"/>
                <a:cs typeface="Arial"/>
              </a:rPr>
              <a:t>h</a:t>
            </a:r>
            <a:endParaRPr sz="36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5285638" y="272264"/>
            <a:ext cx="1572424" cy="48323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85"/>
              </a:lnSpc>
              <a:spcBef>
                <a:spcPts val="189"/>
              </a:spcBef>
            </a:pPr>
            <a:r>
              <a:rPr sz="3600" spc="0" dirty="0" smtClean="0">
                <a:latin typeface="Arial"/>
                <a:cs typeface="Arial"/>
              </a:rPr>
              <a:t>k</a:t>
            </a:r>
            <a:r>
              <a:rPr sz="3600" spc="14" dirty="0" smtClean="0">
                <a:latin typeface="Arial"/>
                <a:cs typeface="Arial"/>
              </a:rPr>
              <a:t>e</a:t>
            </a:r>
            <a:r>
              <a:rPr sz="3600" spc="0" dirty="0" smtClean="0">
                <a:latin typeface="Arial"/>
                <a:cs typeface="Arial"/>
              </a:rPr>
              <a:t>y</a:t>
            </a:r>
            <a:r>
              <a:rPr sz="3600" spc="-25" dirty="0" smtClean="0">
                <a:latin typeface="Arial"/>
                <a:cs typeface="Arial"/>
              </a:rPr>
              <a:t> </a:t>
            </a:r>
            <a:r>
              <a:rPr sz="3600" spc="19" dirty="0" smtClean="0">
                <a:latin typeface="Arial"/>
                <a:cs typeface="Arial"/>
              </a:rPr>
              <a:t>40</a:t>
            </a:r>
            <a:r>
              <a:rPr sz="3600" spc="0" dirty="0" smtClean="0">
                <a:latin typeface="Arial"/>
                <a:cs typeface="Arial"/>
              </a:rPr>
              <a:t>:</a:t>
            </a:r>
            <a:endParaRPr sz="36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904001" y="1704295"/>
            <a:ext cx="335788" cy="355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755"/>
              </a:lnSpc>
              <a:spcBef>
                <a:spcPts val="137"/>
              </a:spcBef>
            </a:pPr>
            <a:r>
              <a:rPr sz="2600" spc="0" dirty="0" smtClean="0">
                <a:latin typeface="Times New Roman"/>
                <a:cs typeface="Times New Roman"/>
              </a:rPr>
              <a:t>25</a:t>
            </a:r>
            <a:endParaRPr sz="26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7921059" y="3300012"/>
            <a:ext cx="623061" cy="355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755"/>
              </a:lnSpc>
              <a:spcBef>
                <a:spcPts val="137"/>
              </a:spcBef>
            </a:pPr>
            <a:r>
              <a:rPr sz="2600" spc="0" dirty="0" smtClean="0">
                <a:latin typeface="Times New Roman"/>
                <a:cs typeface="Times New Roman"/>
              </a:rPr>
              <a:t>3750</a:t>
            </a:r>
            <a:endParaRPr sz="26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461557" y="5039162"/>
            <a:ext cx="211962" cy="355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755"/>
              </a:lnSpc>
              <a:spcBef>
                <a:spcPts val="137"/>
              </a:spcBef>
            </a:pPr>
            <a:r>
              <a:rPr sz="2600" spc="0" dirty="0" smtClean="0">
                <a:latin typeface="Times New Roman"/>
                <a:cs typeface="Times New Roman"/>
              </a:rPr>
              <a:t>1</a:t>
            </a:r>
            <a:endParaRPr sz="26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775322" y="5039162"/>
            <a:ext cx="211962" cy="355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755"/>
              </a:lnSpc>
              <a:spcBef>
                <a:spcPts val="137"/>
              </a:spcBef>
            </a:pPr>
            <a:r>
              <a:rPr sz="2600" spc="0" dirty="0" smtClean="0">
                <a:latin typeface="Times New Roman"/>
                <a:cs typeface="Times New Roman"/>
              </a:rPr>
              <a:t>2</a:t>
            </a:r>
            <a:endParaRPr sz="26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393887" y="5039162"/>
            <a:ext cx="211962" cy="355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755"/>
              </a:lnSpc>
              <a:spcBef>
                <a:spcPts val="137"/>
              </a:spcBef>
            </a:pPr>
            <a:r>
              <a:rPr sz="2600" spc="0" dirty="0" smtClean="0">
                <a:latin typeface="Times New Roman"/>
                <a:cs typeface="Times New Roman"/>
              </a:rPr>
              <a:t>4</a:t>
            </a:r>
            <a:endParaRPr sz="26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752475" y="5039162"/>
            <a:ext cx="211962" cy="355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755"/>
              </a:lnSpc>
              <a:spcBef>
                <a:spcPts val="137"/>
              </a:spcBef>
            </a:pPr>
            <a:r>
              <a:rPr sz="2600" spc="0" dirty="0" smtClean="0">
                <a:latin typeface="Times New Roman"/>
                <a:cs typeface="Times New Roman"/>
              </a:rPr>
              <a:t>5</a:t>
            </a:r>
            <a:endParaRPr sz="26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254498" y="5039162"/>
            <a:ext cx="707584" cy="355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755"/>
              </a:lnSpc>
              <a:spcBef>
                <a:spcPts val="137"/>
              </a:spcBef>
            </a:pPr>
            <a:r>
              <a:rPr sz="2600" spc="0" dirty="0" smtClean="0">
                <a:latin typeface="Times New Roman"/>
                <a:cs typeface="Times New Roman"/>
              </a:rPr>
              <a:t>10</a:t>
            </a:r>
            <a:r>
              <a:rPr sz="2600" spc="125" dirty="0" smtClean="0">
                <a:latin typeface="Times New Roman"/>
                <a:cs typeface="Times New Roman"/>
              </a:rPr>
              <a:t> </a:t>
            </a:r>
            <a:r>
              <a:rPr sz="2600" spc="0" dirty="0" smtClean="0">
                <a:latin typeface="Times New Roman"/>
                <a:cs typeface="Times New Roman"/>
              </a:rPr>
              <a:t>13</a:t>
            </a:r>
            <a:endParaRPr sz="26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231651" y="5039162"/>
            <a:ext cx="698619" cy="355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755"/>
              </a:lnSpc>
              <a:spcBef>
                <a:spcPts val="137"/>
              </a:spcBef>
            </a:pPr>
            <a:r>
              <a:rPr sz="2600" spc="0" dirty="0" smtClean="0">
                <a:latin typeface="Times New Roman"/>
                <a:cs typeface="Times New Roman"/>
              </a:rPr>
              <a:t>16</a:t>
            </a:r>
            <a:r>
              <a:rPr sz="2600" spc="55" dirty="0" smtClean="0">
                <a:latin typeface="Times New Roman"/>
                <a:cs typeface="Times New Roman"/>
              </a:rPr>
              <a:t> </a:t>
            </a:r>
            <a:r>
              <a:rPr sz="2600" spc="0" dirty="0" smtClean="0">
                <a:latin typeface="Times New Roman"/>
                <a:cs typeface="Times New Roman"/>
              </a:rPr>
              <a:t>17</a:t>
            </a:r>
            <a:endParaRPr sz="26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818401" y="5039162"/>
            <a:ext cx="685411" cy="355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755"/>
              </a:lnSpc>
              <a:spcBef>
                <a:spcPts val="137"/>
              </a:spcBef>
            </a:pPr>
            <a:r>
              <a:rPr sz="2600" spc="0" dirty="0" smtClean="0">
                <a:latin typeface="Times New Roman"/>
                <a:cs typeface="Times New Roman"/>
              </a:rPr>
              <a:t>28</a:t>
            </a:r>
            <a:r>
              <a:rPr sz="2600" spc="186" dirty="0" smtClean="0">
                <a:latin typeface="Times New Roman"/>
                <a:cs typeface="Times New Roman"/>
              </a:rPr>
              <a:t> </a:t>
            </a:r>
            <a:r>
              <a:rPr sz="2600" spc="0" dirty="0" smtClean="0">
                <a:latin typeface="Times New Roman"/>
                <a:cs typeface="Times New Roman"/>
              </a:rPr>
              <a:t>33</a:t>
            </a:r>
            <a:endParaRPr sz="26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714871" y="5039162"/>
            <a:ext cx="676446" cy="355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755"/>
              </a:lnSpc>
              <a:spcBef>
                <a:spcPts val="137"/>
              </a:spcBef>
            </a:pPr>
            <a:r>
              <a:rPr sz="2600" spc="0" dirty="0" smtClean="0">
                <a:latin typeface="Times New Roman"/>
                <a:cs typeface="Times New Roman"/>
              </a:rPr>
              <a:t>39</a:t>
            </a:r>
            <a:r>
              <a:rPr sz="2600" spc="116" dirty="0" smtClean="0">
                <a:latin typeface="Times New Roman"/>
                <a:cs typeface="Times New Roman"/>
              </a:rPr>
              <a:t> </a:t>
            </a:r>
            <a:r>
              <a:rPr sz="2600" spc="0" dirty="0" smtClean="0">
                <a:latin typeface="Times New Roman"/>
                <a:cs typeface="Times New Roman"/>
              </a:rPr>
              <a:t>48</a:t>
            </a:r>
            <a:endParaRPr sz="2600">
              <a:latin typeface="Times New Roman"/>
              <a:cs typeface="Times New Roman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8629271" y="5039162"/>
            <a:ext cx="1384658" cy="355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755"/>
              </a:lnSpc>
              <a:spcBef>
                <a:spcPts val="137"/>
              </a:spcBef>
            </a:pPr>
            <a:r>
              <a:rPr sz="2600" spc="0" dirty="0" smtClean="0">
                <a:latin typeface="Times New Roman"/>
                <a:cs typeface="Times New Roman"/>
              </a:rPr>
              <a:t>52</a:t>
            </a:r>
            <a:r>
              <a:rPr sz="2600" spc="186" dirty="0" smtClean="0">
                <a:latin typeface="Times New Roman"/>
                <a:cs typeface="Times New Roman"/>
              </a:rPr>
              <a:t> </a:t>
            </a:r>
            <a:r>
              <a:rPr sz="2600" spc="0" dirty="0" smtClean="0">
                <a:latin typeface="Times New Roman"/>
                <a:cs typeface="Times New Roman"/>
              </a:rPr>
              <a:t>55</a:t>
            </a:r>
            <a:r>
              <a:rPr sz="2600" spc="186" dirty="0" smtClean="0">
                <a:latin typeface="Times New Roman"/>
                <a:cs typeface="Times New Roman"/>
              </a:rPr>
              <a:t> </a:t>
            </a:r>
            <a:r>
              <a:rPr sz="2600" spc="0" dirty="0" smtClean="0">
                <a:latin typeface="Times New Roman"/>
                <a:cs typeface="Times New Roman"/>
              </a:rPr>
              <a:t>67</a:t>
            </a:r>
            <a:r>
              <a:rPr sz="2600" spc="186" dirty="0" smtClean="0">
                <a:latin typeface="Times New Roman"/>
                <a:cs typeface="Times New Roman"/>
              </a:rPr>
              <a:t> </a:t>
            </a:r>
            <a:r>
              <a:rPr sz="2600" spc="0" dirty="0" smtClean="0">
                <a:latin typeface="Times New Roman"/>
                <a:cs typeface="Times New Roman"/>
              </a:rPr>
              <a:t>89</a:t>
            </a:r>
            <a:endParaRPr sz="260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bject 14"/>
          <p:cNvSpPr txBox="1"/>
          <p:nvPr/>
        </p:nvSpPr>
        <p:spPr>
          <a:xfrm>
            <a:off x="688975" y="272264"/>
            <a:ext cx="1833390" cy="48323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85"/>
              </a:lnSpc>
              <a:spcBef>
                <a:spcPts val="189"/>
              </a:spcBef>
            </a:pPr>
            <a:r>
              <a:rPr sz="3600" spc="-100" dirty="0" smtClean="0">
                <a:latin typeface="Arial"/>
                <a:cs typeface="Arial"/>
              </a:rPr>
              <a:t>I</a:t>
            </a:r>
            <a:r>
              <a:rPr sz="3600" spc="19" dirty="0" smtClean="0">
                <a:latin typeface="Arial"/>
                <a:cs typeface="Arial"/>
              </a:rPr>
              <a:t>n</a:t>
            </a:r>
            <a:r>
              <a:rPr sz="3600" spc="0" dirty="0" smtClean="0">
                <a:latin typeface="Arial"/>
                <a:cs typeface="Arial"/>
              </a:rPr>
              <a:t>s</a:t>
            </a:r>
            <a:r>
              <a:rPr sz="3600" spc="14" dirty="0" smtClean="0">
                <a:latin typeface="Arial"/>
                <a:cs typeface="Arial"/>
              </a:rPr>
              <a:t>e</a:t>
            </a:r>
            <a:r>
              <a:rPr sz="3600" spc="0" dirty="0" smtClean="0">
                <a:latin typeface="Arial"/>
                <a:cs typeface="Arial"/>
              </a:rPr>
              <a:t>r</a:t>
            </a:r>
            <a:r>
              <a:rPr sz="3600" spc="-29" dirty="0" smtClean="0">
                <a:latin typeface="Arial"/>
                <a:cs typeface="Arial"/>
              </a:rPr>
              <a:t>t</a:t>
            </a:r>
            <a:r>
              <a:rPr sz="3600" spc="-50" dirty="0" smtClean="0">
                <a:latin typeface="Arial"/>
                <a:cs typeface="Arial"/>
              </a:rPr>
              <a:t>i</a:t>
            </a:r>
            <a:r>
              <a:rPr sz="3600" spc="19" dirty="0" smtClean="0">
                <a:latin typeface="Arial"/>
                <a:cs typeface="Arial"/>
              </a:rPr>
              <a:t>n</a:t>
            </a:r>
            <a:r>
              <a:rPr sz="3600" spc="0" dirty="0" smtClean="0">
                <a:latin typeface="Arial"/>
                <a:cs typeface="Arial"/>
              </a:rPr>
              <a:t>g</a:t>
            </a:r>
            <a:endParaRPr sz="36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563351" y="272264"/>
            <a:ext cx="735044" cy="48323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85"/>
              </a:lnSpc>
              <a:spcBef>
                <a:spcPts val="189"/>
              </a:spcBef>
            </a:pPr>
            <a:r>
              <a:rPr sz="3600" spc="19" dirty="0" smtClean="0">
                <a:latin typeface="Arial"/>
                <a:cs typeface="Arial"/>
              </a:rPr>
              <a:t>12</a:t>
            </a:r>
            <a:r>
              <a:rPr sz="3600" spc="0" dirty="0" smtClean="0">
                <a:latin typeface="Arial"/>
                <a:cs typeface="Arial"/>
              </a:rPr>
              <a:t>:</a:t>
            </a:r>
            <a:endParaRPr sz="36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805398" y="1595460"/>
            <a:ext cx="385445" cy="3683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855"/>
              </a:lnSpc>
              <a:spcBef>
                <a:spcPts val="142"/>
              </a:spcBef>
            </a:pPr>
            <a:r>
              <a:rPr sz="2700" spc="0" dirty="0" smtClean="0">
                <a:latin typeface="Times New Roman"/>
                <a:cs typeface="Times New Roman"/>
              </a:rPr>
              <a:t>25</a:t>
            </a:r>
            <a:endParaRPr sz="27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8216900" y="3265411"/>
            <a:ext cx="811866" cy="3429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650"/>
              </a:lnSpc>
              <a:spcBef>
                <a:spcPts val="132"/>
              </a:spcBef>
            </a:pPr>
            <a:r>
              <a:rPr sz="2500" spc="0" dirty="0" smtClean="0">
                <a:solidFill>
                  <a:srgbClr val="2F362F"/>
                </a:solidFill>
                <a:latin typeface="Times New Roman"/>
                <a:cs typeface="Times New Roman"/>
              </a:rPr>
              <a:t>3</a:t>
            </a:r>
            <a:r>
              <a:rPr sz="2500" spc="0" dirty="0" smtClean="0">
                <a:solidFill>
                  <a:srgbClr val="414B3B"/>
                </a:solidFill>
                <a:latin typeface="Times New Roman"/>
                <a:cs typeface="Times New Roman"/>
              </a:rPr>
              <a:t>7</a:t>
            </a:r>
            <a:r>
              <a:rPr sz="2500" spc="194" dirty="0" smtClean="0">
                <a:solidFill>
                  <a:srgbClr val="414B3B"/>
                </a:solidFill>
                <a:latin typeface="Times New Roman"/>
                <a:cs typeface="Times New Roman"/>
              </a:rPr>
              <a:t> </a:t>
            </a:r>
            <a:r>
              <a:rPr sz="2500" spc="0" dirty="0" smtClean="0">
                <a:solidFill>
                  <a:srgbClr val="2F362F"/>
                </a:solidFill>
                <a:latin typeface="Times New Roman"/>
                <a:cs typeface="Times New Roman"/>
              </a:rPr>
              <a:t>50</a:t>
            </a:r>
            <a:endParaRPr sz="25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899093" y="5055842"/>
            <a:ext cx="806711" cy="3682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855"/>
              </a:lnSpc>
              <a:spcBef>
                <a:spcPts val="142"/>
              </a:spcBef>
            </a:pPr>
            <a:r>
              <a:rPr sz="2700" spc="0" dirty="0" smtClean="0">
                <a:latin typeface="Times New Roman"/>
                <a:cs typeface="Times New Roman"/>
              </a:rPr>
              <a:t>28</a:t>
            </a:r>
            <a:r>
              <a:rPr sz="2700" spc="-129" dirty="0" smtClean="0">
                <a:latin typeface="Times New Roman"/>
                <a:cs typeface="Times New Roman"/>
              </a:rPr>
              <a:t> </a:t>
            </a:r>
            <a:r>
              <a:rPr sz="2500" spc="0" dirty="0" smtClean="0">
                <a:latin typeface="Times New Roman"/>
                <a:cs typeface="Times New Roman"/>
              </a:rPr>
              <a:t>33</a:t>
            </a:r>
            <a:endParaRPr sz="25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965893" y="5055842"/>
            <a:ext cx="797821" cy="3682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855"/>
              </a:lnSpc>
              <a:spcBef>
                <a:spcPts val="142"/>
              </a:spcBef>
            </a:pPr>
            <a:r>
              <a:rPr sz="2500" spc="0" dirty="0" smtClean="0">
                <a:latin typeface="Times New Roman"/>
                <a:cs typeface="Times New Roman"/>
              </a:rPr>
              <a:t>39</a:t>
            </a:r>
            <a:r>
              <a:rPr sz="2500" spc="119" dirty="0" smtClean="0">
                <a:latin typeface="Times New Roman"/>
                <a:cs typeface="Times New Roman"/>
              </a:rPr>
              <a:t> </a:t>
            </a:r>
            <a:r>
              <a:rPr sz="2700" spc="0" dirty="0" smtClean="0">
                <a:latin typeface="Times New Roman"/>
                <a:cs typeface="Times New Roman"/>
              </a:rPr>
              <a:t>48</a:t>
            </a:r>
            <a:endParaRPr sz="27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9059588" y="5055842"/>
            <a:ext cx="1640504" cy="3682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855"/>
              </a:lnSpc>
              <a:spcBef>
                <a:spcPts val="142"/>
              </a:spcBef>
            </a:pPr>
            <a:r>
              <a:rPr sz="2700" spc="0" dirty="0" smtClean="0">
                <a:latin typeface="Times New Roman"/>
                <a:cs typeface="Times New Roman"/>
              </a:rPr>
              <a:t>52</a:t>
            </a:r>
            <a:r>
              <a:rPr sz="2700" spc="-129" dirty="0" smtClean="0">
                <a:latin typeface="Times New Roman"/>
                <a:cs typeface="Times New Roman"/>
              </a:rPr>
              <a:t> </a:t>
            </a:r>
            <a:r>
              <a:rPr sz="2700" spc="0" dirty="0" smtClean="0">
                <a:latin typeface="Times New Roman"/>
                <a:cs typeface="Times New Roman"/>
              </a:rPr>
              <a:t>55</a:t>
            </a:r>
            <a:r>
              <a:rPr sz="2700" spc="-54" dirty="0" smtClean="0">
                <a:latin typeface="Times New Roman"/>
                <a:cs typeface="Times New Roman"/>
              </a:rPr>
              <a:t> </a:t>
            </a:r>
            <a:r>
              <a:rPr sz="2500" spc="0" dirty="0" smtClean="0">
                <a:latin typeface="Times New Roman"/>
                <a:cs typeface="Times New Roman"/>
              </a:rPr>
              <a:t>67</a:t>
            </a:r>
            <a:r>
              <a:rPr sz="2500" spc="194" dirty="0" smtClean="0">
                <a:latin typeface="Times New Roman"/>
                <a:cs typeface="Times New Roman"/>
              </a:rPr>
              <a:t> </a:t>
            </a:r>
            <a:r>
              <a:rPr sz="2700" spc="0" dirty="0" smtClean="0">
                <a:latin typeface="Times New Roman"/>
                <a:cs typeface="Times New Roman"/>
              </a:rPr>
              <a:t>89</a:t>
            </a:r>
            <a:endParaRPr sz="27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690598" y="5085245"/>
            <a:ext cx="231775" cy="3429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650"/>
              </a:lnSpc>
              <a:spcBef>
                <a:spcPts val="132"/>
              </a:spcBef>
            </a:pPr>
            <a:r>
              <a:rPr sz="2500" spc="0" dirty="0" smtClean="0">
                <a:latin typeface="Times New Roman"/>
                <a:cs typeface="Times New Roman"/>
              </a:rPr>
              <a:t>1</a:t>
            </a:r>
            <a:endParaRPr sz="25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076080" y="5085245"/>
            <a:ext cx="231775" cy="3429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650"/>
              </a:lnSpc>
              <a:spcBef>
                <a:spcPts val="132"/>
              </a:spcBef>
            </a:pPr>
            <a:r>
              <a:rPr sz="2500" spc="0" dirty="0" smtClean="0">
                <a:latin typeface="Times New Roman"/>
                <a:cs typeface="Times New Roman"/>
              </a:rPr>
              <a:t>2</a:t>
            </a:r>
            <a:endParaRPr sz="25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811186" y="5085245"/>
            <a:ext cx="231775" cy="3429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650"/>
              </a:lnSpc>
              <a:spcBef>
                <a:spcPts val="132"/>
              </a:spcBef>
            </a:pPr>
            <a:r>
              <a:rPr sz="2500" spc="0" dirty="0" smtClean="0">
                <a:latin typeface="Times New Roman"/>
                <a:cs typeface="Times New Roman"/>
              </a:rPr>
              <a:t>4</a:t>
            </a:r>
            <a:endParaRPr sz="25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241493" y="5085245"/>
            <a:ext cx="231775" cy="3429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650"/>
              </a:lnSpc>
              <a:spcBef>
                <a:spcPts val="132"/>
              </a:spcBef>
            </a:pPr>
            <a:r>
              <a:rPr sz="2500" spc="0" dirty="0" smtClean="0">
                <a:latin typeface="Times New Roman"/>
                <a:cs typeface="Times New Roman"/>
              </a:rPr>
              <a:t>5</a:t>
            </a:r>
            <a:endParaRPr sz="25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51093" y="5085245"/>
            <a:ext cx="802901" cy="3429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650"/>
              </a:lnSpc>
              <a:spcBef>
                <a:spcPts val="132"/>
              </a:spcBef>
            </a:pPr>
            <a:r>
              <a:rPr sz="2500" spc="0" dirty="0" smtClean="0">
                <a:latin typeface="Times New Roman"/>
                <a:cs typeface="Times New Roman"/>
              </a:rPr>
              <a:t>10</a:t>
            </a:r>
            <a:r>
              <a:rPr sz="2500" spc="119" dirty="0" smtClean="0">
                <a:latin typeface="Times New Roman"/>
                <a:cs typeface="Times New Roman"/>
              </a:rPr>
              <a:t> </a:t>
            </a:r>
            <a:r>
              <a:rPr sz="2500" spc="0" dirty="0" smtClean="0">
                <a:latin typeface="Times New Roman"/>
                <a:cs typeface="Times New Roman"/>
              </a:rPr>
              <a:t>13</a:t>
            </a:r>
            <a:endParaRPr sz="2500">
              <a:latin typeface="Times New Roman"/>
              <a:cs typeface="Times New Roman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5007540" y="5085245"/>
            <a:ext cx="811866" cy="3429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650"/>
              </a:lnSpc>
              <a:spcBef>
                <a:spcPts val="132"/>
              </a:spcBef>
            </a:pPr>
            <a:r>
              <a:rPr sz="2500" spc="0" dirty="0" smtClean="0">
                <a:latin typeface="Times New Roman"/>
                <a:cs typeface="Times New Roman"/>
              </a:rPr>
              <a:t>16</a:t>
            </a:r>
            <a:r>
              <a:rPr sz="2500" spc="194" dirty="0" smtClean="0">
                <a:latin typeface="Times New Roman"/>
                <a:cs typeface="Times New Roman"/>
              </a:rPr>
              <a:t> </a:t>
            </a:r>
            <a:r>
              <a:rPr sz="2500" spc="0" dirty="0" smtClean="0">
                <a:latin typeface="Times New Roman"/>
                <a:cs typeface="Times New Roman"/>
              </a:rPr>
              <a:t>1</a:t>
            </a:r>
            <a:r>
              <a:rPr sz="2500" spc="0" dirty="0" smtClean="0">
                <a:solidFill>
                  <a:srgbClr val="414B3B"/>
                </a:solidFill>
                <a:latin typeface="Times New Roman"/>
                <a:cs typeface="Times New Roman"/>
              </a:rPr>
              <a:t>7</a:t>
            </a:r>
            <a:endParaRPr sz="250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ject 10"/>
          <p:cNvSpPr txBox="1"/>
          <p:nvPr/>
        </p:nvSpPr>
        <p:spPr>
          <a:xfrm>
            <a:off x="5895035" y="1892547"/>
            <a:ext cx="375412" cy="355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755"/>
              </a:lnSpc>
              <a:spcBef>
                <a:spcPts val="137"/>
              </a:spcBef>
            </a:pPr>
            <a:r>
              <a:rPr sz="2600" spc="0" dirty="0" smtClean="0">
                <a:latin typeface="Times New Roman"/>
                <a:cs typeface="Times New Roman"/>
              </a:rPr>
              <a:t>25</a:t>
            </a:r>
            <a:endParaRPr sz="26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8172074" y="3470343"/>
            <a:ext cx="769858" cy="355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755"/>
              </a:lnSpc>
              <a:spcBef>
                <a:spcPts val="137"/>
              </a:spcBef>
            </a:pPr>
            <a:r>
              <a:rPr sz="2600" spc="0" dirty="0" smtClean="0">
                <a:solidFill>
                  <a:srgbClr val="33382F"/>
                </a:solidFill>
                <a:latin typeface="Times New Roman"/>
                <a:cs typeface="Times New Roman"/>
              </a:rPr>
              <a:t>3</a:t>
            </a:r>
            <a:r>
              <a:rPr sz="2600" spc="0" dirty="0" smtClean="0">
                <a:solidFill>
                  <a:srgbClr val="424D3D"/>
                </a:solidFill>
                <a:latin typeface="Times New Roman"/>
                <a:cs typeface="Times New Roman"/>
              </a:rPr>
              <a:t>7</a:t>
            </a:r>
            <a:r>
              <a:rPr sz="2600" spc="-144" dirty="0" smtClean="0">
                <a:solidFill>
                  <a:srgbClr val="424D3D"/>
                </a:solidFill>
                <a:latin typeface="Times New Roman"/>
                <a:cs typeface="Times New Roman"/>
              </a:rPr>
              <a:t> </a:t>
            </a:r>
            <a:r>
              <a:rPr sz="2600" spc="0" dirty="0" smtClean="0">
                <a:solidFill>
                  <a:srgbClr val="33382F"/>
                </a:solidFill>
                <a:latin typeface="Times New Roman"/>
                <a:cs typeface="Times New Roman"/>
              </a:rPr>
              <a:t>50</a:t>
            </a:r>
            <a:endParaRPr sz="26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925976" y="5200529"/>
            <a:ext cx="769858" cy="355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755"/>
              </a:lnSpc>
              <a:spcBef>
                <a:spcPts val="137"/>
              </a:spcBef>
            </a:pPr>
            <a:r>
              <a:rPr sz="2600" spc="0" dirty="0" smtClean="0">
                <a:latin typeface="Times New Roman"/>
                <a:cs typeface="Times New Roman"/>
              </a:rPr>
              <a:t>2</a:t>
            </a:r>
            <a:r>
              <a:rPr sz="2600" spc="0" dirty="0" smtClean="0">
                <a:solidFill>
                  <a:srgbClr val="424D3D"/>
                </a:solidFill>
                <a:latin typeface="Times New Roman"/>
                <a:cs typeface="Times New Roman"/>
              </a:rPr>
              <a:t>8</a:t>
            </a:r>
            <a:r>
              <a:rPr sz="2600" spc="-144" dirty="0" smtClean="0">
                <a:solidFill>
                  <a:srgbClr val="424D3D"/>
                </a:solidFill>
                <a:latin typeface="Times New Roman"/>
                <a:cs typeface="Times New Roman"/>
              </a:rPr>
              <a:t> </a:t>
            </a:r>
            <a:r>
              <a:rPr sz="2600" spc="0" dirty="0" smtClean="0">
                <a:solidFill>
                  <a:srgbClr val="33382F"/>
                </a:solidFill>
                <a:latin typeface="Times New Roman"/>
                <a:cs typeface="Times New Roman"/>
              </a:rPr>
              <a:t>33</a:t>
            </a:r>
            <a:endParaRPr sz="26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938988" y="5200529"/>
            <a:ext cx="760893" cy="355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755"/>
              </a:lnSpc>
              <a:spcBef>
                <a:spcPts val="137"/>
              </a:spcBef>
            </a:pPr>
            <a:r>
              <a:rPr sz="2600" spc="0" dirty="0" smtClean="0">
                <a:solidFill>
                  <a:srgbClr val="33382F"/>
                </a:solidFill>
                <a:latin typeface="Times New Roman"/>
                <a:cs typeface="Times New Roman"/>
              </a:rPr>
              <a:t>39</a:t>
            </a:r>
            <a:r>
              <a:rPr sz="2600" spc="-214" dirty="0" smtClean="0">
                <a:solidFill>
                  <a:srgbClr val="33382F"/>
                </a:solidFill>
                <a:latin typeface="Times New Roman"/>
                <a:cs typeface="Times New Roman"/>
              </a:rPr>
              <a:t> </a:t>
            </a:r>
            <a:r>
              <a:rPr sz="2600" spc="0" dirty="0" smtClean="0">
                <a:solidFill>
                  <a:srgbClr val="33382F"/>
                </a:solidFill>
                <a:latin typeface="Times New Roman"/>
                <a:cs typeface="Times New Roman"/>
              </a:rPr>
              <a:t>48</a:t>
            </a:r>
            <a:endParaRPr sz="26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960963" y="5200529"/>
            <a:ext cx="1558752" cy="355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755"/>
              </a:lnSpc>
              <a:spcBef>
                <a:spcPts val="137"/>
              </a:spcBef>
            </a:pPr>
            <a:r>
              <a:rPr sz="2600" spc="0" dirty="0" smtClean="0">
                <a:solidFill>
                  <a:srgbClr val="33382F"/>
                </a:solidFill>
                <a:latin typeface="Times New Roman"/>
                <a:cs typeface="Times New Roman"/>
              </a:rPr>
              <a:t>52</a:t>
            </a:r>
            <a:r>
              <a:rPr sz="2600" spc="-144" dirty="0" smtClean="0">
                <a:solidFill>
                  <a:srgbClr val="33382F"/>
                </a:solidFill>
                <a:latin typeface="Times New Roman"/>
                <a:cs typeface="Times New Roman"/>
              </a:rPr>
              <a:t> </a:t>
            </a:r>
            <a:r>
              <a:rPr sz="2600" spc="0" dirty="0" smtClean="0">
                <a:solidFill>
                  <a:srgbClr val="33382F"/>
                </a:solidFill>
                <a:latin typeface="Times New Roman"/>
                <a:cs typeface="Times New Roman"/>
              </a:rPr>
              <a:t>55</a:t>
            </a:r>
            <a:r>
              <a:rPr sz="2600" spc="-144" dirty="0" smtClean="0">
                <a:solidFill>
                  <a:srgbClr val="33382F"/>
                </a:solidFill>
                <a:latin typeface="Times New Roman"/>
                <a:cs typeface="Times New Roman"/>
              </a:rPr>
              <a:t> </a:t>
            </a:r>
            <a:r>
              <a:rPr sz="2600" spc="0" dirty="0" smtClean="0">
                <a:solidFill>
                  <a:srgbClr val="33382F"/>
                </a:solidFill>
                <a:latin typeface="Times New Roman"/>
                <a:cs typeface="Times New Roman"/>
              </a:rPr>
              <a:t>6</a:t>
            </a:r>
            <a:r>
              <a:rPr sz="2600" spc="0" dirty="0" smtClean="0">
                <a:solidFill>
                  <a:srgbClr val="424D3D"/>
                </a:solidFill>
                <a:latin typeface="Times New Roman"/>
                <a:cs typeface="Times New Roman"/>
              </a:rPr>
              <a:t>7</a:t>
            </a:r>
            <a:r>
              <a:rPr sz="2600" spc="-144" dirty="0" smtClean="0">
                <a:solidFill>
                  <a:srgbClr val="424D3D"/>
                </a:solidFill>
                <a:latin typeface="Times New Roman"/>
                <a:cs typeface="Times New Roman"/>
              </a:rPr>
              <a:t> </a:t>
            </a:r>
            <a:r>
              <a:rPr sz="2600" spc="0" dirty="0" smtClean="0">
                <a:solidFill>
                  <a:srgbClr val="33382F"/>
                </a:solidFill>
                <a:latin typeface="Times New Roman"/>
                <a:cs typeface="Times New Roman"/>
              </a:rPr>
              <a:t>89</a:t>
            </a:r>
            <a:endParaRPr sz="26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013319" y="5209493"/>
            <a:ext cx="375412" cy="355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755"/>
              </a:lnSpc>
              <a:spcBef>
                <a:spcPts val="137"/>
              </a:spcBef>
            </a:pPr>
            <a:r>
              <a:rPr sz="2600" spc="0" dirty="0" smtClean="0">
                <a:solidFill>
                  <a:srgbClr val="33382F"/>
                </a:solidFill>
                <a:latin typeface="Times New Roman"/>
                <a:cs typeface="Times New Roman"/>
              </a:rPr>
              <a:t>12</a:t>
            </a:r>
            <a:endParaRPr sz="26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071154" y="5209493"/>
            <a:ext cx="375412" cy="355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755"/>
              </a:lnSpc>
              <a:spcBef>
                <a:spcPts val="137"/>
              </a:spcBef>
            </a:pPr>
            <a:r>
              <a:rPr sz="2600" spc="0" dirty="0" smtClean="0">
                <a:solidFill>
                  <a:srgbClr val="33382F"/>
                </a:solidFill>
                <a:latin typeface="Times New Roman"/>
                <a:cs typeface="Times New Roman"/>
              </a:rPr>
              <a:t>45</a:t>
            </a:r>
            <a:endParaRPr sz="26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048307" y="5209493"/>
            <a:ext cx="976376" cy="355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755"/>
              </a:lnSpc>
              <a:spcBef>
                <a:spcPts val="137"/>
              </a:spcBef>
            </a:pPr>
            <a:r>
              <a:rPr sz="2600" spc="0" dirty="0" smtClean="0">
                <a:solidFill>
                  <a:srgbClr val="33382F"/>
                </a:solidFill>
                <a:latin typeface="Times New Roman"/>
                <a:cs typeface="Times New Roman"/>
              </a:rPr>
              <a:t>101213</a:t>
            </a:r>
            <a:endParaRPr sz="2600">
              <a:latin typeface="Times New Roman"/>
              <a:cs typeface="Times New Roman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5446806" y="5209493"/>
            <a:ext cx="675893" cy="355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755"/>
              </a:lnSpc>
              <a:spcBef>
                <a:spcPts val="137"/>
              </a:spcBef>
            </a:pPr>
            <a:r>
              <a:rPr sz="2600" spc="0" dirty="0" smtClean="0">
                <a:solidFill>
                  <a:srgbClr val="33382F"/>
                </a:solidFill>
                <a:latin typeface="Times New Roman"/>
                <a:cs typeface="Times New Roman"/>
              </a:rPr>
              <a:t>161</a:t>
            </a:r>
            <a:r>
              <a:rPr sz="2600" spc="0" dirty="0" smtClean="0">
                <a:solidFill>
                  <a:srgbClr val="424D3D"/>
                </a:solidFill>
                <a:latin typeface="Times New Roman"/>
                <a:cs typeface="Times New Roman"/>
              </a:rPr>
              <a:t>7</a:t>
            </a:r>
            <a:endParaRPr sz="260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bject 14"/>
          <p:cNvSpPr txBox="1"/>
          <p:nvPr/>
        </p:nvSpPr>
        <p:spPr>
          <a:xfrm>
            <a:off x="688975" y="272264"/>
            <a:ext cx="1833390" cy="48323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85"/>
              </a:lnSpc>
              <a:spcBef>
                <a:spcPts val="189"/>
              </a:spcBef>
            </a:pPr>
            <a:r>
              <a:rPr sz="3600" spc="-100" dirty="0" smtClean="0">
                <a:latin typeface="Arial"/>
                <a:cs typeface="Arial"/>
              </a:rPr>
              <a:t>I</a:t>
            </a:r>
            <a:r>
              <a:rPr sz="3600" spc="19" dirty="0" smtClean="0">
                <a:latin typeface="Arial"/>
                <a:cs typeface="Arial"/>
              </a:rPr>
              <a:t>n</a:t>
            </a:r>
            <a:r>
              <a:rPr sz="3600" spc="0" dirty="0" smtClean="0">
                <a:latin typeface="Arial"/>
                <a:cs typeface="Arial"/>
              </a:rPr>
              <a:t>s</a:t>
            </a:r>
            <a:r>
              <a:rPr sz="3600" spc="14" dirty="0" smtClean="0">
                <a:latin typeface="Arial"/>
                <a:cs typeface="Arial"/>
              </a:rPr>
              <a:t>e</a:t>
            </a:r>
            <a:r>
              <a:rPr sz="3600" spc="0" dirty="0" smtClean="0">
                <a:latin typeface="Arial"/>
                <a:cs typeface="Arial"/>
              </a:rPr>
              <a:t>r</a:t>
            </a:r>
            <a:r>
              <a:rPr sz="3600" spc="-29" dirty="0" smtClean="0">
                <a:latin typeface="Arial"/>
                <a:cs typeface="Arial"/>
              </a:rPr>
              <a:t>t</a:t>
            </a:r>
            <a:r>
              <a:rPr sz="3600" spc="-50" dirty="0" smtClean="0">
                <a:latin typeface="Arial"/>
                <a:cs typeface="Arial"/>
              </a:rPr>
              <a:t>i</a:t>
            </a:r>
            <a:r>
              <a:rPr sz="3600" spc="19" dirty="0" smtClean="0">
                <a:latin typeface="Arial"/>
                <a:cs typeface="Arial"/>
              </a:rPr>
              <a:t>n</a:t>
            </a:r>
            <a:r>
              <a:rPr sz="3600" spc="0" dirty="0" smtClean="0">
                <a:latin typeface="Arial"/>
                <a:cs typeface="Arial"/>
              </a:rPr>
              <a:t>g</a:t>
            </a:r>
            <a:endParaRPr sz="36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563351" y="272264"/>
            <a:ext cx="735044" cy="48323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85"/>
              </a:lnSpc>
              <a:spcBef>
                <a:spcPts val="189"/>
              </a:spcBef>
            </a:pPr>
            <a:r>
              <a:rPr sz="3600" spc="19" dirty="0" smtClean="0">
                <a:latin typeface="Arial"/>
                <a:cs typeface="Arial"/>
              </a:rPr>
              <a:t>53</a:t>
            </a:r>
            <a:r>
              <a:rPr sz="3600" spc="0" dirty="0" smtClean="0">
                <a:latin typeface="Arial"/>
                <a:cs typeface="Arial"/>
              </a:rPr>
              <a:t>:</a:t>
            </a:r>
            <a:endParaRPr sz="36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124081" y="1725987"/>
            <a:ext cx="361314" cy="3175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450"/>
              </a:lnSpc>
              <a:spcBef>
                <a:spcPts val="122"/>
              </a:spcBef>
            </a:pPr>
            <a:r>
              <a:rPr sz="2300" spc="0" dirty="0" smtClean="0">
                <a:latin typeface="Times New Roman"/>
                <a:cs typeface="Times New Roman"/>
              </a:rPr>
              <a:t>25</a:t>
            </a:r>
            <a:endParaRPr sz="23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7392150" y="3241021"/>
            <a:ext cx="746796" cy="3175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450"/>
              </a:lnSpc>
              <a:spcBef>
                <a:spcPts val="122"/>
              </a:spcBef>
            </a:pPr>
            <a:r>
              <a:rPr sz="2300" spc="0" dirty="0" smtClean="0">
                <a:solidFill>
                  <a:srgbClr val="333831"/>
                </a:solidFill>
                <a:latin typeface="Times New Roman"/>
                <a:cs typeface="Times New Roman"/>
              </a:rPr>
              <a:t>3</a:t>
            </a:r>
            <a:r>
              <a:rPr sz="2300" spc="0" dirty="0" smtClean="0">
                <a:solidFill>
                  <a:srgbClr val="465041"/>
                </a:solidFill>
                <a:latin typeface="Times New Roman"/>
                <a:cs typeface="Times New Roman"/>
              </a:rPr>
              <a:t>7</a:t>
            </a:r>
            <a:r>
              <a:rPr sz="2300" spc="159" dirty="0" smtClean="0">
                <a:solidFill>
                  <a:srgbClr val="465041"/>
                </a:solidFill>
                <a:latin typeface="Times New Roman"/>
                <a:cs typeface="Times New Roman"/>
              </a:rPr>
              <a:t> </a:t>
            </a:r>
            <a:r>
              <a:rPr sz="2300" spc="0" dirty="0" smtClean="0">
                <a:solidFill>
                  <a:srgbClr val="333831"/>
                </a:solidFill>
                <a:latin typeface="Times New Roman"/>
                <a:cs typeface="Times New Roman"/>
              </a:rPr>
              <a:t>50</a:t>
            </a:r>
            <a:endParaRPr sz="23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287183" y="4899488"/>
            <a:ext cx="215265" cy="3175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450"/>
              </a:lnSpc>
              <a:spcBef>
                <a:spcPts val="122"/>
              </a:spcBef>
            </a:pPr>
            <a:r>
              <a:rPr sz="2300" spc="0" dirty="0" smtClean="0">
                <a:latin typeface="Times New Roman"/>
                <a:cs typeface="Times New Roman"/>
              </a:rPr>
              <a:t>1</a:t>
            </a:r>
            <a:endParaRPr sz="23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645771" y="4899488"/>
            <a:ext cx="215264" cy="3175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450"/>
              </a:lnSpc>
              <a:spcBef>
                <a:spcPts val="122"/>
              </a:spcBef>
            </a:pPr>
            <a:r>
              <a:rPr sz="2300" spc="0" dirty="0" smtClean="0">
                <a:latin typeface="Times New Roman"/>
                <a:cs typeface="Times New Roman"/>
              </a:rPr>
              <a:t>2</a:t>
            </a:r>
            <a:endParaRPr sz="23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327089" y="4899488"/>
            <a:ext cx="215264" cy="3175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450"/>
              </a:lnSpc>
              <a:spcBef>
                <a:spcPts val="122"/>
              </a:spcBef>
            </a:pPr>
            <a:r>
              <a:rPr sz="2300" spc="0" dirty="0" smtClean="0">
                <a:latin typeface="Times New Roman"/>
                <a:cs typeface="Times New Roman"/>
              </a:rPr>
              <a:t>4</a:t>
            </a:r>
            <a:endParaRPr sz="23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730501" y="4899488"/>
            <a:ext cx="215264" cy="3175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450"/>
              </a:lnSpc>
              <a:spcBef>
                <a:spcPts val="122"/>
              </a:spcBef>
            </a:pPr>
            <a:r>
              <a:rPr sz="2300" spc="0" dirty="0" smtClean="0">
                <a:latin typeface="Times New Roman"/>
                <a:cs typeface="Times New Roman"/>
              </a:rPr>
              <a:t>5</a:t>
            </a:r>
            <a:endParaRPr sz="23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304242" y="4899488"/>
            <a:ext cx="1141243" cy="3175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450"/>
              </a:lnSpc>
              <a:spcBef>
                <a:spcPts val="122"/>
              </a:spcBef>
            </a:pPr>
            <a:r>
              <a:rPr sz="2300" spc="0" dirty="0" smtClean="0">
                <a:latin typeface="Times New Roman"/>
                <a:cs typeface="Times New Roman"/>
              </a:rPr>
              <a:t>10</a:t>
            </a:r>
            <a:r>
              <a:rPr sz="2300" spc="159" dirty="0" smtClean="0">
                <a:latin typeface="Times New Roman"/>
                <a:cs typeface="Times New Roman"/>
              </a:rPr>
              <a:t> </a:t>
            </a:r>
            <a:r>
              <a:rPr sz="2300" spc="0" dirty="0" smtClean="0">
                <a:latin typeface="Times New Roman"/>
                <a:cs typeface="Times New Roman"/>
              </a:rPr>
              <a:t>12</a:t>
            </a:r>
            <a:r>
              <a:rPr sz="2300" spc="229" dirty="0" smtClean="0">
                <a:latin typeface="Times New Roman"/>
                <a:cs typeface="Times New Roman"/>
              </a:rPr>
              <a:t> </a:t>
            </a:r>
            <a:r>
              <a:rPr sz="2300" spc="0" dirty="0" smtClean="0">
                <a:latin typeface="Times New Roman"/>
                <a:cs typeface="Times New Roman"/>
              </a:rPr>
              <a:t>13</a:t>
            </a:r>
            <a:endParaRPr sz="23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684806" y="4899488"/>
            <a:ext cx="764726" cy="3175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450"/>
              </a:lnSpc>
              <a:spcBef>
                <a:spcPts val="122"/>
              </a:spcBef>
            </a:pPr>
            <a:r>
              <a:rPr sz="2300" spc="0" dirty="0" smtClean="0">
                <a:latin typeface="Times New Roman"/>
                <a:cs typeface="Times New Roman"/>
              </a:rPr>
              <a:t>16</a:t>
            </a:r>
            <a:r>
              <a:rPr sz="2300" spc="300" dirty="0" smtClean="0">
                <a:latin typeface="Times New Roman"/>
                <a:cs typeface="Times New Roman"/>
              </a:rPr>
              <a:t> </a:t>
            </a:r>
            <a:r>
              <a:rPr sz="2300" spc="0" dirty="0" smtClean="0">
                <a:latin typeface="Times New Roman"/>
                <a:cs typeface="Times New Roman"/>
              </a:rPr>
              <a:t>17</a:t>
            </a:r>
            <a:endParaRPr sz="23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155018" y="4899488"/>
            <a:ext cx="653415" cy="3175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450"/>
              </a:lnSpc>
              <a:spcBef>
                <a:spcPts val="122"/>
              </a:spcBef>
            </a:pPr>
            <a:r>
              <a:rPr sz="2300" spc="0" dirty="0" smtClean="0">
                <a:latin typeface="Times New Roman"/>
                <a:cs typeface="Times New Roman"/>
              </a:rPr>
              <a:t>2833</a:t>
            </a:r>
            <a:endParaRPr sz="23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159064" y="4899488"/>
            <a:ext cx="653415" cy="3175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450"/>
              </a:lnSpc>
              <a:spcBef>
                <a:spcPts val="122"/>
              </a:spcBef>
            </a:pPr>
            <a:r>
              <a:rPr sz="2300" spc="0" dirty="0" smtClean="0">
                <a:latin typeface="Times New Roman"/>
                <a:cs typeface="Times New Roman"/>
              </a:rPr>
              <a:t>3948</a:t>
            </a:r>
            <a:endParaRPr sz="2300">
              <a:latin typeface="Times New Roman"/>
              <a:cs typeface="Times New Roman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8172076" y="4899488"/>
            <a:ext cx="1535690" cy="3175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450"/>
              </a:lnSpc>
              <a:spcBef>
                <a:spcPts val="122"/>
              </a:spcBef>
            </a:pPr>
            <a:r>
              <a:rPr sz="2300" spc="0" dirty="0" smtClean="0">
                <a:latin typeface="Times New Roman"/>
                <a:cs typeface="Times New Roman"/>
              </a:rPr>
              <a:t>52</a:t>
            </a:r>
            <a:r>
              <a:rPr sz="2300" spc="159" dirty="0" smtClean="0">
                <a:latin typeface="Times New Roman"/>
                <a:cs typeface="Times New Roman"/>
              </a:rPr>
              <a:t> </a:t>
            </a:r>
            <a:r>
              <a:rPr sz="2300" spc="0" dirty="0" smtClean="0">
                <a:latin typeface="Times New Roman"/>
                <a:cs typeface="Times New Roman"/>
              </a:rPr>
              <a:t>55</a:t>
            </a:r>
            <a:r>
              <a:rPr sz="2300" spc="229" dirty="0" smtClean="0">
                <a:latin typeface="Times New Roman"/>
                <a:cs typeface="Times New Roman"/>
              </a:rPr>
              <a:t> </a:t>
            </a:r>
            <a:r>
              <a:rPr sz="2300" spc="0" dirty="0" smtClean="0">
                <a:latin typeface="Times New Roman"/>
                <a:cs typeface="Times New Roman"/>
              </a:rPr>
              <a:t>6</a:t>
            </a:r>
            <a:r>
              <a:rPr sz="2300" spc="0" dirty="0" smtClean="0">
                <a:solidFill>
                  <a:srgbClr val="465041"/>
                </a:solidFill>
                <a:latin typeface="Times New Roman"/>
                <a:cs typeface="Times New Roman"/>
              </a:rPr>
              <a:t>7</a:t>
            </a:r>
            <a:r>
              <a:rPr sz="2300" spc="229" dirty="0" smtClean="0">
                <a:solidFill>
                  <a:srgbClr val="465041"/>
                </a:solidFill>
                <a:latin typeface="Times New Roman"/>
                <a:cs typeface="Times New Roman"/>
              </a:rPr>
              <a:t> </a:t>
            </a:r>
            <a:r>
              <a:rPr sz="2300" spc="0" dirty="0" smtClean="0">
                <a:solidFill>
                  <a:srgbClr val="333831"/>
                </a:solidFill>
                <a:latin typeface="Times New Roman"/>
                <a:cs typeface="Times New Roman"/>
              </a:rPr>
              <a:t>89</a:t>
            </a:r>
            <a:endParaRPr sz="230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9"/>
          <p:cNvSpPr txBox="1"/>
          <p:nvPr/>
        </p:nvSpPr>
        <p:spPr>
          <a:xfrm>
            <a:off x="688975" y="272264"/>
            <a:ext cx="1833390" cy="48323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85"/>
              </a:lnSpc>
              <a:spcBef>
                <a:spcPts val="189"/>
              </a:spcBef>
            </a:pPr>
            <a:r>
              <a:rPr sz="3600" spc="-100" dirty="0" smtClean="0">
                <a:latin typeface="Arial"/>
                <a:cs typeface="Arial"/>
              </a:rPr>
              <a:t>I</a:t>
            </a:r>
            <a:r>
              <a:rPr sz="3600" spc="19" dirty="0" smtClean="0">
                <a:latin typeface="Arial"/>
                <a:cs typeface="Arial"/>
              </a:rPr>
              <a:t>n</a:t>
            </a:r>
            <a:r>
              <a:rPr sz="3600" spc="0" dirty="0" smtClean="0">
                <a:latin typeface="Arial"/>
                <a:cs typeface="Arial"/>
              </a:rPr>
              <a:t>s</a:t>
            </a:r>
            <a:r>
              <a:rPr sz="3600" spc="14" dirty="0" smtClean="0">
                <a:latin typeface="Arial"/>
                <a:cs typeface="Arial"/>
              </a:rPr>
              <a:t>e</a:t>
            </a:r>
            <a:r>
              <a:rPr sz="3600" spc="0" dirty="0" smtClean="0">
                <a:latin typeface="Arial"/>
                <a:cs typeface="Arial"/>
              </a:rPr>
              <a:t>r</a:t>
            </a:r>
            <a:r>
              <a:rPr sz="3600" spc="-29" dirty="0" smtClean="0">
                <a:latin typeface="Arial"/>
                <a:cs typeface="Arial"/>
              </a:rPr>
              <a:t>t</a:t>
            </a:r>
            <a:r>
              <a:rPr sz="3600" spc="-50" dirty="0" smtClean="0">
                <a:latin typeface="Arial"/>
                <a:cs typeface="Arial"/>
              </a:rPr>
              <a:t>i</a:t>
            </a:r>
            <a:r>
              <a:rPr sz="3600" spc="19" dirty="0" smtClean="0">
                <a:latin typeface="Arial"/>
                <a:cs typeface="Arial"/>
              </a:rPr>
              <a:t>n</a:t>
            </a:r>
            <a:r>
              <a:rPr sz="3600" spc="0" dirty="0" smtClean="0">
                <a:latin typeface="Arial"/>
                <a:cs typeface="Arial"/>
              </a:rPr>
              <a:t>g</a:t>
            </a:r>
            <a:endParaRPr sz="36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563351" y="272264"/>
            <a:ext cx="735044" cy="48323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85"/>
              </a:lnSpc>
              <a:spcBef>
                <a:spcPts val="189"/>
              </a:spcBef>
            </a:pPr>
            <a:r>
              <a:rPr sz="3600" spc="19" dirty="0" smtClean="0">
                <a:latin typeface="Arial"/>
                <a:cs typeface="Arial"/>
              </a:rPr>
              <a:t>53</a:t>
            </a:r>
            <a:r>
              <a:rPr sz="3600" spc="0" dirty="0" smtClean="0">
                <a:latin typeface="Arial"/>
                <a:cs typeface="Arial"/>
              </a:rPr>
              <a:t>:</a:t>
            </a:r>
            <a:endParaRPr sz="36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324273" y="272264"/>
            <a:ext cx="729092" cy="48323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85"/>
              </a:lnSpc>
              <a:spcBef>
                <a:spcPts val="189"/>
              </a:spcBef>
            </a:pPr>
            <a:r>
              <a:rPr sz="3600" spc="-29" dirty="0" smtClean="0">
                <a:latin typeface="Arial"/>
                <a:cs typeface="Arial"/>
              </a:rPr>
              <a:t>t</a:t>
            </a:r>
            <a:r>
              <a:rPr sz="3600" spc="19" dirty="0" smtClean="0">
                <a:latin typeface="Arial"/>
                <a:cs typeface="Arial"/>
              </a:rPr>
              <a:t>h</a:t>
            </a:r>
            <a:r>
              <a:rPr sz="3600" spc="0" dirty="0" smtClean="0">
                <a:latin typeface="Arial"/>
                <a:cs typeface="Arial"/>
              </a:rPr>
              <a:t>e</a:t>
            </a:r>
            <a:endParaRPr sz="36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085195" y="272264"/>
            <a:ext cx="1560062" cy="48323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85"/>
              </a:lnSpc>
              <a:spcBef>
                <a:spcPts val="189"/>
              </a:spcBef>
            </a:pPr>
            <a:r>
              <a:rPr sz="3600" spc="19" dirty="0" smtClean="0">
                <a:latin typeface="Arial"/>
                <a:cs typeface="Arial"/>
              </a:rPr>
              <a:t>nod</a:t>
            </a:r>
            <a:r>
              <a:rPr sz="3600" spc="0" dirty="0" smtClean="0">
                <a:latin typeface="Arial"/>
                <a:cs typeface="Arial"/>
              </a:rPr>
              <a:t>e</a:t>
            </a:r>
            <a:r>
              <a:rPr sz="3600" spc="-79" dirty="0" smtClean="0">
                <a:latin typeface="Arial"/>
                <a:cs typeface="Arial"/>
              </a:rPr>
              <a:t> </a:t>
            </a:r>
            <a:r>
              <a:rPr sz="3600" spc="-50" dirty="0" smtClean="0">
                <a:latin typeface="Arial"/>
                <a:cs typeface="Arial"/>
              </a:rPr>
              <a:t>i</a:t>
            </a:r>
            <a:r>
              <a:rPr sz="3600" spc="0" dirty="0" smtClean="0">
                <a:latin typeface="Arial"/>
                <a:cs typeface="Arial"/>
              </a:rPr>
              <a:t>s</a:t>
            </a:r>
            <a:endParaRPr sz="36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683954" y="272264"/>
            <a:ext cx="729092" cy="48323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85"/>
              </a:lnSpc>
              <a:spcBef>
                <a:spcPts val="189"/>
              </a:spcBef>
            </a:pPr>
            <a:r>
              <a:rPr sz="3600" spc="-29" dirty="0" smtClean="0">
                <a:latin typeface="Arial"/>
                <a:cs typeface="Arial"/>
              </a:rPr>
              <a:t>t</a:t>
            </a:r>
            <a:r>
              <a:rPr sz="3600" spc="19" dirty="0" smtClean="0">
                <a:latin typeface="Arial"/>
                <a:cs typeface="Arial"/>
              </a:rPr>
              <a:t>o</a:t>
            </a:r>
            <a:r>
              <a:rPr sz="3600" spc="0" dirty="0" smtClean="0">
                <a:latin typeface="Arial"/>
                <a:cs typeface="Arial"/>
              </a:rPr>
              <a:t>o</a:t>
            </a:r>
            <a:endParaRPr sz="3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444876" y="272264"/>
            <a:ext cx="792273" cy="48323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85"/>
              </a:lnSpc>
              <a:spcBef>
                <a:spcPts val="189"/>
              </a:spcBef>
            </a:pPr>
            <a:r>
              <a:rPr sz="3600" spc="-29" dirty="0" smtClean="0">
                <a:latin typeface="Arial"/>
                <a:cs typeface="Arial"/>
              </a:rPr>
              <a:t>f</a:t>
            </a:r>
            <a:r>
              <a:rPr sz="3600" spc="19" dirty="0" smtClean="0">
                <a:latin typeface="Arial"/>
                <a:cs typeface="Arial"/>
              </a:rPr>
              <a:t>u</a:t>
            </a:r>
            <a:r>
              <a:rPr sz="3600" spc="-50" dirty="0" smtClean="0">
                <a:latin typeface="Arial"/>
                <a:cs typeface="Arial"/>
              </a:rPr>
              <a:t>ll</a:t>
            </a:r>
            <a:r>
              <a:rPr sz="3600" spc="0" dirty="0" smtClean="0">
                <a:latin typeface="Arial"/>
                <a:cs typeface="Arial"/>
              </a:rPr>
              <a:t>!</a:t>
            </a:r>
            <a:endParaRPr sz="3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034432" y="2458763"/>
            <a:ext cx="492760" cy="431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65"/>
              </a:lnSpc>
              <a:spcBef>
                <a:spcPts val="168"/>
              </a:spcBef>
            </a:pPr>
            <a:r>
              <a:rPr sz="3200" spc="0" dirty="0" smtClean="0">
                <a:latin typeface="Times New Roman"/>
                <a:cs typeface="Times New Roman"/>
              </a:rPr>
              <a:t>37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5599209" y="2468983"/>
            <a:ext cx="529335" cy="4191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265"/>
              </a:lnSpc>
              <a:spcBef>
                <a:spcPts val="163"/>
              </a:spcBef>
            </a:pPr>
            <a:r>
              <a:rPr sz="3100" b="1" spc="0" dirty="0" smtClean="0">
                <a:latin typeface="Times New Roman"/>
                <a:cs typeface="Times New Roman"/>
              </a:rPr>
              <a:t>50</a:t>
            </a:r>
            <a:endParaRPr sz="31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 txBox="1"/>
          <p:nvPr/>
        </p:nvSpPr>
        <p:spPr>
          <a:xfrm>
            <a:off x="688975" y="272264"/>
            <a:ext cx="976781" cy="48323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85"/>
              </a:lnSpc>
              <a:spcBef>
                <a:spcPts val="189"/>
              </a:spcBef>
            </a:pPr>
            <a:r>
              <a:rPr sz="3600" spc="-29" dirty="0" smtClean="0">
                <a:latin typeface="Arial"/>
                <a:cs typeface="Arial"/>
              </a:rPr>
              <a:t>F</a:t>
            </a:r>
            <a:r>
              <a:rPr sz="3600" spc="-50" dirty="0" smtClean="0">
                <a:latin typeface="Arial"/>
                <a:cs typeface="Arial"/>
              </a:rPr>
              <a:t>i</a:t>
            </a:r>
            <a:r>
              <a:rPr sz="3600" spc="19" dirty="0" smtClean="0">
                <a:latin typeface="Arial"/>
                <a:cs typeface="Arial"/>
              </a:rPr>
              <a:t>n</a:t>
            </a:r>
            <a:r>
              <a:rPr sz="3600" spc="0" dirty="0" smtClean="0">
                <a:latin typeface="Arial"/>
                <a:cs typeface="Arial"/>
              </a:rPr>
              <a:t>d</a:t>
            </a:r>
            <a:endParaRPr sz="36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706742" y="272264"/>
            <a:ext cx="729092" cy="48323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85"/>
              </a:lnSpc>
              <a:spcBef>
                <a:spcPts val="189"/>
              </a:spcBef>
            </a:pPr>
            <a:r>
              <a:rPr sz="3600" spc="-29" dirty="0" smtClean="0">
                <a:latin typeface="Arial"/>
                <a:cs typeface="Arial"/>
              </a:rPr>
              <a:t>t</a:t>
            </a:r>
            <a:r>
              <a:rPr sz="3600" spc="19" dirty="0" smtClean="0">
                <a:latin typeface="Arial"/>
                <a:cs typeface="Arial"/>
              </a:rPr>
              <a:t>h</a:t>
            </a:r>
            <a:r>
              <a:rPr sz="3600" spc="0" dirty="0" smtClean="0">
                <a:latin typeface="Arial"/>
                <a:cs typeface="Arial"/>
              </a:rPr>
              <a:t>e</a:t>
            </a:r>
            <a:endParaRPr sz="36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467663" y="272264"/>
            <a:ext cx="1424543" cy="48323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85"/>
              </a:lnSpc>
              <a:spcBef>
                <a:spcPts val="189"/>
              </a:spcBef>
            </a:pPr>
            <a:r>
              <a:rPr sz="3600" spc="-75" dirty="0" smtClean="0">
                <a:latin typeface="Arial"/>
                <a:cs typeface="Arial"/>
              </a:rPr>
              <a:t>M</a:t>
            </a:r>
            <a:r>
              <a:rPr sz="3600" spc="-50" dirty="0" smtClean="0">
                <a:latin typeface="Arial"/>
                <a:cs typeface="Arial"/>
              </a:rPr>
              <a:t>i</a:t>
            </a:r>
            <a:r>
              <a:rPr sz="3600" spc="19" dirty="0" smtClean="0">
                <a:latin typeface="Arial"/>
                <a:cs typeface="Arial"/>
              </a:rPr>
              <a:t>dd</a:t>
            </a:r>
            <a:r>
              <a:rPr sz="3600" spc="-50" dirty="0" smtClean="0">
                <a:latin typeface="Arial"/>
                <a:cs typeface="Arial"/>
              </a:rPr>
              <a:t>l</a:t>
            </a:r>
            <a:r>
              <a:rPr sz="3600" spc="0" dirty="0" smtClean="0">
                <a:latin typeface="Arial"/>
                <a:cs typeface="Arial"/>
              </a:rPr>
              <a:t>e</a:t>
            </a:r>
            <a:endParaRPr sz="3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933193" y="272264"/>
            <a:ext cx="1773414" cy="48323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85"/>
              </a:lnSpc>
              <a:spcBef>
                <a:spcPts val="189"/>
              </a:spcBef>
            </a:pPr>
            <a:r>
              <a:rPr sz="3600" spc="0" dirty="0" smtClean="0">
                <a:latin typeface="Arial"/>
                <a:cs typeface="Arial"/>
              </a:rPr>
              <a:t>E</a:t>
            </a:r>
            <a:r>
              <a:rPr sz="3600" spc="-54" dirty="0" smtClean="0">
                <a:latin typeface="Arial"/>
                <a:cs typeface="Arial"/>
              </a:rPr>
              <a:t>l</a:t>
            </a:r>
            <a:r>
              <a:rPr sz="3600" spc="19" dirty="0" smtClean="0">
                <a:latin typeface="Arial"/>
                <a:cs typeface="Arial"/>
              </a:rPr>
              <a:t>e</a:t>
            </a:r>
            <a:r>
              <a:rPr sz="3600" spc="0" dirty="0" smtClean="0">
                <a:latin typeface="Arial"/>
                <a:cs typeface="Arial"/>
              </a:rPr>
              <a:t>m</a:t>
            </a:r>
            <a:r>
              <a:rPr sz="3600" spc="19" dirty="0" smtClean="0">
                <a:latin typeface="Arial"/>
                <a:cs typeface="Arial"/>
              </a:rPr>
              <a:t>en</a:t>
            </a:r>
            <a:r>
              <a:rPr sz="3600" spc="0" dirty="0" smtClean="0">
                <a:latin typeface="Arial"/>
                <a:cs typeface="Arial"/>
              </a:rPr>
              <a:t>t</a:t>
            </a:r>
            <a:endParaRPr sz="3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75084" y="2189815"/>
            <a:ext cx="492760" cy="431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65"/>
              </a:lnSpc>
              <a:spcBef>
                <a:spcPts val="168"/>
              </a:spcBef>
            </a:pPr>
            <a:r>
              <a:rPr sz="3200" spc="0" dirty="0" smtClean="0">
                <a:latin typeface="Times New Roman"/>
                <a:cs typeface="Times New Roman"/>
              </a:rPr>
              <a:t>37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5930896" y="2189815"/>
            <a:ext cx="525272" cy="431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65"/>
              </a:lnSpc>
              <a:spcBef>
                <a:spcPts val="168"/>
              </a:spcBef>
            </a:pPr>
            <a:r>
              <a:rPr sz="3200" spc="0" dirty="0" smtClean="0">
                <a:latin typeface="Times New Roman"/>
                <a:cs typeface="Times New Roman"/>
              </a:rPr>
              <a:t>50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688975" y="272264"/>
            <a:ext cx="1699702" cy="48323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85"/>
              </a:lnSpc>
              <a:spcBef>
                <a:spcPts val="189"/>
              </a:spcBef>
            </a:pPr>
            <a:r>
              <a:rPr sz="3600" spc="0" dirty="0" smtClean="0">
                <a:latin typeface="Arial"/>
                <a:cs typeface="Arial"/>
              </a:rPr>
              <a:t>S</a:t>
            </a:r>
            <a:r>
              <a:rPr sz="3600" spc="9" dirty="0" smtClean="0">
                <a:latin typeface="Arial"/>
                <a:cs typeface="Arial"/>
              </a:rPr>
              <a:t>p</a:t>
            </a:r>
            <a:r>
              <a:rPr sz="3600" spc="-50" dirty="0" smtClean="0">
                <a:latin typeface="Arial"/>
                <a:cs typeface="Arial"/>
              </a:rPr>
              <a:t>li</a:t>
            </a:r>
            <a:r>
              <a:rPr sz="3600" spc="-29" dirty="0" smtClean="0">
                <a:latin typeface="Arial"/>
                <a:cs typeface="Arial"/>
              </a:rPr>
              <a:t>tt</a:t>
            </a:r>
            <a:r>
              <a:rPr sz="3600" spc="-50" dirty="0" smtClean="0">
                <a:latin typeface="Arial"/>
                <a:cs typeface="Arial"/>
              </a:rPr>
              <a:t>i</a:t>
            </a:r>
            <a:r>
              <a:rPr sz="3600" spc="19" dirty="0" smtClean="0">
                <a:latin typeface="Arial"/>
                <a:cs typeface="Arial"/>
              </a:rPr>
              <a:t>n</a:t>
            </a:r>
            <a:r>
              <a:rPr sz="3600" spc="0" dirty="0" smtClean="0">
                <a:latin typeface="Arial"/>
                <a:cs typeface="Arial"/>
              </a:rPr>
              <a:t>g</a:t>
            </a:r>
            <a:endParaRPr sz="3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439278" y="272264"/>
            <a:ext cx="348631" cy="48323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85"/>
              </a:lnSpc>
              <a:spcBef>
                <a:spcPts val="189"/>
              </a:spcBef>
            </a:pPr>
            <a:r>
              <a:rPr sz="3600" spc="0" dirty="0" smtClean="0">
                <a:latin typeface="Arial"/>
                <a:cs typeface="Arial"/>
              </a:rPr>
              <a:t>a</a:t>
            </a:r>
            <a:endParaRPr sz="3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819739" y="272264"/>
            <a:ext cx="1119167" cy="48323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85"/>
              </a:lnSpc>
              <a:spcBef>
                <a:spcPts val="189"/>
              </a:spcBef>
            </a:pPr>
            <a:r>
              <a:rPr sz="3600" spc="19" dirty="0" smtClean="0">
                <a:latin typeface="Arial"/>
                <a:cs typeface="Arial"/>
              </a:rPr>
              <a:t>nod</a:t>
            </a:r>
            <a:r>
              <a:rPr sz="3600" spc="0" dirty="0" smtClean="0">
                <a:latin typeface="Arial"/>
                <a:cs typeface="Arial"/>
              </a:rPr>
              <a:t>e</a:t>
            </a:r>
            <a:endParaRPr sz="3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4953749" y="2142491"/>
            <a:ext cx="1156462" cy="457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570"/>
              </a:lnSpc>
              <a:spcBef>
                <a:spcPts val="178"/>
              </a:spcBef>
            </a:pPr>
            <a:r>
              <a:rPr sz="3400" spc="0" dirty="0" smtClean="0">
                <a:latin typeface="Times New Roman"/>
                <a:cs typeface="Times New Roman"/>
              </a:rPr>
              <a:t>37</a:t>
            </a:r>
            <a:r>
              <a:rPr sz="3400" spc="548" dirty="0" smtClean="0">
                <a:latin typeface="Times New Roman"/>
                <a:cs typeface="Times New Roman"/>
              </a:rPr>
              <a:t> </a:t>
            </a:r>
            <a:r>
              <a:rPr sz="3100" b="1" spc="0" dirty="0" smtClean="0">
                <a:latin typeface="Times New Roman"/>
                <a:cs typeface="Times New Roman"/>
              </a:rPr>
              <a:t>50</a:t>
            </a:r>
            <a:endParaRPr sz="31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4738598" y="2289684"/>
            <a:ext cx="754274" cy="4191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265"/>
              </a:lnSpc>
              <a:spcBef>
                <a:spcPts val="163"/>
              </a:spcBef>
            </a:pPr>
            <a:r>
              <a:rPr sz="3100" spc="-1614" dirty="0" smtClean="0">
                <a:latin typeface="Times New Roman"/>
                <a:cs typeface="Times New Roman"/>
              </a:rPr>
              <a:t>3</a:t>
            </a:r>
            <a:r>
              <a:rPr sz="1350" spc="0" baseline="-16104" dirty="0" smtClean="0">
                <a:solidFill>
                  <a:srgbClr val="9AA790"/>
                </a:solidFill>
                <a:latin typeface="Times New Roman"/>
                <a:cs typeface="Times New Roman"/>
              </a:rPr>
              <a:t>-    </a:t>
            </a:r>
            <a:r>
              <a:rPr sz="1350" spc="-104" baseline="-16104" dirty="0" smtClean="0">
                <a:solidFill>
                  <a:srgbClr val="9AA790"/>
                </a:solidFill>
                <a:latin typeface="Times New Roman"/>
                <a:cs typeface="Times New Roman"/>
              </a:rPr>
              <a:t> </a:t>
            </a:r>
            <a:r>
              <a:rPr sz="3100" spc="0" dirty="0" smtClean="0">
                <a:latin typeface="Times New Roman"/>
                <a:cs typeface="Times New Roman"/>
              </a:rPr>
              <a:t>7</a:t>
            </a:r>
            <a:r>
              <a:rPr sz="3100" spc="643" dirty="0" smtClean="0">
                <a:latin typeface="Times New Roman"/>
                <a:cs typeface="Times New Roman"/>
              </a:rPr>
              <a:t> </a:t>
            </a:r>
            <a:r>
              <a:rPr sz="3100" spc="-1689" dirty="0" smtClean="0">
                <a:latin typeface="Times New Roman"/>
                <a:cs typeface="Times New Roman"/>
              </a:rPr>
              <a:t>5</a:t>
            </a:r>
            <a:r>
              <a:rPr sz="750" spc="0" baseline="-28987" dirty="0" smtClean="0">
                <a:solidFill>
                  <a:srgbClr val="9AA790"/>
                </a:solidFill>
                <a:latin typeface="Times New Roman"/>
                <a:cs typeface="Times New Roman"/>
              </a:rPr>
              <a:t>-</a:t>
            </a:r>
            <a:endParaRPr sz="500">
              <a:latin typeface="Times New Roman"/>
              <a:cs typeface="Times New Roman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5580481" y="2289684"/>
            <a:ext cx="917373" cy="4191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265"/>
              </a:lnSpc>
              <a:spcBef>
                <a:spcPts val="163"/>
              </a:spcBef>
            </a:pPr>
            <a:r>
              <a:rPr sz="3100" spc="0" dirty="0" smtClean="0">
                <a:latin typeface="Times New Roman"/>
                <a:cs typeface="Times New Roman"/>
              </a:rPr>
              <a:t>0</a:t>
            </a:r>
            <a:r>
              <a:rPr sz="3100" spc="573" dirty="0" smtClean="0">
                <a:latin typeface="Times New Roman"/>
                <a:cs typeface="Times New Roman"/>
              </a:rPr>
              <a:t> </a:t>
            </a:r>
            <a:r>
              <a:rPr sz="3100" spc="0" dirty="0" smtClean="0">
                <a:latin typeface="Times New Roman"/>
                <a:cs typeface="Times New Roman"/>
              </a:rPr>
              <a:t>55</a:t>
            </a:r>
            <a:endParaRPr sz="31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ject 11"/>
          <p:cNvSpPr txBox="1"/>
          <p:nvPr/>
        </p:nvSpPr>
        <p:spPr>
          <a:xfrm>
            <a:off x="688975" y="272264"/>
            <a:ext cx="3280149" cy="48323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85"/>
              </a:lnSpc>
              <a:spcBef>
                <a:spcPts val="189"/>
              </a:spcBef>
            </a:pPr>
            <a:r>
              <a:rPr sz="3600" spc="194" dirty="0" smtClean="0">
                <a:latin typeface="Arial"/>
                <a:cs typeface="Arial"/>
              </a:rPr>
              <a:t>W</a:t>
            </a:r>
            <a:r>
              <a:rPr sz="3600" spc="19" dirty="0" smtClean="0">
                <a:latin typeface="Arial"/>
                <a:cs typeface="Arial"/>
              </a:rPr>
              <a:t>ha</a:t>
            </a:r>
            <a:r>
              <a:rPr sz="3600" spc="0" dirty="0" smtClean="0">
                <a:latin typeface="Arial"/>
                <a:cs typeface="Arial"/>
              </a:rPr>
              <a:t>t</a:t>
            </a:r>
            <a:r>
              <a:rPr sz="3600" spc="-274" dirty="0" smtClean="0">
                <a:latin typeface="Arial"/>
                <a:cs typeface="Arial"/>
              </a:rPr>
              <a:t> </a:t>
            </a:r>
            <a:r>
              <a:rPr sz="3600" spc="-50" dirty="0" smtClean="0">
                <a:latin typeface="Arial"/>
                <a:cs typeface="Arial"/>
              </a:rPr>
              <a:t>i</a:t>
            </a:r>
            <a:r>
              <a:rPr sz="3600" spc="0" dirty="0" smtClean="0">
                <a:latin typeface="Arial"/>
                <a:cs typeface="Arial"/>
              </a:rPr>
              <a:t>s</a:t>
            </a:r>
            <a:r>
              <a:rPr sz="3600" spc="49" dirty="0" smtClean="0">
                <a:latin typeface="Arial"/>
                <a:cs typeface="Arial"/>
              </a:rPr>
              <a:t> </a:t>
            </a:r>
            <a:r>
              <a:rPr sz="3600" spc="0" dirty="0" smtClean="0">
                <a:latin typeface="Arial"/>
                <a:cs typeface="Arial"/>
              </a:rPr>
              <a:t>a</a:t>
            </a:r>
            <a:r>
              <a:rPr sz="3600" spc="-79" dirty="0" smtClean="0">
                <a:latin typeface="Arial"/>
                <a:cs typeface="Arial"/>
              </a:rPr>
              <a:t> </a:t>
            </a:r>
            <a:r>
              <a:rPr sz="3600" spc="-250" dirty="0" smtClean="0">
                <a:latin typeface="Arial"/>
                <a:cs typeface="Arial"/>
              </a:rPr>
              <a:t>T</a:t>
            </a:r>
            <a:r>
              <a:rPr sz="3600" spc="0" dirty="0" smtClean="0">
                <a:latin typeface="Arial"/>
                <a:cs typeface="Arial"/>
              </a:rPr>
              <a:t>r</a:t>
            </a:r>
            <a:r>
              <a:rPr sz="3600" spc="19" dirty="0" smtClean="0">
                <a:latin typeface="Arial"/>
                <a:cs typeface="Arial"/>
              </a:rPr>
              <a:t>ee</a:t>
            </a:r>
            <a:r>
              <a:rPr sz="3600" spc="0" dirty="0" smtClean="0">
                <a:latin typeface="Arial"/>
                <a:cs typeface="Arial"/>
              </a:rPr>
              <a:t>?</a:t>
            </a:r>
            <a:endParaRPr sz="36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88975" y="1268054"/>
            <a:ext cx="230505" cy="43561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95"/>
              </a:lnSpc>
              <a:spcBef>
                <a:spcPts val="169"/>
              </a:spcBef>
            </a:pPr>
            <a:r>
              <a:rPr sz="3200" spc="0" dirty="0" smtClean="0">
                <a:latin typeface="Arial"/>
                <a:cs typeface="Arial"/>
              </a:rPr>
              <a:t>•</a:t>
            </a:r>
            <a:endParaRPr sz="32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146492" y="1268054"/>
            <a:ext cx="429046" cy="43561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95"/>
              </a:lnSpc>
              <a:spcBef>
                <a:spcPts val="169"/>
              </a:spcBef>
            </a:pPr>
            <a:r>
              <a:rPr sz="3200" spc="0" dirty="0" smtClean="0">
                <a:latin typeface="Arial"/>
                <a:cs typeface="Arial"/>
              </a:rPr>
              <a:t>In</a:t>
            </a:r>
            <a:endParaRPr sz="32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594031" y="1268054"/>
            <a:ext cx="2215921" cy="43561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95"/>
              </a:lnSpc>
              <a:spcBef>
                <a:spcPts val="169"/>
              </a:spcBef>
            </a:pPr>
            <a:r>
              <a:rPr sz="3200" spc="0" dirty="0" smtClean="0">
                <a:latin typeface="Arial"/>
                <a:cs typeface="Arial"/>
              </a:rPr>
              <a:t>CS a</a:t>
            </a:r>
            <a:r>
              <a:rPr sz="3200" spc="9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t</a:t>
            </a:r>
            <a:r>
              <a:rPr sz="3200" spc="-14" dirty="0" smtClean="0">
                <a:latin typeface="Arial"/>
                <a:cs typeface="Arial"/>
              </a:rPr>
              <a:t>r</a:t>
            </a:r>
            <a:r>
              <a:rPr sz="3200" spc="0" dirty="0" smtClean="0">
                <a:latin typeface="Arial"/>
                <a:cs typeface="Arial"/>
              </a:rPr>
              <a:t>ee</a:t>
            </a:r>
            <a:r>
              <a:rPr sz="3200" spc="-35" dirty="0" smtClean="0">
                <a:latin typeface="Arial"/>
                <a:cs typeface="Arial"/>
              </a:rPr>
              <a:t> </a:t>
            </a:r>
            <a:r>
              <a:rPr sz="3200" spc="29" dirty="0" smtClean="0">
                <a:latin typeface="Arial"/>
                <a:cs typeface="Arial"/>
              </a:rPr>
              <a:t>i</a:t>
            </a:r>
            <a:r>
              <a:rPr sz="3200" spc="0" dirty="0" smtClean="0">
                <a:latin typeface="Arial"/>
                <a:cs typeface="Arial"/>
              </a:rPr>
              <a:t>s</a:t>
            </a:r>
            <a:endParaRPr sz="32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540753" y="2438400"/>
            <a:ext cx="5422857" cy="42130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605"/>
              </a:lnSpc>
              <a:spcBef>
                <a:spcPts val="130"/>
              </a:spcBef>
            </a:pPr>
            <a:r>
              <a:rPr sz="2400" spc="0" dirty="0" smtClean="0">
                <a:latin typeface="Meiryo"/>
                <a:cs typeface="Meiryo"/>
              </a:rPr>
              <a:t>➢ </a:t>
            </a:r>
            <a:r>
              <a:rPr sz="2400" spc="62" dirty="0" smtClean="0">
                <a:latin typeface="Meiryo"/>
                <a:cs typeface="Meiryo"/>
              </a:rPr>
              <a:t> </a:t>
            </a:r>
            <a:r>
              <a:rPr sz="3600" spc="-59" baseline="1207" dirty="0" smtClean="0">
                <a:latin typeface="Arial"/>
                <a:cs typeface="Arial"/>
              </a:rPr>
              <a:t>a</a:t>
            </a:r>
            <a:r>
              <a:rPr sz="3600" spc="0" baseline="1207" dirty="0" smtClean="0">
                <a:latin typeface="Arial"/>
                <a:cs typeface="Arial"/>
              </a:rPr>
              <a:t>n</a:t>
            </a:r>
            <a:r>
              <a:rPr sz="3600" spc="14" baseline="1207" dirty="0" smtClean="0">
                <a:latin typeface="Arial"/>
                <a:cs typeface="Arial"/>
              </a:rPr>
              <a:t> </a:t>
            </a:r>
            <a:r>
              <a:rPr sz="3600" spc="9" baseline="1207" dirty="0" smtClean="0">
                <a:latin typeface="Arial"/>
                <a:cs typeface="Arial"/>
              </a:rPr>
              <a:t>O</a:t>
            </a:r>
            <a:r>
              <a:rPr sz="3600" spc="19" baseline="1207" dirty="0" smtClean="0">
                <a:latin typeface="Arial"/>
                <a:cs typeface="Arial"/>
              </a:rPr>
              <a:t>r</a:t>
            </a:r>
            <a:r>
              <a:rPr sz="3600" spc="-59" baseline="1207" dirty="0" smtClean="0">
                <a:latin typeface="Arial"/>
                <a:cs typeface="Arial"/>
              </a:rPr>
              <a:t>ga</a:t>
            </a:r>
            <a:r>
              <a:rPr sz="3600" spc="9" baseline="1207" dirty="0" smtClean="0">
                <a:latin typeface="Arial"/>
                <a:cs typeface="Arial"/>
              </a:rPr>
              <a:t>n</a:t>
            </a:r>
            <a:r>
              <a:rPr sz="3600" spc="-4" baseline="1207" dirty="0" smtClean="0">
                <a:latin typeface="Arial"/>
                <a:cs typeface="Arial"/>
              </a:rPr>
              <a:t>i</a:t>
            </a:r>
            <a:r>
              <a:rPr sz="3600" spc="-75" baseline="1207" dirty="0" smtClean="0">
                <a:latin typeface="Arial"/>
                <a:cs typeface="Arial"/>
              </a:rPr>
              <a:t>z</a:t>
            </a:r>
            <a:r>
              <a:rPr sz="3600" spc="-59" baseline="1207" dirty="0" smtClean="0">
                <a:latin typeface="Arial"/>
                <a:cs typeface="Arial"/>
              </a:rPr>
              <a:t>a</a:t>
            </a:r>
            <a:r>
              <a:rPr sz="3600" spc="0" baseline="1207" dirty="0" smtClean="0">
                <a:latin typeface="Arial"/>
                <a:cs typeface="Arial"/>
              </a:rPr>
              <a:t>ti</a:t>
            </a:r>
            <a:r>
              <a:rPr sz="3600" spc="-59" baseline="1207" dirty="0" smtClean="0">
                <a:latin typeface="Arial"/>
                <a:cs typeface="Arial"/>
              </a:rPr>
              <a:t>o</a:t>
            </a:r>
            <a:r>
              <a:rPr sz="3600" spc="9" baseline="1207" dirty="0" smtClean="0">
                <a:latin typeface="Arial"/>
                <a:cs typeface="Arial"/>
              </a:rPr>
              <a:t>n</a:t>
            </a:r>
            <a:r>
              <a:rPr sz="3600" spc="-59" baseline="1207" dirty="0" smtClean="0">
                <a:latin typeface="Arial"/>
                <a:cs typeface="Arial"/>
              </a:rPr>
              <a:t>a</a:t>
            </a:r>
            <a:r>
              <a:rPr sz="3600" spc="0" baseline="1207" dirty="0" smtClean="0">
                <a:latin typeface="Arial"/>
                <a:cs typeface="Arial"/>
              </a:rPr>
              <a:t>l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506740" y="2436325"/>
            <a:ext cx="6191214" cy="33051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-25" dirty="0" smtClean="0">
                <a:latin typeface="Arial"/>
                <a:cs typeface="Arial"/>
              </a:rPr>
              <a:t>S</a:t>
            </a:r>
            <a:r>
              <a:rPr sz="2400" spc="0" dirty="0" smtClean="0">
                <a:latin typeface="Arial"/>
                <a:cs typeface="Arial"/>
              </a:rPr>
              <a:t>t</a:t>
            </a:r>
            <a:r>
              <a:rPr sz="2400" spc="29" dirty="0" smtClean="0">
                <a:latin typeface="Arial"/>
                <a:cs typeface="Arial"/>
              </a:rPr>
              <a:t>r</a:t>
            </a:r>
            <a:r>
              <a:rPr sz="2400" spc="9" dirty="0" smtClean="0">
                <a:latin typeface="Arial"/>
                <a:cs typeface="Arial"/>
              </a:rPr>
              <a:t>u</a:t>
            </a:r>
            <a:r>
              <a:rPr sz="2400" spc="0" dirty="0" smtClean="0">
                <a:latin typeface="Arial"/>
                <a:cs typeface="Arial"/>
              </a:rPr>
              <a:t>ct</a:t>
            </a:r>
            <a:r>
              <a:rPr sz="2400" spc="14" dirty="0" smtClean="0">
                <a:latin typeface="Arial"/>
                <a:cs typeface="Arial"/>
              </a:rPr>
              <a:t>u</a:t>
            </a:r>
            <a:r>
              <a:rPr sz="2400" spc="19" dirty="0" smtClean="0">
                <a:latin typeface="Arial"/>
                <a:cs typeface="Arial"/>
              </a:rPr>
              <a:t>r</a:t>
            </a:r>
            <a:r>
              <a:rPr sz="2400" spc="0" dirty="0" smtClean="0">
                <a:latin typeface="Arial"/>
                <a:cs typeface="Arial"/>
              </a:rPr>
              <a:t>e</a:t>
            </a:r>
            <a:r>
              <a:rPr sz="2400" spc="-125" dirty="0" smtClean="0">
                <a:latin typeface="Arial"/>
                <a:cs typeface="Arial"/>
              </a:rPr>
              <a:t> </a:t>
            </a:r>
            <a:r>
              <a:rPr sz="2400" spc="79" dirty="0" smtClean="0">
                <a:latin typeface="Arial"/>
                <a:cs typeface="Arial"/>
              </a:rPr>
              <a:t>f</a:t>
            </a:r>
            <a:r>
              <a:rPr sz="2400" spc="-59" dirty="0" smtClean="0">
                <a:latin typeface="Arial"/>
                <a:cs typeface="Arial"/>
              </a:rPr>
              <a:t>o</a:t>
            </a:r>
            <a:r>
              <a:rPr sz="2400" spc="0" dirty="0" smtClean="0">
                <a:latin typeface="Arial"/>
                <a:cs typeface="Arial"/>
              </a:rPr>
              <a:t>r</a:t>
            </a:r>
            <a:r>
              <a:rPr sz="2400" spc="-4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t</a:t>
            </a:r>
            <a:r>
              <a:rPr sz="2400" spc="19" dirty="0" smtClean="0">
                <a:latin typeface="Arial"/>
                <a:cs typeface="Arial"/>
              </a:rPr>
              <a:t>h</a:t>
            </a:r>
            <a:r>
              <a:rPr sz="2400" spc="0" dirty="0" smtClean="0">
                <a:latin typeface="Arial"/>
                <a:cs typeface="Arial"/>
              </a:rPr>
              <a:t>e</a:t>
            </a:r>
            <a:r>
              <a:rPr sz="2400" spc="1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st</a:t>
            </a:r>
            <a:r>
              <a:rPr sz="2400" spc="-54" dirty="0" smtClean="0">
                <a:latin typeface="Arial"/>
                <a:cs typeface="Arial"/>
              </a:rPr>
              <a:t>o</a:t>
            </a:r>
            <a:r>
              <a:rPr sz="2400" spc="19" dirty="0" smtClean="0">
                <a:latin typeface="Arial"/>
                <a:cs typeface="Arial"/>
              </a:rPr>
              <a:t>r</a:t>
            </a:r>
            <a:r>
              <a:rPr sz="2400" spc="-59" dirty="0" smtClean="0">
                <a:latin typeface="Arial"/>
                <a:cs typeface="Arial"/>
              </a:rPr>
              <a:t>ag</a:t>
            </a:r>
            <a:r>
              <a:rPr sz="2400" spc="0" dirty="0" smtClean="0">
                <a:latin typeface="Arial"/>
                <a:cs typeface="Arial"/>
              </a:rPr>
              <a:t>e</a:t>
            </a:r>
            <a:r>
              <a:rPr sz="2400" spc="94" dirty="0" smtClean="0">
                <a:latin typeface="Arial"/>
                <a:cs typeface="Arial"/>
              </a:rPr>
              <a:t> </a:t>
            </a:r>
            <a:r>
              <a:rPr sz="2400" spc="-59" dirty="0" smtClean="0">
                <a:latin typeface="Arial"/>
                <a:cs typeface="Arial"/>
              </a:rPr>
              <a:t>a</a:t>
            </a:r>
            <a:r>
              <a:rPr sz="2400" spc="9" dirty="0" smtClean="0">
                <a:latin typeface="Arial"/>
                <a:cs typeface="Arial"/>
              </a:rPr>
              <a:t>n</a:t>
            </a:r>
            <a:r>
              <a:rPr sz="2400" spc="0" dirty="0" smtClean="0">
                <a:latin typeface="Arial"/>
                <a:cs typeface="Arial"/>
              </a:rPr>
              <a:t>d</a:t>
            </a:r>
            <a:r>
              <a:rPr sz="2400" spc="94" dirty="0" smtClean="0">
                <a:latin typeface="Arial"/>
                <a:cs typeface="Arial"/>
              </a:rPr>
              <a:t> </a:t>
            </a:r>
            <a:r>
              <a:rPr sz="2400" spc="19" dirty="0" smtClean="0">
                <a:latin typeface="Arial"/>
                <a:cs typeface="Arial"/>
              </a:rPr>
              <a:t>r</a:t>
            </a:r>
            <a:r>
              <a:rPr sz="2400" spc="-59" dirty="0" smtClean="0">
                <a:latin typeface="Arial"/>
                <a:cs typeface="Arial"/>
              </a:rPr>
              <a:t>e</a:t>
            </a:r>
            <a:r>
              <a:rPr sz="2400" spc="0" dirty="0" smtClean="0">
                <a:latin typeface="Arial"/>
                <a:cs typeface="Arial"/>
              </a:rPr>
              <a:t>t</a:t>
            </a:r>
            <a:r>
              <a:rPr sz="2400" spc="29" dirty="0" smtClean="0">
                <a:latin typeface="Arial"/>
                <a:cs typeface="Arial"/>
              </a:rPr>
              <a:t>r</a:t>
            </a:r>
            <a:r>
              <a:rPr sz="2400" spc="-4" dirty="0" smtClean="0">
                <a:latin typeface="Arial"/>
                <a:cs typeface="Arial"/>
              </a:rPr>
              <a:t>i</a:t>
            </a:r>
            <a:r>
              <a:rPr sz="2400" spc="-59" dirty="0" smtClean="0">
                <a:latin typeface="Arial"/>
                <a:cs typeface="Arial"/>
              </a:rPr>
              <a:t>e</a:t>
            </a:r>
            <a:r>
              <a:rPr sz="2400" spc="-75" dirty="0" smtClean="0">
                <a:latin typeface="Arial"/>
                <a:cs typeface="Arial"/>
              </a:rPr>
              <a:t>v</a:t>
            </a:r>
            <a:r>
              <a:rPr sz="2400" spc="-59" dirty="0" smtClean="0">
                <a:latin typeface="Arial"/>
                <a:cs typeface="Arial"/>
              </a:rPr>
              <a:t>a</a:t>
            </a:r>
            <a:r>
              <a:rPr sz="2400" spc="0" dirty="0" smtClean="0">
                <a:latin typeface="Arial"/>
                <a:cs typeface="Arial"/>
              </a:rPr>
              <a:t>l</a:t>
            </a:r>
            <a:r>
              <a:rPr sz="2400" spc="225" dirty="0" smtClean="0">
                <a:latin typeface="Arial"/>
                <a:cs typeface="Arial"/>
              </a:rPr>
              <a:t> </a:t>
            </a:r>
            <a:r>
              <a:rPr sz="2400" spc="-59" dirty="0" smtClean="0">
                <a:latin typeface="Arial"/>
                <a:cs typeface="Arial"/>
              </a:rPr>
              <a:t>o</a:t>
            </a:r>
            <a:r>
              <a:rPr sz="2400" spc="0" dirty="0" smtClean="0">
                <a:latin typeface="Arial"/>
                <a:cs typeface="Arial"/>
              </a:rPr>
              <a:t>f</a:t>
            </a:r>
            <a:r>
              <a:rPr sz="2400" spc="14" dirty="0" smtClean="0">
                <a:latin typeface="Arial"/>
                <a:cs typeface="Arial"/>
              </a:rPr>
              <a:t> </a:t>
            </a:r>
            <a:r>
              <a:rPr sz="2400" spc="-59" dirty="0" smtClean="0">
                <a:latin typeface="Arial"/>
                <a:cs typeface="Arial"/>
              </a:rPr>
              <a:t>da</a:t>
            </a:r>
            <a:r>
              <a:rPr sz="2400" spc="0" dirty="0" smtClean="0">
                <a:latin typeface="Arial"/>
                <a:cs typeface="Arial"/>
              </a:rPr>
              <a:t>t</a:t>
            </a:r>
            <a:r>
              <a:rPr sz="2400" spc="-54" dirty="0" smtClean="0">
                <a:latin typeface="Arial"/>
                <a:cs typeface="Arial"/>
              </a:rPr>
              <a:t>a</a:t>
            </a:r>
            <a:r>
              <a:rPr sz="2400" spc="0" dirty="0" smtClean="0">
                <a:latin typeface="Arial"/>
                <a:cs typeface="Arial"/>
              </a:rPr>
              <a:t>.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604010" y="3048000"/>
            <a:ext cx="9622511" cy="113150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52573">
              <a:lnSpc>
                <a:spcPts val="3105"/>
              </a:lnSpc>
              <a:spcBef>
                <a:spcPts val="155"/>
              </a:spcBef>
            </a:pPr>
            <a:r>
              <a:rPr sz="3600" spc="0" baseline="6445" dirty="0" smtClean="0">
                <a:latin typeface="Meiryo"/>
                <a:cs typeface="Meiryo"/>
              </a:rPr>
              <a:t>➢</a:t>
            </a:r>
            <a:r>
              <a:rPr sz="3600" spc="51" baseline="6445" dirty="0" smtClean="0">
                <a:latin typeface="Meiryo"/>
                <a:cs typeface="Meiryo"/>
              </a:rPr>
              <a:t> </a:t>
            </a:r>
            <a:r>
              <a:rPr sz="3600" spc="-9" baseline="10870" dirty="0" smtClean="0">
                <a:latin typeface="Arial"/>
                <a:cs typeface="Arial"/>
              </a:rPr>
              <a:t>H</a:t>
            </a:r>
            <a:r>
              <a:rPr sz="3600" spc="-59" baseline="10870" dirty="0" smtClean="0">
                <a:latin typeface="Arial"/>
                <a:cs typeface="Arial"/>
              </a:rPr>
              <a:t>e</a:t>
            </a:r>
            <a:r>
              <a:rPr sz="3600" spc="-4" baseline="10870" dirty="0" smtClean="0">
                <a:latin typeface="Arial"/>
                <a:cs typeface="Arial"/>
              </a:rPr>
              <a:t>i</a:t>
            </a:r>
            <a:r>
              <a:rPr sz="3600" spc="-59" baseline="10870" dirty="0" smtClean="0">
                <a:latin typeface="Arial"/>
                <a:cs typeface="Arial"/>
              </a:rPr>
              <a:t>g</a:t>
            </a:r>
            <a:r>
              <a:rPr sz="3600" spc="9" baseline="10870" dirty="0" smtClean="0">
                <a:latin typeface="Arial"/>
                <a:cs typeface="Arial"/>
              </a:rPr>
              <a:t>h</a:t>
            </a:r>
            <a:r>
              <a:rPr sz="3600" spc="0" baseline="10870" dirty="0" smtClean="0">
                <a:latin typeface="Arial"/>
                <a:cs typeface="Arial"/>
              </a:rPr>
              <a:t>t</a:t>
            </a:r>
            <a:r>
              <a:rPr sz="3600" spc="89" baseline="10870" dirty="0" smtClean="0">
                <a:latin typeface="Arial"/>
                <a:cs typeface="Arial"/>
              </a:rPr>
              <a:t> </a:t>
            </a:r>
            <a:r>
              <a:rPr sz="3600" spc="-59" baseline="10870" dirty="0" smtClean="0">
                <a:latin typeface="Arial"/>
                <a:cs typeface="Arial"/>
              </a:rPr>
              <a:t>ba</a:t>
            </a:r>
            <a:r>
              <a:rPr sz="3600" spc="-4" baseline="10870" dirty="0" smtClean="0">
                <a:latin typeface="Arial"/>
                <a:cs typeface="Arial"/>
              </a:rPr>
              <a:t>l</a:t>
            </a:r>
            <a:r>
              <a:rPr sz="3600" spc="-59" baseline="10870" dirty="0" smtClean="0">
                <a:latin typeface="Arial"/>
                <a:cs typeface="Arial"/>
              </a:rPr>
              <a:t>a</a:t>
            </a:r>
            <a:r>
              <a:rPr sz="3600" spc="9" baseline="10870" dirty="0" smtClean="0">
                <a:latin typeface="Arial"/>
                <a:cs typeface="Arial"/>
              </a:rPr>
              <a:t>n</a:t>
            </a:r>
            <a:r>
              <a:rPr sz="3600" spc="0" baseline="10870" dirty="0" smtClean="0">
                <a:latin typeface="Arial"/>
                <a:cs typeface="Arial"/>
              </a:rPr>
              <a:t>c</a:t>
            </a:r>
            <a:r>
              <a:rPr sz="3600" spc="-59" baseline="10870" dirty="0" smtClean="0">
                <a:latin typeface="Arial"/>
                <a:cs typeface="Arial"/>
              </a:rPr>
              <a:t>e</a:t>
            </a:r>
            <a:r>
              <a:rPr sz="3600" spc="0" baseline="10870" dirty="0" smtClean="0">
                <a:latin typeface="Arial"/>
                <a:cs typeface="Arial"/>
              </a:rPr>
              <a:t>d</a:t>
            </a:r>
            <a:r>
              <a:rPr sz="3600" spc="249" baseline="10870" dirty="0" smtClean="0">
                <a:latin typeface="Arial"/>
                <a:cs typeface="Arial"/>
              </a:rPr>
              <a:t> </a:t>
            </a:r>
            <a:r>
              <a:rPr sz="3600" spc="-59" baseline="10870" dirty="0" smtClean="0">
                <a:latin typeface="Arial"/>
                <a:cs typeface="Arial"/>
              </a:rPr>
              <a:t>b</a:t>
            </a:r>
            <a:r>
              <a:rPr sz="3600" spc="-4" baseline="10870" dirty="0" smtClean="0">
                <a:latin typeface="Arial"/>
                <a:cs typeface="Arial"/>
              </a:rPr>
              <a:t>i</a:t>
            </a:r>
            <a:r>
              <a:rPr sz="3600" spc="9" baseline="10870" dirty="0" smtClean="0">
                <a:latin typeface="Arial"/>
                <a:cs typeface="Arial"/>
              </a:rPr>
              <a:t>n</a:t>
            </a:r>
            <a:r>
              <a:rPr sz="3600" spc="-59" baseline="10870" dirty="0" smtClean="0">
                <a:latin typeface="Arial"/>
                <a:cs typeface="Arial"/>
              </a:rPr>
              <a:t>a</a:t>
            </a:r>
            <a:r>
              <a:rPr sz="3600" spc="19" baseline="10870" dirty="0" smtClean="0">
                <a:latin typeface="Arial"/>
                <a:cs typeface="Arial"/>
              </a:rPr>
              <a:t>r</a:t>
            </a:r>
            <a:r>
              <a:rPr sz="3600" spc="0" baseline="10870" dirty="0" smtClean="0">
                <a:latin typeface="Arial"/>
                <a:cs typeface="Arial"/>
              </a:rPr>
              <a:t>y</a:t>
            </a:r>
            <a:r>
              <a:rPr sz="3600" spc="79" baseline="10870" dirty="0" smtClean="0">
                <a:latin typeface="Arial"/>
                <a:cs typeface="Arial"/>
              </a:rPr>
              <a:t> </a:t>
            </a:r>
            <a:r>
              <a:rPr sz="3600" spc="0" baseline="10870" dirty="0" smtClean="0">
                <a:latin typeface="Arial"/>
                <a:cs typeface="Arial"/>
              </a:rPr>
              <a:t>s</a:t>
            </a:r>
            <a:r>
              <a:rPr sz="3600" spc="-59" baseline="10870" dirty="0" smtClean="0">
                <a:latin typeface="Arial"/>
                <a:cs typeface="Arial"/>
              </a:rPr>
              <a:t>ea</a:t>
            </a:r>
            <a:r>
              <a:rPr sz="3600" spc="19" baseline="10870" dirty="0" smtClean="0">
                <a:latin typeface="Arial"/>
                <a:cs typeface="Arial"/>
              </a:rPr>
              <a:t>r</a:t>
            </a:r>
            <a:r>
              <a:rPr sz="3600" spc="0" baseline="10870" dirty="0" smtClean="0">
                <a:latin typeface="Arial"/>
                <a:cs typeface="Arial"/>
              </a:rPr>
              <a:t>ch</a:t>
            </a:r>
            <a:r>
              <a:rPr sz="3600" spc="89" baseline="10870" dirty="0" smtClean="0">
                <a:latin typeface="Arial"/>
                <a:cs typeface="Arial"/>
              </a:rPr>
              <a:t> </a:t>
            </a:r>
            <a:r>
              <a:rPr sz="3600" spc="0" baseline="10870" dirty="0" smtClean="0">
                <a:latin typeface="Arial"/>
                <a:cs typeface="Arial"/>
              </a:rPr>
              <a:t>t</a:t>
            </a:r>
            <a:r>
              <a:rPr sz="3600" spc="29" baseline="10870" dirty="0" smtClean="0">
                <a:latin typeface="Arial"/>
                <a:cs typeface="Arial"/>
              </a:rPr>
              <a:t>r</a:t>
            </a:r>
            <a:r>
              <a:rPr sz="3600" spc="-59" baseline="10870" dirty="0" smtClean="0">
                <a:latin typeface="Arial"/>
                <a:cs typeface="Arial"/>
              </a:rPr>
              <a:t>ee</a:t>
            </a:r>
            <a:r>
              <a:rPr sz="3600" spc="0" baseline="10870" dirty="0" smtClean="0">
                <a:latin typeface="Arial"/>
                <a:cs typeface="Arial"/>
              </a:rPr>
              <a:t>s:</a:t>
            </a:r>
            <a:r>
              <a:rPr sz="3600" spc="14" baseline="10870" dirty="0" smtClean="0">
                <a:latin typeface="Arial"/>
                <a:cs typeface="Arial"/>
              </a:rPr>
              <a:t> </a:t>
            </a:r>
            <a:r>
              <a:rPr sz="3600" spc="-179" baseline="10870" dirty="0" smtClean="0">
                <a:latin typeface="Arial"/>
                <a:cs typeface="Arial"/>
              </a:rPr>
              <a:t>A</a:t>
            </a:r>
            <a:r>
              <a:rPr sz="3600" spc="-25" baseline="10870" dirty="0" smtClean="0">
                <a:latin typeface="Arial"/>
                <a:cs typeface="Arial"/>
              </a:rPr>
              <a:t>V</a:t>
            </a:r>
            <a:r>
              <a:rPr sz="3600" spc="0" baseline="10870" dirty="0" smtClean="0">
                <a:latin typeface="Arial"/>
                <a:cs typeface="Arial"/>
              </a:rPr>
              <a:t>L</a:t>
            </a:r>
            <a:r>
              <a:rPr sz="3600" spc="-124" baseline="10870" dirty="0" smtClean="0">
                <a:latin typeface="Arial"/>
                <a:cs typeface="Arial"/>
              </a:rPr>
              <a:t> </a:t>
            </a:r>
            <a:r>
              <a:rPr sz="3600" spc="0" baseline="10870" dirty="0" smtClean="0">
                <a:latin typeface="Arial"/>
                <a:cs typeface="Arial"/>
              </a:rPr>
              <a:t>t</a:t>
            </a:r>
            <a:r>
              <a:rPr sz="3600" spc="29" baseline="10870" dirty="0" smtClean="0">
                <a:latin typeface="Arial"/>
                <a:cs typeface="Arial"/>
              </a:rPr>
              <a:t>r</a:t>
            </a:r>
            <a:r>
              <a:rPr sz="3600" spc="-59" baseline="10870" dirty="0" smtClean="0">
                <a:latin typeface="Arial"/>
                <a:cs typeface="Arial"/>
              </a:rPr>
              <a:t>ee</a:t>
            </a:r>
            <a:r>
              <a:rPr sz="3600" spc="0" baseline="10870" dirty="0" smtClean="0">
                <a:latin typeface="Arial"/>
                <a:cs typeface="Arial"/>
              </a:rPr>
              <a:t>s,</a:t>
            </a:r>
            <a:r>
              <a:rPr sz="3600" spc="89" baseline="10870" dirty="0" smtClean="0">
                <a:latin typeface="Arial"/>
                <a:cs typeface="Arial"/>
              </a:rPr>
              <a:t> </a:t>
            </a:r>
            <a:r>
              <a:rPr sz="3600" spc="19" baseline="10870" dirty="0" smtClean="0">
                <a:latin typeface="Arial"/>
                <a:cs typeface="Arial"/>
              </a:rPr>
              <a:t>r</a:t>
            </a:r>
            <a:r>
              <a:rPr sz="3600" spc="-59" baseline="10870" dirty="0" smtClean="0">
                <a:latin typeface="Arial"/>
                <a:cs typeface="Arial"/>
              </a:rPr>
              <a:t>e</a:t>
            </a:r>
            <a:r>
              <a:rPr sz="3600" spc="9" baseline="10870" dirty="0" smtClean="0">
                <a:latin typeface="Arial"/>
                <a:cs typeface="Arial"/>
              </a:rPr>
              <a:t>d</a:t>
            </a:r>
            <a:r>
              <a:rPr sz="3600" spc="25" baseline="10870" dirty="0" smtClean="0">
                <a:latin typeface="Arial"/>
                <a:cs typeface="Arial"/>
              </a:rPr>
              <a:t>-</a:t>
            </a:r>
            <a:r>
              <a:rPr sz="3600" spc="-59" baseline="10870" dirty="0" smtClean="0">
                <a:latin typeface="Arial"/>
                <a:cs typeface="Arial"/>
              </a:rPr>
              <a:t>b</a:t>
            </a:r>
            <a:r>
              <a:rPr sz="3600" spc="-4" baseline="10870" dirty="0" smtClean="0">
                <a:latin typeface="Arial"/>
                <a:cs typeface="Arial"/>
              </a:rPr>
              <a:t>l</a:t>
            </a:r>
            <a:r>
              <a:rPr sz="3600" spc="-59" baseline="10870" dirty="0" smtClean="0">
                <a:latin typeface="Arial"/>
                <a:cs typeface="Arial"/>
              </a:rPr>
              <a:t>a</a:t>
            </a:r>
            <a:r>
              <a:rPr sz="3600" spc="0" baseline="10870" dirty="0" smtClean="0">
                <a:latin typeface="Arial"/>
                <a:cs typeface="Arial"/>
              </a:rPr>
              <a:t>ck</a:t>
            </a:r>
            <a:r>
              <a:rPr sz="3600" spc="229" baseline="10870" dirty="0" smtClean="0">
                <a:latin typeface="Arial"/>
                <a:cs typeface="Arial"/>
              </a:rPr>
              <a:t> </a:t>
            </a:r>
            <a:r>
              <a:rPr sz="3600" spc="0" baseline="10870" dirty="0" smtClean="0">
                <a:latin typeface="Arial"/>
                <a:cs typeface="Arial"/>
              </a:rPr>
              <a:t>t</a:t>
            </a:r>
            <a:r>
              <a:rPr sz="3600" spc="29" baseline="10870" dirty="0" smtClean="0">
                <a:latin typeface="Arial"/>
                <a:cs typeface="Arial"/>
              </a:rPr>
              <a:t>r</a:t>
            </a:r>
            <a:r>
              <a:rPr sz="3600" spc="-59" baseline="10870" dirty="0" smtClean="0">
                <a:latin typeface="Arial"/>
                <a:cs typeface="Arial"/>
              </a:rPr>
              <a:t>ee</a:t>
            </a:r>
            <a:r>
              <a:rPr sz="3600" spc="0" baseline="10870" dirty="0" smtClean="0">
                <a:latin typeface="Arial"/>
                <a:cs typeface="Arial"/>
              </a:rPr>
              <a:t>s</a:t>
            </a:r>
            <a:endParaRPr sz="2400" dirty="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</a:pPr>
            <a:r>
              <a:rPr sz="2400" spc="0" dirty="0" smtClean="0">
                <a:latin typeface="Arial"/>
                <a:cs typeface="Arial"/>
              </a:rPr>
              <a:t>s</a:t>
            </a:r>
            <a:r>
              <a:rPr sz="2400" spc="-64" dirty="0" smtClean="0">
                <a:latin typeface="Arial"/>
                <a:cs typeface="Arial"/>
              </a:rPr>
              <a:t>ea</a:t>
            </a:r>
            <a:r>
              <a:rPr sz="2400" spc="19" dirty="0" smtClean="0">
                <a:latin typeface="Arial"/>
                <a:cs typeface="Arial"/>
              </a:rPr>
              <a:t>r</a:t>
            </a:r>
            <a:r>
              <a:rPr sz="2400" spc="0" dirty="0" smtClean="0">
                <a:latin typeface="Arial"/>
                <a:cs typeface="Arial"/>
              </a:rPr>
              <a:t>ch</a:t>
            </a:r>
            <a:r>
              <a:rPr sz="2400" spc="89" dirty="0" smtClean="0">
                <a:latin typeface="Arial"/>
                <a:cs typeface="Arial"/>
              </a:rPr>
              <a:t> </a:t>
            </a:r>
            <a:r>
              <a:rPr sz="2400" spc="79" dirty="0" smtClean="0">
                <a:latin typeface="Arial"/>
                <a:cs typeface="Arial"/>
              </a:rPr>
              <a:t>f</a:t>
            </a:r>
            <a:r>
              <a:rPr sz="2400" spc="-64" dirty="0" smtClean="0">
                <a:latin typeface="Arial"/>
                <a:cs typeface="Arial"/>
              </a:rPr>
              <a:t>a</a:t>
            </a:r>
            <a:r>
              <a:rPr sz="2400" spc="0" dirty="0" smtClean="0">
                <a:latin typeface="Arial"/>
                <a:cs typeface="Arial"/>
              </a:rPr>
              <a:t>st</a:t>
            </a:r>
            <a:r>
              <a:rPr sz="2400" spc="-59" dirty="0" smtClean="0">
                <a:latin typeface="Arial"/>
                <a:cs typeface="Arial"/>
              </a:rPr>
              <a:t>e</a:t>
            </a:r>
            <a:r>
              <a:rPr sz="2400" spc="0" dirty="0" smtClean="0">
                <a:latin typeface="Arial"/>
                <a:cs typeface="Arial"/>
              </a:rPr>
              <a:t>r</a:t>
            </a:r>
            <a:r>
              <a:rPr sz="2400" spc="24" dirty="0" smtClean="0">
                <a:latin typeface="Arial"/>
                <a:cs typeface="Arial"/>
              </a:rPr>
              <a:t> </a:t>
            </a:r>
            <a:r>
              <a:rPr sz="2400" spc="9" dirty="0" smtClean="0">
                <a:latin typeface="Arial"/>
                <a:cs typeface="Arial"/>
              </a:rPr>
              <a:t>th</a:t>
            </a:r>
            <a:r>
              <a:rPr sz="2400" spc="-64" dirty="0" smtClean="0">
                <a:latin typeface="Arial"/>
                <a:cs typeface="Arial"/>
              </a:rPr>
              <a:t>a</a:t>
            </a:r>
            <a:r>
              <a:rPr sz="2400" spc="0" dirty="0" smtClean="0">
                <a:latin typeface="Arial"/>
                <a:cs typeface="Arial"/>
              </a:rPr>
              <a:t>n</a:t>
            </a:r>
            <a:r>
              <a:rPr sz="2400" spc="1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in</a:t>
            </a:r>
            <a:r>
              <a:rPr sz="2400" spc="9" dirty="0" smtClean="0">
                <a:latin typeface="Arial"/>
                <a:cs typeface="Arial"/>
              </a:rPr>
              <a:t> </a:t>
            </a:r>
            <a:r>
              <a:rPr sz="2400" spc="-54" dirty="0" smtClean="0">
                <a:latin typeface="Arial"/>
                <a:cs typeface="Arial"/>
              </a:rPr>
              <a:t>a</a:t>
            </a:r>
            <a:r>
              <a:rPr sz="2400" spc="0" dirty="0" smtClean="0">
                <a:latin typeface="Arial"/>
                <a:cs typeface="Arial"/>
              </a:rPr>
              <a:t>n</a:t>
            </a:r>
            <a:r>
              <a:rPr sz="2400" spc="14" dirty="0" smtClean="0">
                <a:latin typeface="Arial"/>
                <a:cs typeface="Arial"/>
              </a:rPr>
              <a:t> </a:t>
            </a:r>
            <a:r>
              <a:rPr sz="2400" spc="-54" dirty="0" smtClean="0">
                <a:latin typeface="Arial"/>
                <a:cs typeface="Arial"/>
              </a:rPr>
              <a:t>a</a:t>
            </a:r>
            <a:r>
              <a:rPr sz="2400" spc="-75" dirty="0" smtClean="0">
                <a:latin typeface="Arial"/>
                <a:cs typeface="Arial"/>
              </a:rPr>
              <a:t>v</a:t>
            </a:r>
            <a:r>
              <a:rPr sz="2400" spc="-64" dirty="0" smtClean="0">
                <a:latin typeface="Arial"/>
                <a:cs typeface="Arial"/>
              </a:rPr>
              <a:t>e</a:t>
            </a:r>
            <a:r>
              <a:rPr sz="2400" spc="19" dirty="0" smtClean="0">
                <a:latin typeface="Arial"/>
                <a:cs typeface="Arial"/>
              </a:rPr>
              <a:t>r</a:t>
            </a:r>
            <a:r>
              <a:rPr sz="2400" spc="-64" dirty="0" smtClean="0">
                <a:latin typeface="Arial"/>
                <a:cs typeface="Arial"/>
              </a:rPr>
              <a:t>ag</a:t>
            </a:r>
            <a:r>
              <a:rPr sz="2400" spc="0" dirty="0" smtClean="0">
                <a:latin typeface="Arial"/>
                <a:cs typeface="Arial"/>
              </a:rPr>
              <a:t>e</a:t>
            </a:r>
            <a:r>
              <a:rPr sz="2400" spc="319" dirty="0" smtClean="0">
                <a:latin typeface="Arial"/>
                <a:cs typeface="Arial"/>
              </a:rPr>
              <a:t> </a:t>
            </a:r>
            <a:r>
              <a:rPr sz="2400" spc="-64" dirty="0" smtClean="0">
                <a:latin typeface="Arial"/>
                <a:cs typeface="Arial"/>
              </a:rPr>
              <a:t>b</a:t>
            </a:r>
            <a:r>
              <a:rPr sz="2400" spc="-9" dirty="0" smtClean="0">
                <a:latin typeface="Arial"/>
                <a:cs typeface="Arial"/>
              </a:rPr>
              <a:t>i</a:t>
            </a:r>
            <a:r>
              <a:rPr sz="2400" spc="9" dirty="0" smtClean="0">
                <a:latin typeface="Arial"/>
                <a:cs typeface="Arial"/>
              </a:rPr>
              <a:t>n</a:t>
            </a:r>
            <a:r>
              <a:rPr sz="2400" spc="-64" dirty="0" smtClean="0">
                <a:latin typeface="Arial"/>
                <a:cs typeface="Arial"/>
              </a:rPr>
              <a:t>a</a:t>
            </a:r>
            <a:r>
              <a:rPr sz="2400" spc="19" dirty="0" smtClean="0">
                <a:latin typeface="Arial"/>
                <a:cs typeface="Arial"/>
              </a:rPr>
              <a:t>r</a:t>
            </a:r>
            <a:r>
              <a:rPr sz="2400" spc="0" dirty="0" smtClean="0">
                <a:latin typeface="Arial"/>
                <a:cs typeface="Arial"/>
              </a:rPr>
              <a:t>y</a:t>
            </a:r>
            <a:r>
              <a:rPr sz="2400" spc="7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s</a:t>
            </a:r>
            <a:r>
              <a:rPr sz="2400" spc="-64" dirty="0" smtClean="0">
                <a:latin typeface="Arial"/>
                <a:cs typeface="Arial"/>
              </a:rPr>
              <a:t>ea</a:t>
            </a:r>
            <a:r>
              <a:rPr sz="2400" spc="19" dirty="0" smtClean="0">
                <a:latin typeface="Arial"/>
                <a:cs typeface="Arial"/>
              </a:rPr>
              <a:t>r</a:t>
            </a:r>
            <a:r>
              <a:rPr sz="2400" spc="0" dirty="0" smtClean="0">
                <a:latin typeface="Arial"/>
                <a:cs typeface="Arial"/>
              </a:rPr>
              <a:t>ch</a:t>
            </a:r>
            <a:r>
              <a:rPr sz="2400" spc="8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t</a:t>
            </a:r>
            <a:r>
              <a:rPr sz="2400" spc="29" dirty="0" smtClean="0">
                <a:latin typeface="Arial"/>
                <a:cs typeface="Arial"/>
              </a:rPr>
              <a:t>r</a:t>
            </a:r>
            <a:r>
              <a:rPr sz="2400" spc="-64" dirty="0" smtClean="0">
                <a:latin typeface="Arial"/>
                <a:cs typeface="Arial"/>
              </a:rPr>
              <a:t>e</a:t>
            </a:r>
            <a:r>
              <a:rPr sz="2400" spc="0" dirty="0" smtClean="0">
                <a:latin typeface="Arial"/>
                <a:cs typeface="Arial"/>
              </a:rPr>
              <a:t>e</a:t>
            </a:r>
            <a:r>
              <a:rPr sz="2400" spc="19" dirty="0" smtClean="0">
                <a:latin typeface="Arial"/>
                <a:cs typeface="Arial"/>
              </a:rPr>
              <a:t> </a:t>
            </a:r>
            <a:r>
              <a:rPr sz="2400" spc="-64" dirty="0" smtClean="0">
                <a:latin typeface="Arial"/>
                <a:cs typeface="Arial"/>
              </a:rPr>
              <a:t>be</a:t>
            </a:r>
            <a:r>
              <a:rPr sz="2400" spc="0" dirty="0" smtClean="0">
                <a:latin typeface="Arial"/>
                <a:cs typeface="Arial"/>
              </a:rPr>
              <a:t>c</a:t>
            </a:r>
            <a:r>
              <a:rPr sz="2400" spc="-64" dirty="0" smtClean="0">
                <a:latin typeface="Arial"/>
                <a:cs typeface="Arial"/>
              </a:rPr>
              <a:t>a</a:t>
            </a:r>
            <a:r>
              <a:rPr sz="2400" spc="9" dirty="0" smtClean="0">
                <a:latin typeface="Arial"/>
                <a:cs typeface="Arial"/>
              </a:rPr>
              <a:t>u</a:t>
            </a:r>
            <a:r>
              <a:rPr sz="2400" spc="0" dirty="0" smtClean="0">
                <a:latin typeface="Arial"/>
                <a:cs typeface="Arial"/>
              </a:rPr>
              <a:t>se</a:t>
            </a:r>
            <a:r>
              <a:rPr sz="2400" spc="16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t</a:t>
            </a:r>
            <a:r>
              <a:rPr sz="2400" spc="14" dirty="0" smtClean="0">
                <a:latin typeface="Arial"/>
                <a:cs typeface="Arial"/>
              </a:rPr>
              <a:t>h</a:t>
            </a:r>
            <a:r>
              <a:rPr sz="2400" spc="0" dirty="0" smtClean="0">
                <a:latin typeface="Arial"/>
                <a:cs typeface="Arial"/>
              </a:rPr>
              <a:t>e</a:t>
            </a:r>
            <a:r>
              <a:rPr sz="2400" spc="-59" dirty="0" smtClean="0">
                <a:latin typeface="Arial"/>
                <a:cs typeface="Arial"/>
              </a:rPr>
              <a:t> </a:t>
            </a:r>
            <a:r>
              <a:rPr sz="2400" spc="9" dirty="0" smtClean="0">
                <a:latin typeface="Arial"/>
                <a:cs typeface="Arial"/>
              </a:rPr>
              <a:t>t</a:t>
            </a:r>
            <a:r>
              <a:rPr sz="2400" spc="19" dirty="0" smtClean="0">
                <a:latin typeface="Arial"/>
                <a:cs typeface="Arial"/>
              </a:rPr>
              <a:t>r</a:t>
            </a:r>
            <a:r>
              <a:rPr sz="2400" spc="-64" dirty="0" smtClean="0">
                <a:latin typeface="Arial"/>
                <a:cs typeface="Arial"/>
              </a:rPr>
              <a:t>e</a:t>
            </a:r>
            <a:r>
              <a:rPr sz="2400" spc="0" dirty="0" smtClean="0">
                <a:latin typeface="Arial"/>
                <a:cs typeface="Arial"/>
              </a:rPr>
              <a:t>e</a:t>
            </a:r>
            <a:r>
              <a:rPr sz="2400" spc="19" dirty="0" smtClean="0">
                <a:latin typeface="Arial"/>
                <a:cs typeface="Arial"/>
              </a:rPr>
              <a:t> </a:t>
            </a:r>
            <a:r>
              <a:rPr sz="2400" spc="-9" dirty="0" smtClean="0">
                <a:latin typeface="Arial"/>
                <a:cs typeface="Arial"/>
              </a:rPr>
              <a:t>i</a:t>
            </a:r>
            <a:r>
              <a:rPr sz="2400" spc="0" dirty="0" smtClean="0">
                <a:latin typeface="Arial"/>
                <a:cs typeface="Arial"/>
              </a:rPr>
              <a:t>s</a:t>
            </a:r>
            <a:endParaRPr sz="2400" dirty="0">
              <a:latin typeface="Arial"/>
              <a:cs typeface="Arial"/>
            </a:endParaRPr>
          </a:p>
          <a:p>
            <a:pPr marL="12700" marR="52573">
              <a:lnSpc>
                <a:spcPct val="95825"/>
              </a:lnSpc>
              <a:spcBef>
                <a:spcPts val="95"/>
              </a:spcBef>
            </a:pPr>
            <a:r>
              <a:rPr sz="2400" spc="-59" dirty="0" smtClean="0">
                <a:latin typeface="Arial"/>
                <a:cs typeface="Arial"/>
              </a:rPr>
              <a:t>g</a:t>
            </a:r>
            <a:r>
              <a:rPr sz="2400" spc="9" dirty="0" smtClean="0">
                <a:latin typeface="Arial"/>
                <a:cs typeface="Arial"/>
              </a:rPr>
              <a:t>u</a:t>
            </a:r>
            <a:r>
              <a:rPr sz="2400" spc="-59" dirty="0" smtClean="0">
                <a:latin typeface="Arial"/>
                <a:cs typeface="Arial"/>
              </a:rPr>
              <a:t>a</a:t>
            </a:r>
            <a:r>
              <a:rPr sz="2400" spc="19" dirty="0" smtClean="0">
                <a:latin typeface="Arial"/>
                <a:cs typeface="Arial"/>
              </a:rPr>
              <a:t>r</a:t>
            </a:r>
            <a:r>
              <a:rPr sz="2400" spc="-59" dirty="0" smtClean="0">
                <a:latin typeface="Arial"/>
                <a:cs typeface="Arial"/>
              </a:rPr>
              <a:t>a</a:t>
            </a:r>
            <a:r>
              <a:rPr sz="2400" spc="9" dirty="0" smtClean="0">
                <a:latin typeface="Arial"/>
                <a:cs typeface="Arial"/>
              </a:rPr>
              <a:t>n</a:t>
            </a:r>
            <a:r>
              <a:rPr sz="2400" spc="0" dirty="0" smtClean="0">
                <a:latin typeface="Arial"/>
                <a:cs typeface="Arial"/>
              </a:rPr>
              <a:t>t</a:t>
            </a:r>
            <a:r>
              <a:rPr sz="2400" spc="-54" dirty="0" smtClean="0">
                <a:latin typeface="Arial"/>
                <a:cs typeface="Arial"/>
              </a:rPr>
              <a:t>e</a:t>
            </a:r>
            <a:r>
              <a:rPr sz="2400" spc="-59" dirty="0" smtClean="0">
                <a:latin typeface="Arial"/>
                <a:cs typeface="Arial"/>
              </a:rPr>
              <a:t>e</a:t>
            </a:r>
            <a:r>
              <a:rPr sz="2400" spc="0" dirty="0" smtClean="0">
                <a:latin typeface="Arial"/>
                <a:cs typeface="Arial"/>
              </a:rPr>
              <a:t>d</a:t>
            </a:r>
            <a:r>
              <a:rPr sz="2400" spc="24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to</a:t>
            </a:r>
            <a:r>
              <a:rPr sz="2400" spc="-50" dirty="0" smtClean="0">
                <a:latin typeface="Arial"/>
                <a:cs typeface="Arial"/>
              </a:rPr>
              <a:t> </a:t>
            </a:r>
            <a:r>
              <a:rPr sz="2400" spc="19" dirty="0" smtClean="0">
                <a:latin typeface="Arial"/>
                <a:cs typeface="Arial"/>
              </a:rPr>
              <a:t>h</a:t>
            </a:r>
            <a:r>
              <a:rPr sz="2400" spc="-59" dirty="0" smtClean="0">
                <a:latin typeface="Arial"/>
                <a:cs typeface="Arial"/>
              </a:rPr>
              <a:t>a</a:t>
            </a:r>
            <a:r>
              <a:rPr sz="2400" spc="-75" dirty="0" smtClean="0">
                <a:latin typeface="Arial"/>
                <a:cs typeface="Arial"/>
              </a:rPr>
              <a:t>v</a:t>
            </a:r>
            <a:r>
              <a:rPr sz="2400" spc="0" dirty="0" smtClean="0">
                <a:latin typeface="Arial"/>
                <a:cs typeface="Arial"/>
              </a:rPr>
              <a:t>e</a:t>
            </a:r>
            <a:r>
              <a:rPr sz="2400" spc="17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t</a:t>
            </a:r>
            <a:r>
              <a:rPr sz="2400" spc="19" dirty="0" smtClean="0">
                <a:latin typeface="Arial"/>
                <a:cs typeface="Arial"/>
              </a:rPr>
              <a:t>h</a:t>
            </a:r>
            <a:r>
              <a:rPr sz="2400" spc="0" dirty="0" smtClean="0">
                <a:latin typeface="Arial"/>
                <a:cs typeface="Arial"/>
              </a:rPr>
              <a:t>e</a:t>
            </a:r>
            <a:r>
              <a:rPr sz="2400" spc="-5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s</a:t>
            </a:r>
            <a:r>
              <a:rPr sz="2400" spc="29" dirty="0" smtClean="0">
                <a:latin typeface="Arial"/>
                <a:cs typeface="Arial"/>
              </a:rPr>
              <a:t>m</a:t>
            </a:r>
            <a:r>
              <a:rPr sz="2400" spc="-59" dirty="0" smtClean="0">
                <a:latin typeface="Arial"/>
                <a:cs typeface="Arial"/>
              </a:rPr>
              <a:t>a</a:t>
            </a:r>
            <a:r>
              <a:rPr sz="2400" spc="-4" dirty="0" smtClean="0">
                <a:latin typeface="Arial"/>
                <a:cs typeface="Arial"/>
              </a:rPr>
              <a:t>ll</a:t>
            </a:r>
            <a:r>
              <a:rPr sz="2400" spc="-59" dirty="0" smtClean="0">
                <a:latin typeface="Arial"/>
                <a:cs typeface="Arial"/>
              </a:rPr>
              <a:t>e</a:t>
            </a:r>
            <a:r>
              <a:rPr sz="2400" spc="0" dirty="0" smtClean="0">
                <a:latin typeface="Arial"/>
                <a:cs typeface="Arial"/>
              </a:rPr>
              <a:t>st</a:t>
            </a:r>
            <a:r>
              <a:rPr sz="2400" spc="89" dirty="0" smtClean="0">
                <a:latin typeface="Arial"/>
                <a:cs typeface="Arial"/>
              </a:rPr>
              <a:t> </a:t>
            </a:r>
            <a:r>
              <a:rPr sz="2400" spc="-59" dirty="0" smtClean="0">
                <a:latin typeface="Arial"/>
                <a:cs typeface="Arial"/>
              </a:rPr>
              <a:t>po</a:t>
            </a:r>
            <a:r>
              <a:rPr sz="2400" spc="0" dirty="0" smtClean="0">
                <a:latin typeface="Arial"/>
                <a:cs typeface="Arial"/>
              </a:rPr>
              <a:t>ss</a:t>
            </a:r>
            <a:r>
              <a:rPr sz="2400" spc="-9" dirty="0" smtClean="0">
                <a:latin typeface="Arial"/>
                <a:cs typeface="Arial"/>
              </a:rPr>
              <a:t>i</a:t>
            </a:r>
            <a:r>
              <a:rPr sz="2400" spc="-59" dirty="0" smtClean="0">
                <a:latin typeface="Arial"/>
                <a:cs typeface="Arial"/>
              </a:rPr>
              <a:t>b</a:t>
            </a:r>
            <a:r>
              <a:rPr sz="2400" spc="-4" dirty="0" smtClean="0">
                <a:latin typeface="Arial"/>
                <a:cs typeface="Arial"/>
              </a:rPr>
              <a:t>l</a:t>
            </a:r>
            <a:r>
              <a:rPr sz="2400" spc="0" dirty="0" smtClean="0">
                <a:latin typeface="Arial"/>
                <a:cs typeface="Arial"/>
              </a:rPr>
              <a:t>e</a:t>
            </a:r>
            <a:r>
              <a:rPr sz="2400" spc="250" dirty="0" smtClean="0">
                <a:latin typeface="Arial"/>
                <a:cs typeface="Arial"/>
              </a:rPr>
              <a:t> </a:t>
            </a:r>
            <a:r>
              <a:rPr sz="2400" spc="-59" dirty="0" smtClean="0">
                <a:latin typeface="Arial"/>
                <a:cs typeface="Arial"/>
              </a:rPr>
              <a:t>dep</a:t>
            </a:r>
            <a:r>
              <a:rPr sz="2400" spc="0" dirty="0" smtClean="0">
                <a:latin typeface="Arial"/>
                <a:cs typeface="Arial"/>
              </a:rPr>
              <a:t>t</a:t>
            </a:r>
            <a:r>
              <a:rPr sz="2400" spc="19" dirty="0" smtClean="0">
                <a:latin typeface="Arial"/>
                <a:cs typeface="Arial"/>
              </a:rPr>
              <a:t>h</a:t>
            </a:r>
            <a:r>
              <a:rPr sz="2400" spc="0" dirty="0" smtClean="0">
                <a:latin typeface="Arial"/>
                <a:cs typeface="Arial"/>
              </a:rPr>
              <a:t>.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604010" y="4529596"/>
            <a:ext cx="313430" cy="33051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600"/>
              </a:lnSpc>
              <a:spcBef>
                <a:spcPts val="130"/>
              </a:spcBef>
            </a:pPr>
            <a:r>
              <a:rPr sz="2400" spc="0" dirty="0" smtClean="0">
                <a:latin typeface="Meiryo"/>
                <a:cs typeface="Meiryo"/>
              </a:rPr>
              <a:t>➢</a:t>
            </a:r>
            <a:endParaRPr sz="2400">
              <a:latin typeface="Meiryo"/>
              <a:cs typeface="Meiryo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004441" y="4529482"/>
            <a:ext cx="9319270" cy="33051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-25" dirty="0" smtClean="0">
                <a:latin typeface="Arial"/>
                <a:cs typeface="Arial"/>
              </a:rPr>
              <a:t>A</a:t>
            </a:r>
            <a:r>
              <a:rPr sz="2400" spc="9" dirty="0" smtClean="0">
                <a:latin typeface="Arial"/>
                <a:cs typeface="Arial"/>
              </a:rPr>
              <a:t>n</a:t>
            </a:r>
            <a:r>
              <a:rPr sz="2400" spc="-59" dirty="0" smtClean="0">
                <a:latin typeface="Arial"/>
                <a:cs typeface="Arial"/>
              </a:rPr>
              <a:t>o</a:t>
            </a:r>
            <a:r>
              <a:rPr sz="2400" spc="0" dirty="0" smtClean="0">
                <a:latin typeface="Arial"/>
                <a:cs typeface="Arial"/>
              </a:rPr>
              <a:t>t</a:t>
            </a:r>
            <a:r>
              <a:rPr sz="2400" spc="19" dirty="0" smtClean="0">
                <a:latin typeface="Arial"/>
                <a:cs typeface="Arial"/>
              </a:rPr>
              <a:t>h</a:t>
            </a:r>
            <a:r>
              <a:rPr sz="2400" spc="-59" dirty="0" smtClean="0">
                <a:latin typeface="Arial"/>
                <a:cs typeface="Arial"/>
              </a:rPr>
              <a:t>e</a:t>
            </a:r>
            <a:r>
              <a:rPr sz="2400" spc="0" dirty="0" smtClean="0">
                <a:latin typeface="Arial"/>
                <a:cs typeface="Arial"/>
              </a:rPr>
              <a:t>r</a:t>
            </a:r>
            <a:r>
              <a:rPr sz="2400" spc="10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k</a:t>
            </a:r>
            <a:r>
              <a:rPr sz="2400" spc="-9" dirty="0" smtClean="0">
                <a:latin typeface="Arial"/>
                <a:cs typeface="Arial"/>
              </a:rPr>
              <a:t>i</a:t>
            </a:r>
            <a:r>
              <a:rPr sz="2400" spc="9" dirty="0" smtClean="0">
                <a:latin typeface="Arial"/>
                <a:cs typeface="Arial"/>
              </a:rPr>
              <a:t>n</a:t>
            </a:r>
            <a:r>
              <a:rPr sz="2400" spc="0" dirty="0" smtClean="0">
                <a:latin typeface="Arial"/>
                <a:cs typeface="Arial"/>
              </a:rPr>
              <a:t>d</a:t>
            </a:r>
            <a:r>
              <a:rPr sz="2400" spc="19" dirty="0" smtClean="0">
                <a:latin typeface="Arial"/>
                <a:cs typeface="Arial"/>
              </a:rPr>
              <a:t> </a:t>
            </a:r>
            <a:r>
              <a:rPr sz="2400" spc="-59" dirty="0" smtClean="0">
                <a:latin typeface="Arial"/>
                <a:cs typeface="Arial"/>
              </a:rPr>
              <a:t>o</a:t>
            </a:r>
            <a:r>
              <a:rPr sz="2400" spc="0" dirty="0" smtClean="0">
                <a:latin typeface="Arial"/>
                <a:cs typeface="Arial"/>
              </a:rPr>
              <a:t>f</a:t>
            </a:r>
            <a:r>
              <a:rPr sz="2400" spc="14" dirty="0" smtClean="0">
                <a:latin typeface="Arial"/>
                <a:cs typeface="Arial"/>
              </a:rPr>
              <a:t> </a:t>
            </a:r>
            <a:r>
              <a:rPr sz="2400" spc="25" dirty="0" smtClean="0">
                <a:latin typeface="Arial"/>
                <a:cs typeface="Arial"/>
              </a:rPr>
              <a:t>m</a:t>
            </a:r>
            <a:r>
              <a:rPr sz="2400" spc="9" dirty="0" smtClean="0">
                <a:latin typeface="Arial"/>
                <a:cs typeface="Arial"/>
              </a:rPr>
              <a:t>u</a:t>
            </a:r>
            <a:r>
              <a:rPr sz="2400" spc="-4" dirty="0" smtClean="0">
                <a:latin typeface="Arial"/>
                <a:cs typeface="Arial"/>
              </a:rPr>
              <a:t>l</a:t>
            </a:r>
            <a:r>
              <a:rPr sz="2400" spc="0" dirty="0" smtClean="0">
                <a:latin typeface="Arial"/>
                <a:cs typeface="Arial"/>
              </a:rPr>
              <a:t>t</a:t>
            </a:r>
            <a:r>
              <a:rPr sz="2400" spc="29" dirty="0" smtClean="0">
                <a:latin typeface="Arial"/>
                <a:cs typeface="Arial"/>
              </a:rPr>
              <a:t>i</a:t>
            </a:r>
            <a:r>
              <a:rPr sz="2400" spc="25" dirty="0" smtClean="0">
                <a:latin typeface="Arial"/>
                <a:cs typeface="Arial"/>
              </a:rPr>
              <a:t>-</a:t>
            </a:r>
            <a:r>
              <a:rPr sz="2400" spc="0" dirty="0" smtClean="0">
                <a:latin typeface="Arial"/>
                <a:cs typeface="Arial"/>
              </a:rPr>
              <a:t>w</a:t>
            </a:r>
            <a:r>
              <a:rPr sz="2400" spc="-64" dirty="0" smtClean="0">
                <a:latin typeface="Arial"/>
                <a:cs typeface="Arial"/>
              </a:rPr>
              <a:t>a</a:t>
            </a:r>
            <a:r>
              <a:rPr sz="2400" spc="0" dirty="0" smtClean="0">
                <a:latin typeface="Arial"/>
                <a:cs typeface="Arial"/>
              </a:rPr>
              <a:t>y s</a:t>
            </a:r>
            <a:r>
              <a:rPr sz="2400" spc="-59" dirty="0" smtClean="0">
                <a:latin typeface="Arial"/>
                <a:cs typeface="Arial"/>
              </a:rPr>
              <a:t>ea</a:t>
            </a:r>
            <a:r>
              <a:rPr sz="2400" spc="19" dirty="0" smtClean="0">
                <a:latin typeface="Arial"/>
                <a:cs typeface="Arial"/>
              </a:rPr>
              <a:t>r</a:t>
            </a:r>
            <a:r>
              <a:rPr sz="2400" spc="0" dirty="0" smtClean="0">
                <a:latin typeface="Arial"/>
                <a:cs typeface="Arial"/>
              </a:rPr>
              <a:t>ch</a:t>
            </a:r>
            <a:r>
              <a:rPr sz="2400" spc="8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t</a:t>
            </a:r>
            <a:r>
              <a:rPr sz="2400" spc="29" dirty="0" smtClean="0">
                <a:latin typeface="Arial"/>
                <a:cs typeface="Arial"/>
              </a:rPr>
              <a:t>r</a:t>
            </a:r>
            <a:r>
              <a:rPr sz="2400" spc="-59" dirty="0" smtClean="0">
                <a:latin typeface="Arial"/>
                <a:cs typeface="Arial"/>
              </a:rPr>
              <a:t>ee</a:t>
            </a:r>
            <a:r>
              <a:rPr sz="2400" spc="0" dirty="0" smtClean="0">
                <a:latin typeface="Arial"/>
                <a:cs typeface="Arial"/>
              </a:rPr>
              <a:t>s</a:t>
            </a:r>
            <a:r>
              <a:rPr sz="2400" spc="7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.</a:t>
            </a:r>
            <a:r>
              <a:rPr sz="2400" spc="14" dirty="0" smtClean="0">
                <a:latin typeface="Arial"/>
                <a:cs typeface="Arial"/>
              </a:rPr>
              <a:t> </a:t>
            </a:r>
            <a:r>
              <a:rPr sz="2400" spc="4" dirty="0" smtClean="0">
                <a:latin typeface="Arial"/>
                <a:cs typeface="Arial"/>
              </a:rPr>
              <a:t>O</a:t>
            </a:r>
            <a:r>
              <a:rPr sz="2400" spc="-59" dirty="0" smtClean="0">
                <a:latin typeface="Arial"/>
                <a:cs typeface="Arial"/>
              </a:rPr>
              <a:t>p</a:t>
            </a:r>
            <a:r>
              <a:rPr sz="2400" spc="0" dirty="0" smtClean="0">
                <a:latin typeface="Arial"/>
                <a:cs typeface="Arial"/>
              </a:rPr>
              <a:t>ti</a:t>
            </a:r>
            <a:r>
              <a:rPr sz="2400" spc="19" dirty="0" smtClean="0">
                <a:latin typeface="Arial"/>
                <a:cs typeface="Arial"/>
              </a:rPr>
              <a:t>m</a:t>
            </a:r>
            <a:r>
              <a:rPr sz="2400" spc="-4" dirty="0" smtClean="0">
                <a:latin typeface="Arial"/>
                <a:cs typeface="Arial"/>
              </a:rPr>
              <a:t>i</a:t>
            </a:r>
            <a:r>
              <a:rPr sz="2400" spc="0" dirty="0" smtClean="0">
                <a:latin typeface="Arial"/>
                <a:cs typeface="Arial"/>
              </a:rPr>
              <a:t>s</a:t>
            </a:r>
            <a:r>
              <a:rPr sz="2400" spc="-59" dirty="0" smtClean="0">
                <a:latin typeface="Arial"/>
                <a:cs typeface="Arial"/>
              </a:rPr>
              <a:t>e</a:t>
            </a:r>
            <a:r>
              <a:rPr sz="2400" spc="0" dirty="0" smtClean="0">
                <a:latin typeface="Arial"/>
                <a:cs typeface="Arial"/>
              </a:rPr>
              <a:t>s</a:t>
            </a:r>
            <a:r>
              <a:rPr sz="2400" spc="7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s</a:t>
            </a:r>
            <a:r>
              <a:rPr sz="2400" spc="-59" dirty="0" smtClean="0">
                <a:latin typeface="Arial"/>
                <a:cs typeface="Arial"/>
              </a:rPr>
              <a:t>ea</a:t>
            </a:r>
            <a:r>
              <a:rPr sz="2400" spc="19" dirty="0" smtClean="0">
                <a:latin typeface="Arial"/>
                <a:cs typeface="Arial"/>
              </a:rPr>
              <a:t>r</a:t>
            </a:r>
            <a:r>
              <a:rPr sz="2400" spc="0" dirty="0" smtClean="0">
                <a:latin typeface="Arial"/>
                <a:cs typeface="Arial"/>
              </a:rPr>
              <a:t>ch</a:t>
            </a:r>
            <a:r>
              <a:rPr sz="2400" spc="89" dirty="0" smtClean="0">
                <a:latin typeface="Arial"/>
                <a:cs typeface="Arial"/>
              </a:rPr>
              <a:t> </a:t>
            </a:r>
            <a:r>
              <a:rPr sz="2400" spc="-4" dirty="0" smtClean="0">
                <a:latin typeface="Arial"/>
                <a:cs typeface="Arial"/>
              </a:rPr>
              <a:t>i</a:t>
            </a:r>
            <a:r>
              <a:rPr sz="2400" spc="0" dirty="0" smtClean="0">
                <a:latin typeface="Arial"/>
                <a:cs typeface="Arial"/>
              </a:rPr>
              <a:t>n</a:t>
            </a:r>
            <a:r>
              <a:rPr sz="2400" spc="14" dirty="0" smtClean="0">
                <a:latin typeface="Arial"/>
                <a:cs typeface="Arial"/>
              </a:rPr>
              <a:t> </a:t>
            </a:r>
            <a:r>
              <a:rPr sz="2400" spc="-54" dirty="0" smtClean="0">
                <a:latin typeface="Arial"/>
                <a:cs typeface="Arial"/>
              </a:rPr>
              <a:t>e</a:t>
            </a:r>
            <a:r>
              <a:rPr sz="2400" spc="-150" dirty="0" smtClean="0">
                <a:latin typeface="Arial"/>
                <a:cs typeface="Arial"/>
              </a:rPr>
              <a:t>x</a:t>
            </a:r>
            <a:r>
              <a:rPr sz="2400" spc="0" dirty="0" smtClean="0">
                <a:latin typeface="Arial"/>
                <a:cs typeface="Arial"/>
              </a:rPr>
              <a:t>t</a:t>
            </a:r>
            <a:r>
              <a:rPr sz="2400" spc="-54" dirty="0" smtClean="0">
                <a:latin typeface="Arial"/>
                <a:cs typeface="Arial"/>
              </a:rPr>
              <a:t>e</a:t>
            </a:r>
            <a:r>
              <a:rPr sz="2400" spc="19" dirty="0" smtClean="0">
                <a:latin typeface="Arial"/>
                <a:cs typeface="Arial"/>
              </a:rPr>
              <a:t>r</a:t>
            </a:r>
            <a:r>
              <a:rPr sz="2400" spc="9" dirty="0" smtClean="0">
                <a:latin typeface="Arial"/>
                <a:cs typeface="Arial"/>
              </a:rPr>
              <a:t>n</a:t>
            </a:r>
            <a:r>
              <a:rPr sz="2400" spc="-59" dirty="0" smtClean="0">
                <a:latin typeface="Arial"/>
                <a:cs typeface="Arial"/>
              </a:rPr>
              <a:t>a</a:t>
            </a:r>
            <a:r>
              <a:rPr sz="2400" spc="0" dirty="0" smtClean="0">
                <a:latin typeface="Arial"/>
                <a:cs typeface="Arial"/>
              </a:rPr>
              <a:t>l</a:t>
            </a:r>
            <a:endParaRPr sz="24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1832991" y="4901081"/>
            <a:ext cx="1221788" cy="33083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19" dirty="0" smtClean="0">
                <a:latin typeface="Arial"/>
                <a:cs typeface="Arial"/>
              </a:rPr>
              <a:t>m</a:t>
            </a:r>
            <a:r>
              <a:rPr sz="2400" spc="-64" dirty="0" smtClean="0">
                <a:latin typeface="Arial"/>
                <a:cs typeface="Arial"/>
              </a:rPr>
              <a:t>e</a:t>
            </a:r>
            <a:r>
              <a:rPr sz="2400" spc="19" dirty="0" smtClean="0">
                <a:latin typeface="Arial"/>
                <a:cs typeface="Arial"/>
              </a:rPr>
              <a:t>m</a:t>
            </a:r>
            <a:r>
              <a:rPr sz="2400" spc="-64" dirty="0" smtClean="0">
                <a:latin typeface="Arial"/>
                <a:cs typeface="Arial"/>
              </a:rPr>
              <a:t>o</a:t>
            </a:r>
            <a:r>
              <a:rPr sz="2400" spc="19" dirty="0" smtClean="0">
                <a:latin typeface="Arial"/>
                <a:cs typeface="Arial"/>
              </a:rPr>
              <a:t>r</a:t>
            </a:r>
            <a:r>
              <a:rPr sz="2400" spc="-229" dirty="0" smtClean="0">
                <a:latin typeface="Arial"/>
                <a:cs typeface="Arial"/>
              </a:rPr>
              <a:t>y</a:t>
            </a:r>
            <a:r>
              <a:rPr sz="2400" spc="0" dirty="0" smtClean="0">
                <a:latin typeface="Arial"/>
                <a:cs typeface="Arial"/>
              </a:rPr>
              <a:t>.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/>
          <p:cNvSpPr/>
          <p:nvPr/>
        </p:nvSpPr>
        <p:spPr>
          <a:xfrm>
            <a:off x="2086356" y="4041775"/>
            <a:ext cx="63626" cy="63626"/>
          </a:xfrm>
          <a:custGeom>
            <a:avLst/>
            <a:gdLst/>
            <a:ahLst/>
            <a:cxnLst/>
            <a:rect l="l" t="t" r="r" b="b"/>
            <a:pathLst>
              <a:path w="63626" h="63626">
                <a:moveTo>
                  <a:pt x="31750" y="0"/>
                </a:moveTo>
                <a:lnTo>
                  <a:pt x="22987" y="0"/>
                </a:lnTo>
                <a:lnTo>
                  <a:pt x="15620" y="3048"/>
                </a:lnTo>
                <a:lnTo>
                  <a:pt x="9270" y="9270"/>
                </a:lnTo>
                <a:lnTo>
                  <a:pt x="3048" y="15493"/>
                </a:lnTo>
                <a:lnTo>
                  <a:pt x="0" y="22987"/>
                </a:lnTo>
                <a:lnTo>
                  <a:pt x="0" y="40512"/>
                </a:lnTo>
                <a:lnTo>
                  <a:pt x="3048" y="48006"/>
                </a:lnTo>
                <a:lnTo>
                  <a:pt x="9270" y="54356"/>
                </a:lnTo>
                <a:lnTo>
                  <a:pt x="15620" y="60579"/>
                </a:lnTo>
                <a:lnTo>
                  <a:pt x="22987" y="63626"/>
                </a:lnTo>
                <a:lnTo>
                  <a:pt x="40512" y="63626"/>
                </a:lnTo>
                <a:lnTo>
                  <a:pt x="48006" y="60579"/>
                </a:lnTo>
                <a:lnTo>
                  <a:pt x="54229" y="54356"/>
                </a:lnTo>
                <a:lnTo>
                  <a:pt x="60579" y="48006"/>
                </a:lnTo>
                <a:lnTo>
                  <a:pt x="63626" y="40512"/>
                </a:lnTo>
                <a:lnTo>
                  <a:pt x="63626" y="22987"/>
                </a:lnTo>
                <a:lnTo>
                  <a:pt x="60579" y="15493"/>
                </a:lnTo>
                <a:lnTo>
                  <a:pt x="54229" y="9270"/>
                </a:lnTo>
                <a:lnTo>
                  <a:pt x="48006" y="3048"/>
                </a:lnTo>
                <a:lnTo>
                  <a:pt x="40512" y="0"/>
                </a:lnTo>
                <a:lnTo>
                  <a:pt x="31750" y="0"/>
                </a:lnTo>
                <a:close/>
              </a:path>
            </a:pathLst>
          </a:custGeom>
          <a:solidFill>
            <a:srgbClr val="FCC3A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2086356" y="4041775"/>
            <a:ext cx="63626" cy="63626"/>
          </a:xfrm>
          <a:custGeom>
            <a:avLst/>
            <a:gdLst/>
            <a:ahLst/>
            <a:cxnLst/>
            <a:rect l="l" t="t" r="r" b="b"/>
            <a:pathLst>
              <a:path w="63626" h="63626">
                <a:moveTo>
                  <a:pt x="31750" y="0"/>
                </a:moveTo>
                <a:lnTo>
                  <a:pt x="40512" y="0"/>
                </a:lnTo>
                <a:lnTo>
                  <a:pt x="48006" y="3048"/>
                </a:lnTo>
                <a:lnTo>
                  <a:pt x="54229" y="9270"/>
                </a:lnTo>
                <a:lnTo>
                  <a:pt x="60579" y="15493"/>
                </a:lnTo>
                <a:lnTo>
                  <a:pt x="63626" y="22987"/>
                </a:lnTo>
                <a:lnTo>
                  <a:pt x="63626" y="31750"/>
                </a:lnTo>
                <a:lnTo>
                  <a:pt x="63626" y="40512"/>
                </a:lnTo>
                <a:lnTo>
                  <a:pt x="60579" y="48006"/>
                </a:lnTo>
                <a:lnTo>
                  <a:pt x="54229" y="54356"/>
                </a:lnTo>
                <a:lnTo>
                  <a:pt x="48006" y="60579"/>
                </a:lnTo>
                <a:lnTo>
                  <a:pt x="40512" y="63626"/>
                </a:lnTo>
                <a:lnTo>
                  <a:pt x="31750" y="63626"/>
                </a:lnTo>
                <a:lnTo>
                  <a:pt x="22987" y="63626"/>
                </a:lnTo>
                <a:lnTo>
                  <a:pt x="15620" y="60579"/>
                </a:lnTo>
                <a:lnTo>
                  <a:pt x="9270" y="54356"/>
                </a:lnTo>
                <a:lnTo>
                  <a:pt x="3048" y="48006"/>
                </a:lnTo>
                <a:lnTo>
                  <a:pt x="0" y="40512"/>
                </a:lnTo>
                <a:lnTo>
                  <a:pt x="0" y="31750"/>
                </a:lnTo>
                <a:lnTo>
                  <a:pt x="0" y="22987"/>
                </a:lnTo>
                <a:lnTo>
                  <a:pt x="3048" y="15493"/>
                </a:lnTo>
                <a:lnTo>
                  <a:pt x="9270" y="9270"/>
                </a:lnTo>
                <a:lnTo>
                  <a:pt x="15620" y="3048"/>
                </a:lnTo>
                <a:lnTo>
                  <a:pt x="22987" y="0"/>
                </a:lnTo>
                <a:lnTo>
                  <a:pt x="31750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310763" y="4037495"/>
            <a:ext cx="122174" cy="129247"/>
          </a:xfrm>
          <a:custGeom>
            <a:avLst/>
            <a:gdLst/>
            <a:ahLst/>
            <a:cxnLst/>
            <a:rect l="l" t="t" r="r" b="b"/>
            <a:pathLst>
              <a:path w="122174" h="129247">
                <a:moveTo>
                  <a:pt x="27144" y="0"/>
                </a:moveTo>
                <a:lnTo>
                  <a:pt x="17399" y="8470"/>
                </a:lnTo>
                <a:lnTo>
                  <a:pt x="8361" y="21277"/>
                </a:lnTo>
                <a:lnTo>
                  <a:pt x="3722" y="32783"/>
                </a:lnTo>
                <a:lnTo>
                  <a:pt x="932" y="45913"/>
                </a:lnTo>
                <a:lnTo>
                  <a:pt x="0" y="60667"/>
                </a:lnTo>
                <a:lnTo>
                  <a:pt x="39" y="63775"/>
                </a:lnTo>
                <a:lnTo>
                  <a:pt x="1404" y="78101"/>
                </a:lnTo>
                <a:lnTo>
                  <a:pt x="4709" y="90768"/>
                </a:lnTo>
                <a:lnTo>
                  <a:pt x="9956" y="101799"/>
                </a:lnTo>
                <a:lnTo>
                  <a:pt x="17145" y="111213"/>
                </a:lnTo>
                <a:lnTo>
                  <a:pt x="25835" y="118631"/>
                </a:lnTo>
                <a:lnTo>
                  <a:pt x="36828" y="124512"/>
                </a:lnTo>
                <a:lnTo>
                  <a:pt x="49388" y="128059"/>
                </a:lnTo>
                <a:lnTo>
                  <a:pt x="63500" y="129247"/>
                </a:lnTo>
                <a:lnTo>
                  <a:pt x="65540" y="129224"/>
                </a:lnTo>
                <a:lnTo>
                  <a:pt x="79299" y="127748"/>
                </a:lnTo>
                <a:lnTo>
                  <a:pt x="91377" y="123980"/>
                </a:lnTo>
                <a:lnTo>
                  <a:pt x="101726" y="117944"/>
                </a:lnTo>
                <a:lnTo>
                  <a:pt x="110528" y="109516"/>
                </a:lnTo>
                <a:lnTo>
                  <a:pt x="117414" y="98874"/>
                </a:lnTo>
                <a:lnTo>
                  <a:pt x="122174" y="86194"/>
                </a:lnTo>
                <a:lnTo>
                  <a:pt x="98806" y="83273"/>
                </a:lnTo>
                <a:lnTo>
                  <a:pt x="95376" y="92798"/>
                </a:lnTo>
                <a:lnTo>
                  <a:pt x="90804" y="99783"/>
                </a:lnTo>
                <a:lnTo>
                  <a:pt x="84962" y="104101"/>
                </a:lnTo>
                <a:lnTo>
                  <a:pt x="78994" y="108419"/>
                </a:lnTo>
                <a:lnTo>
                  <a:pt x="72009" y="110578"/>
                </a:lnTo>
                <a:lnTo>
                  <a:pt x="63626" y="110578"/>
                </a:lnTo>
                <a:lnTo>
                  <a:pt x="58521" y="110291"/>
                </a:lnTo>
                <a:lnTo>
                  <a:pt x="46222" y="106697"/>
                </a:lnTo>
                <a:lnTo>
                  <a:pt x="35813" y="98894"/>
                </a:lnTo>
                <a:lnTo>
                  <a:pt x="30118" y="91223"/>
                </a:lnTo>
                <a:lnTo>
                  <a:pt x="25516" y="79550"/>
                </a:lnTo>
                <a:lnTo>
                  <a:pt x="23367" y="65239"/>
                </a:lnTo>
                <a:lnTo>
                  <a:pt x="24637" y="46697"/>
                </a:lnTo>
                <a:lnTo>
                  <a:pt x="25236" y="41338"/>
                </a:lnTo>
                <a:lnTo>
                  <a:pt x="29130" y="28828"/>
                </a:lnTo>
                <a:lnTo>
                  <a:pt x="27144" y="0"/>
                </a:lnTo>
                <a:close/>
              </a:path>
            </a:pathLst>
          </a:custGeom>
          <a:solidFill>
            <a:srgbClr val="FCC3A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334130" y="4027297"/>
            <a:ext cx="99512" cy="75437"/>
          </a:xfrm>
          <a:custGeom>
            <a:avLst/>
            <a:gdLst/>
            <a:ahLst/>
            <a:cxnLst/>
            <a:rect l="l" t="t" r="r" b="b"/>
            <a:pathLst>
              <a:path w="99512" h="75437">
                <a:moveTo>
                  <a:pt x="99512" y="65730"/>
                </a:moveTo>
                <a:lnTo>
                  <a:pt x="98124" y="51400"/>
                </a:lnTo>
                <a:lnTo>
                  <a:pt x="94862" y="38704"/>
                </a:lnTo>
                <a:lnTo>
                  <a:pt x="89716" y="27659"/>
                </a:lnTo>
                <a:lnTo>
                  <a:pt x="82677" y="18287"/>
                </a:lnTo>
                <a:lnTo>
                  <a:pt x="75668" y="11835"/>
                </a:lnTo>
                <a:lnTo>
                  <a:pt x="64836" y="5260"/>
                </a:lnTo>
                <a:lnTo>
                  <a:pt x="52604" y="1315"/>
                </a:lnTo>
                <a:lnTo>
                  <a:pt x="38989" y="0"/>
                </a:lnTo>
                <a:lnTo>
                  <a:pt x="27467" y="881"/>
                </a:lnTo>
                <a:lnTo>
                  <a:pt x="14922" y="4269"/>
                </a:lnTo>
                <a:lnTo>
                  <a:pt x="3776" y="10198"/>
                </a:lnTo>
                <a:lnTo>
                  <a:pt x="5762" y="39027"/>
                </a:lnTo>
                <a:lnTo>
                  <a:pt x="12954" y="29082"/>
                </a:lnTo>
                <a:lnTo>
                  <a:pt x="15175" y="27061"/>
                </a:lnTo>
                <a:lnTo>
                  <a:pt x="26210" y="20755"/>
                </a:lnTo>
                <a:lnTo>
                  <a:pt x="39243" y="18668"/>
                </a:lnTo>
                <a:lnTo>
                  <a:pt x="45053" y="19066"/>
                </a:lnTo>
                <a:lnTo>
                  <a:pt x="57181" y="23141"/>
                </a:lnTo>
                <a:lnTo>
                  <a:pt x="67183" y="31622"/>
                </a:lnTo>
                <a:lnTo>
                  <a:pt x="73016" y="42815"/>
                </a:lnTo>
                <a:lnTo>
                  <a:pt x="75692" y="56895"/>
                </a:lnTo>
                <a:lnTo>
                  <a:pt x="1270" y="56895"/>
                </a:lnTo>
                <a:lnTo>
                  <a:pt x="0" y="75437"/>
                </a:lnTo>
                <a:lnTo>
                  <a:pt x="99441" y="75437"/>
                </a:lnTo>
                <a:lnTo>
                  <a:pt x="99512" y="65730"/>
                </a:lnTo>
                <a:close/>
              </a:path>
            </a:pathLst>
          </a:custGeom>
          <a:solidFill>
            <a:srgbClr val="FCC3A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175889" y="4027297"/>
            <a:ext cx="110744" cy="139445"/>
          </a:xfrm>
          <a:custGeom>
            <a:avLst/>
            <a:gdLst/>
            <a:ahLst/>
            <a:cxnLst/>
            <a:rect l="l" t="t" r="r" b="b"/>
            <a:pathLst>
              <a:path w="110744" h="139446">
                <a:moveTo>
                  <a:pt x="29639" y="135279"/>
                </a:moveTo>
                <a:lnTo>
                  <a:pt x="42165" y="138396"/>
                </a:lnTo>
                <a:lnTo>
                  <a:pt x="57023" y="139445"/>
                </a:lnTo>
                <a:lnTo>
                  <a:pt x="60626" y="139370"/>
                </a:lnTo>
                <a:lnTo>
                  <a:pt x="73542" y="137712"/>
                </a:lnTo>
                <a:lnTo>
                  <a:pt x="85216" y="133984"/>
                </a:lnTo>
                <a:lnTo>
                  <a:pt x="93472" y="130301"/>
                </a:lnTo>
                <a:lnTo>
                  <a:pt x="99822" y="125221"/>
                </a:lnTo>
                <a:lnTo>
                  <a:pt x="104139" y="118490"/>
                </a:lnTo>
                <a:lnTo>
                  <a:pt x="108585" y="111886"/>
                </a:lnTo>
                <a:lnTo>
                  <a:pt x="110744" y="104775"/>
                </a:lnTo>
                <a:lnTo>
                  <a:pt x="110744" y="89534"/>
                </a:lnTo>
                <a:lnTo>
                  <a:pt x="108965" y="83057"/>
                </a:lnTo>
                <a:lnTo>
                  <a:pt x="105410" y="77850"/>
                </a:lnTo>
                <a:lnTo>
                  <a:pt x="101853" y="72643"/>
                </a:lnTo>
                <a:lnTo>
                  <a:pt x="96774" y="68706"/>
                </a:lnTo>
                <a:lnTo>
                  <a:pt x="90550" y="66039"/>
                </a:lnTo>
                <a:lnTo>
                  <a:pt x="84155" y="63563"/>
                </a:lnTo>
                <a:lnTo>
                  <a:pt x="72479" y="59843"/>
                </a:lnTo>
                <a:lnTo>
                  <a:pt x="57023" y="55498"/>
                </a:lnTo>
                <a:lnTo>
                  <a:pt x="45974" y="52450"/>
                </a:lnTo>
                <a:lnTo>
                  <a:pt x="39369" y="50545"/>
                </a:lnTo>
                <a:lnTo>
                  <a:pt x="37084" y="49783"/>
                </a:lnTo>
                <a:lnTo>
                  <a:pt x="33147" y="48132"/>
                </a:lnTo>
                <a:lnTo>
                  <a:pt x="30225" y="46100"/>
                </a:lnTo>
                <a:lnTo>
                  <a:pt x="26543" y="41401"/>
                </a:lnTo>
                <a:lnTo>
                  <a:pt x="25654" y="38734"/>
                </a:lnTo>
                <a:lnTo>
                  <a:pt x="25654" y="31241"/>
                </a:lnTo>
                <a:lnTo>
                  <a:pt x="27812" y="27177"/>
                </a:lnTo>
                <a:lnTo>
                  <a:pt x="32258" y="23748"/>
                </a:lnTo>
                <a:lnTo>
                  <a:pt x="36703" y="20319"/>
                </a:lnTo>
                <a:lnTo>
                  <a:pt x="44196" y="18668"/>
                </a:lnTo>
                <a:lnTo>
                  <a:pt x="63373" y="18668"/>
                </a:lnTo>
                <a:lnTo>
                  <a:pt x="70104" y="20573"/>
                </a:lnTo>
                <a:lnTo>
                  <a:pt x="74930" y="24383"/>
                </a:lnTo>
                <a:lnTo>
                  <a:pt x="79756" y="28193"/>
                </a:lnTo>
                <a:lnTo>
                  <a:pt x="82676" y="33654"/>
                </a:lnTo>
                <a:lnTo>
                  <a:pt x="83693" y="40512"/>
                </a:lnTo>
                <a:lnTo>
                  <a:pt x="105790" y="37464"/>
                </a:lnTo>
                <a:lnTo>
                  <a:pt x="104394" y="28828"/>
                </a:lnTo>
                <a:lnTo>
                  <a:pt x="101726" y="21970"/>
                </a:lnTo>
                <a:lnTo>
                  <a:pt x="98044" y="16763"/>
                </a:lnTo>
                <a:lnTo>
                  <a:pt x="94234" y="11683"/>
                </a:lnTo>
                <a:lnTo>
                  <a:pt x="88391" y="7619"/>
                </a:lnTo>
                <a:lnTo>
                  <a:pt x="80518" y="4571"/>
                </a:lnTo>
                <a:lnTo>
                  <a:pt x="66386" y="944"/>
                </a:lnTo>
                <a:lnTo>
                  <a:pt x="52959" y="0"/>
                </a:lnTo>
                <a:lnTo>
                  <a:pt x="45974" y="0"/>
                </a:lnTo>
                <a:lnTo>
                  <a:pt x="39497" y="888"/>
                </a:lnTo>
                <a:lnTo>
                  <a:pt x="33400" y="2666"/>
                </a:lnTo>
                <a:lnTo>
                  <a:pt x="27305" y="4571"/>
                </a:lnTo>
                <a:lnTo>
                  <a:pt x="22479" y="6730"/>
                </a:lnTo>
                <a:lnTo>
                  <a:pt x="19050" y="9270"/>
                </a:lnTo>
                <a:lnTo>
                  <a:pt x="14350" y="12700"/>
                </a:lnTo>
                <a:lnTo>
                  <a:pt x="10668" y="16890"/>
                </a:lnTo>
                <a:lnTo>
                  <a:pt x="7874" y="21970"/>
                </a:lnTo>
                <a:lnTo>
                  <a:pt x="5206" y="27050"/>
                </a:lnTo>
                <a:lnTo>
                  <a:pt x="3810" y="32511"/>
                </a:lnTo>
                <a:lnTo>
                  <a:pt x="3810" y="44957"/>
                </a:lnTo>
                <a:lnTo>
                  <a:pt x="5461" y="50926"/>
                </a:lnTo>
                <a:lnTo>
                  <a:pt x="8762" y="56387"/>
                </a:lnTo>
                <a:lnTo>
                  <a:pt x="12065" y="61721"/>
                </a:lnTo>
                <a:lnTo>
                  <a:pt x="16891" y="65912"/>
                </a:lnTo>
                <a:lnTo>
                  <a:pt x="23368" y="69087"/>
                </a:lnTo>
                <a:lnTo>
                  <a:pt x="30363" y="71929"/>
                </a:lnTo>
                <a:lnTo>
                  <a:pt x="42199" y="75686"/>
                </a:lnTo>
                <a:lnTo>
                  <a:pt x="57785" y="79882"/>
                </a:lnTo>
                <a:lnTo>
                  <a:pt x="70104" y="82930"/>
                </a:lnTo>
                <a:lnTo>
                  <a:pt x="77850" y="85597"/>
                </a:lnTo>
                <a:lnTo>
                  <a:pt x="80899" y="87502"/>
                </a:lnTo>
                <a:lnTo>
                  <a:pt x="85344" y="90423"/>
                </a:lnTo>
                <a:lnTo>
                  <a:pt x="87502" y="94487"/>
                </a:lnTo>
                <a:lnTo>
                  <a:pt x="87502" y="105282"/>
                </a:lnTo>
                <a:lnTo>
                  <a:pt x="85089" y="110235"/>
                </a:lnTo>
                <a:lnTo>
                  <a:pt x="80010" y="114426"/>
                </a:lnTo>
                <a:lnTo>
                  <a:pt x="75056" y="118744"/>
                </a:lnTo>
                <a:lnTo>
                  <a:pt x="67310" y="120776"/>
                </a:lnTo>
                <a:lnTo>
                  <a:pt x="46609" y="120776"/>
                </a:lnTo>
                <a:lnTo>
                  <a:pt x="38608" y="118490"/>
                </a:lnTo>
                <a:lnTo>
                  <a:pt x="32893" y="113664"/>
                </a:lnTo>
                <a:lnTo>
                  <a:pt x="27178" y="108838"/>
                </a:lnTo>
                <a:lnTo>
                  <a:pt x="23622" y="101980"/>
                </a:lnTo>
                <a:lnTo>
                  <a:pt x="22352" y="93090"/>
                </a:lnTo>
                <a:lnTo>
                  <a:pt x="0" y="96646"/>
                </a:lnTo>
                <a:lnTo>
                  <a:pt x="3211" y="108506"/>
                </a:lnTo>
                <a:lnTo>
                  <a:pt x="9131" y="119829"/>
                </a:lnTo>
                <a:lnTo>
                  <a:pt x="17399" y="128650"/>
                </a:lnTo>
                <a:lnTo>
                  <a:pt x="19445" y="130139"/>
                </a:lnTo>
                <a:lnTo>
                  <a:pt x="29639" y="135279"/>
                </a:lnTo>
                <a:close/>
              </a:path>
            </a:pathLst>
          </a:custGeom>
          <a:solidFill>
            <a:srgbClr val="FCC3A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2453513" y="4037495"/>
            <a:ext cx="122174" cy="129247"/>
          </a:xfrm>
          <a:custGeom>
            <a:avLst/>
            <a:gdLst/>
            <a:ahLst/>
            <a:cxnLst/>
            <a:rect l="l" t="t" r="r" b="b"/>
            <a:pathLst>
              <a:path w="122174" h="129247">
                <a:moveTo>
                  <a:pt x="27144" y="0"/>
                </a:moveTo>
                <a:lnTo>
                  <a:pt x="17399" y="8470"/>
                </a:lnTo>
                <a:lnTo>
                  <a:pt x="8361" y="21277"/>
                </a:lnTo>
                <a:lnTo>
                  <a:pt x="3722" y="32783"/>
                </a:lnTo>
                <a:lnTo>
                  <a:pt x="932" y="45913"/>
                </a:lnTo>
                <a:lnTo>
                  <a:pt x="0" y="60667"/>
                </a:lnTo>
                <a:lnTo>
                  <a:pt x="39" y="63775"/>
                </a:lnTo>
                <a:lnTo>
                  <a:pt x="1404" y="78101"/>
                </a:lnTo>
                <a:lnTo>
                  <a:pt x="4709" y="90768"/>
                </a:lnTo>
                <a:lnTo>
                  <a:pt x="9956" y="101799"/>
                </a:lnTo>
                <a:lnTo>
                  <a:pt x="17144" y="111213"/>
                </a:lnTo>
                <a:lnTo>
                  <a:pt x="25835" y="118631"/>
                </a:lnTo>
                <a:lnTo>
                  <a:pt x="36828" y="124512"/>
                </a:lnTo>
                <a:lnTo>
                  <a:pt x="49388" y="128059"/>
                </a:lnTo>
                <a:lnTo>
                  <a:pt x="63500" y="129247"/>
                </a:lnTo>
                <a:lnTo>
                  <a:pt x="65540" y="129224"/>
                </a:lnTo>
                <a:lnTo>
                  <a:pt x="79299" y="127748"/>
                </a:lnTo>
                <a:lnTo>
                  <a:pt x="91377" y="123980"/>
                </a:lnTo>
                <a:lnTo>
                  <a:pt x="101726" y="117944"/>
                </a:lnTo>
                <a:lnTo>
                  <a:pt x="110528" y="109516"/>
                </a:lnTo>
                <a:lnTo>
                  <a:pt x="117414" y="98874"/>
                </a:lnTo>
                <a:lnTo>
                  <a:pt x="122174" y="86194"/>
                </a:lnTo>
                <a:lnTo>
                  <a:pt x="98806" y="83273"/>
                </a:lnTo>
                <a:lnTo>
                  <a:pt x="95376" y="92798"/>
                </a:lnTo>
                <a:lnTo>
                  <a:pt x="90805" y="99783"/>
                </a:lnTo>
                <a:lnTo>
                  <a:pt x="84962" y="104101"/>
                </a:lnTo>
                <a:lnTo>
                  <a:pt x="78993" y="108419"/>
                </a:lnTo>
                <a:lnTo>
                  <a:pt x="72009" y="110578"/>
                </a:lnTo>
                <a:lnTo>
                  <a:pt x="63626" y="110578"/>
                </a:lnTo>
                <a:lnTo>
                  <a:pt x="58521" y="110291"/>
                </a:lnTo>
                <a:lnTo>
                  <a:pt x="46222" y="106697"/>
                </a:lnTo>
                <a:lnTo>
                  <a:pt x="35813" y="98894"/>
                </a:lnTo>
                <a:lnTo>
                  <a:pt x="30118" y="91223"/>
                </a:lnTo>
                <a:lnTo>
                  <a:pt x="25516" y="79550"/>
                </a:lnTo>
                <a:lnTo>
                  <a:pt x="23368" y="65239"/>
                </a:lnTo>
                <a:lnTo>
                  <a:pt x="24637" y="46697"/>
                </a:lnTo>
                <a:lnTo>
                  <a:pt x="25236" y="41338"/>
                </a:lnTo>
                <a:lnTo>
                  <a:pt x="29130" y="28828"/>
                </a:lnTo>
                <a:lnTo>
                  <a:pt x="27144" y="0"/>
                </a:lnTo>
                <a:close/>
              </a:path>
            </a:pathLst>
          </a:custGeom>
          <a:solidFill>
            <a:srgbClr val="FCC3A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2476881" y="4027297"/>
            <a:ext cx="99512" cy="75437"/>
          </a:xfrm>
          <a:custGeom>
            <a:avLst/>
            <a:gdLst/>
            <a:ahLst/>
            <a:cxnLst/>
            <a:rect l="l" t="t" r="r" b="b"/>
            <a:pathLst>
              <a:path w="99512" h="75437">
                <a:moveTo>
                  <a:pt x="99512" y="65730"/>
                </a:moveTo>
                <a:lnTo>
                  <a:pt x="98124" y="51400"/>
                </a:lnTo>
                <a:lnTo>
                  <a:pt x="94862" y="38704"/>
                </a:lnTo>
                <a:lnTo>
                  <a:pt x="89716" y="27659"/>
                </a:lnTo>
                <a:lnTo>
                  <a:pt x="82676" y="18287"/>
                </a:lnTo>
                <a:lnTo>
                  <a:pt x="75668" y="11835"/>
                </a:lnTo>
                <a:lnTo>
                  <a:pt x="64836" y="5260"/>
                </a:lnTo>
                <a:lnTo>
                  <a:pt x="52604" y="1315"/>
                </a:lnTo>
                <a:lnTo>
                  <a:pt x="38988" y="0"/>
                </a:lnTo>
                <a:lnTo>
                  <a:pt x="27467" y="881"/>
                </a:lnTo>
                <a:lnTo>
                  <a:pt x="14922" y="4269"/>
                </a:lnTo>
                <a:lnTo>
                  <a:pt x="3776" y="10198"/>
                </a:lnTo>
                <a:lnTo>
                  <a:pt x="5762" y="39027"/>
                </a:lnTo>
                <a:lnTo>
                  <a:pt x="12954" y="29082"/>
                </a:lnTo>
                <a:lnTo>
                  <a:pt x="15175" y="27061"/>
                </a:lnTo>
                <a:lnTo>
                  <a:pt x="26210" y="20755"/>
                </a:lnTo>
                <a:lnTo>
                  <a:pt x="39243" y="18668"/>
                </a:lnTo>
                <a:lnTo>
                  <a:pt x="45053" y="19066"/>
                </a:lnTo>
                <a:lnTo>
                  <a:pt x="57181" y="23141"/>
                </a:lnTo>
                <a:lnTo>
                  <a:pt x="67182" y="31622"/>
                </a:lnTo>
                <a:lnTo>
                  <a:pt x="73016" y="42815"/>
                </a:lnTo>
                <a:lnTo>
                  <a:pt x="75692" y="56895"/>
                </a:lnTo>
                <a:lnTo>
                  <a:pt x="1269" y="56895"/>
                </a:lnTo>
                <a:lnTo>
                  <a:pt x="0" y="75437"/>
                </a:lnTo>
                <a:lnTo>
                  <a:pt x="99441" y="75437"/>
                </a:lnTo>
                <a:lnTo>
                  <a:pt x="99512" y="65730"/>
                </a:lnTo>
                <a:close/>
              </a:path>
            </a:pathLst>
          </a:custGeom>
          <a:solidFill>
            <a:srgbClr val="FCC3A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2320036" y="3979545"/>
            <a:ext cx="115062" cy="184150"/>
          </a:xfrm>
          <a:custGeom>
            <a:avLst/>
            <a:gdLst/>
            <a:ahLst/>
            <a:cxnLst/>
            <a:rect l="l" t="t" r="r" b="b"/>
            <a:pathLst>
              <a:path w="115062" h="184150">
                <a:moveTo>
                  <a:pt x="24383" y="162432"/>
                </a:moveTo>
                <a:lnTo>
                  <a:pt x="24383" y="0"/>
                </a:lnTo>
                <a:lnTo>
                  <a:pt x="0" y="0"/>
                </a:lnTo>
                <a:lnTo>
                  <a:pt x="0" y="184149"/>
                </a:lnTo>
                <a:lnTo>
                  <a:pt x="115062" y="184149"/>
                </a:lnTo>
                <a:lnTo>
                  <a:pt x="115062" y="162432"/>
                </a:lnTo>
                <a:lnTo>
                  <a:pt x="24383" y="162432"/>
                </a:lnTo>
                <a:close/>
              </a:path>
            </a:pathLst>
          </a:custGeom>
          <a:solidFill>
            <a:srgbClr val="FCC3A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2589403" y="3976497"/>
            <a:ext cx="77978" cy="187197"/>
          </a:xfrm>
          <a:custGeom>
            <a:avLst/>
            <a:gdLst/>
            <a:ahLst/>
            <a:cxnLst/>
            <a:rect l="l" t="t" r="r" b="b"/>
            <a:pathLst>
              <a:path w="77978" h="187198">
                <a:moveTo>
                  <a:pt x="19939" y="30733"/>
                </a:moveTo>
                <a:lnTo>
                  <a:pt x="19939" y="53847"/>
                </a:lnTo>
                <a:lnTo>
                  <a:pt x="0" y="53847"/>
                </a:lnTo>
                <a:lnTo>
                  <a:pt x="0" y="71373"/>
                </a:lnTo>
                <a:lnTo>
                  <a:pt x="19939" y="71373"/>
                </a:lnTo>
                <a:lnTo>
                  <a:pt x="19939" y="187197"/>
                </a:lnTo>
                <a:lnTo>
                  <a:pt x="42418" y="187197"/>
                </a:lnTo>
                <a:lnTo>
                  <a:pt x="42418" y="71373"/>
                </a:lnTo>
                <a:lnTo>
                  <a:pt x="68453" y="71373"/>
                </a:lnTo>
                <a:lnTo>
                  <a:pt x="68453" y="53847"/>
                </a:lnTo>
                <a:lnTo>
                  <a:pt x="42418" y="53847"/>
                </a:lnTo>
                <a:lnTo>
                  <a:pt x="42418" y="33527"/>
                </a:lnTo>
                <a:lnTo>
                  <a:pt x="43815" y="28066"/>
                </a:lnTo>
                <a:lnTo>
                  <a:pt x="46736" y="25018"/>
                </a:lnTo>
                <a:lnTo>
                  <a:pt x="49530" y="22097"/>
                </a:lnTo>
                <a:lnTo>
                  <a:pt x="54356" y="20700"/>
                </a:lnTo>
                <a:lnTo>
                  <a:pt x="65405" y="20700"/>
                </a:lnTo>
                <a:lnTo>
                  <a:pt x="69850" y="21081"/>
                </a:lnTo>
                <a:lnTo>
                  <a:pt x="74549" y="21970"/>
                </a:lnTo>
                <a:lnTo>
                  <a:pt x="77978" y="2285"/>
                </a:lnTo>
                <a:lnTo>
                  <a:pt x="70231" y="761"/>
                </a:lnTo>
                <a:lnTo>
                  <a:pt x="63246" y="0"/>
                </a:lnTo>
                <a:lnTo>
                  <a:pt x="46990" y="0"/>
                </a:lnTo>
                <a:lnTo>
                  <a:pt x="39243" y="1777"/>
                </a:lnTo>
                <a:lnTo>
                  <a:pt x="33782" y="5460"/>
                </a:lnTo>
                <a:lnTo>
                  <a:pt x="28321" y="9016"/>
                </a:lnTo>
                <a:lnTo>
                  <a:pt x="24511" y="13842"/>
                </a:lnTo>
                <a:lnTo>
                  <a:pt x="22352" y="19684"/>
                </a:lnTo>
                <a:lnTo>
                  <a:pt x="20701" y="24002"/>
                </a:lnTo>
                <a:lnTo>
                  <a:pt x="19939" y="30733"/>
                </a:lnTo>
                <a:close/>
              </a:path>
            </a:pathLst>
          </a:custGeom>
          <a:solidFill>
            <a:srgbClr val="FCC3A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2658237" y="3983736"/>
            <a:ext cx="65024" cy="181737"/>
          </a:xfrm>
          <a:custGeom>
            <a:avLst/>
            <a:gdLst/>
            <a:ahLst/>
            <a:cxnLst/>
            <a:rect l="l" t="t" r="r" b="b"/>
            <a:pathLst>
              <a:path w="65024" h="181737">
                <a:moveTo>
                  <a:pt x="38988" y="46608"/>
                </a:moveTo>
                <a:lnTo>
                  <a:pt x="38988" y="0"/>
                </a:lnTo>
                <a:lnTo>
                  <a:pt x="16510" y="13588"/>
                </a:lnTo>
                <a:lnTo>
                  <a:pt x="16510" y="46608"/>
                </a:lnTo>
                <a:lnTo>
                  <a:pt x="0" y="46608"/>
                </a:lnTo>
                <a:lnTo>
                  <a:pt x="0" y="64134"/>
                </a:lnTo>
                <a:lnTo>
                  <a:pt x="16510" y="64134"/>
                </a:lnTo>
                <a:lnTo>
                  <a:pt x="16518" y="143130"/>
                </a:lnTo>
                <a:lnTo>
                  <a:pt x="17274" y="158472"/>
                </a:lnTo>
                <a:lnTo>
                  <a:pt x="19304" y="167639"/>
                </a:lnTo>
                <a:lnTo>
                  <a:pt x="21081" y="171831"/>
                </a:lnTo>
                <a:lnTo>
                  <a:pt x="24256" y="175259"/>
                </a:lnTo>
                <a:lnTo>
                  <a:pt x="28829" y="177800"/>
                </a:lnTo>
                <a:lnTo>
                  <a:pt x="33400" y="180466"/>
                </a:lnTo>
                <a:lnTo>
                  <a:pt x="39750" y="181737"/>
                </a:lnTo>
                <a:lnTo>
                  <a:pt x="52958" y="181737"/>
                </a:lnTo>
                <a:lnTo>
                  <a:pt x="58674" y="181101"/>
                </a:lnTo>
                <a:lnTo>
                  <a:pt x="65024" y="179705"/>
                </a:lnTo>
                <a:lnTo>
                  <a:pt x="61721" y="159765"/>
                </a:lnTo>
                <a:lnTo>
                  <a:pt x="57657" y="160274"/>
                </a:lnTo>
                <a:lnTo>
                  <a:pt x="54356" y="160655"/>
                </a:lnTo>
                <a:lnTo>
                  <a:pt x="48513" y="160655"/>
                </a:lnTo>
                <a:lnTo>
                  <a:pt x="45846" y="160019"/>
                </a:lnTo>
                <a:lnTo>
                  <a:pt x="44068" y="159003"/>
                </a:lnTo>
                <a:lnTo>
                  <a:pt x="41020" y="156463"/>
                </a:lnTo>
                <a:lnTo>
                  <a:pt x="39369" y="152781"/>
                </a:lnTo>
                <a:lnTo>
                  <a:pt x="38988" y="148589"/>
                </a:lnTo>
                <a:lnTo>
                  <a:pt x="38988" y="64134"/>
                </a:lnTo>
                <a:lnTo>
                  <a:pt x="61721" y="64134"/>
                </a:lnTo>
                <a:lnTo>
                  <a:pt x="61721" y="46608"/>
                </a:lnTo>
                <a:lnTo>
                  <a:pt x="38988" y="46608"/>
                </a:lnTo>
                <a:close/>
              </a:path>
            </a:pathLst>
          </a:custGeom>
          <a:solidFill>
            <a:srgbClr val="FCC3A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034411" y="4091940"/>
            <a:ext cx="45593" cy="74803"/>
          </a:xfrm>
          <a:custGeom>
            <a:avLst/>
            <a:gdLst/>
            <a:ahLst/>
            <a:cxnLst/>
            <a:rect l="l" t="t" r="r" b="b"/>
            <a:pathLst>
              <a:path w="45593" h="74803">
                <a:moveTo>
                  <a:pt x="264" y="41453"/>
                </a:moveTo>
                <a:lnTo>
                  <a:pt x="3901" y="53833"/>
                </a:lnTo>
                <a:lnTo>
                  <a:pt x="11811" y="64008"/>
                </a:lnTo>
                <a:lnTo>
                  <a:pt x="19340" y="69284"/>
                </a:lnTo>
                <a:lnTo>
                  <a:pt x="31178" y="73429"/>
                </a:lnTo>
                <a:lnTo>
                  <a:pt x="45593" y="74803"/>
                </a:lnTo>
                <a:lnTo>
                  <a:pt x="42163" y="57023"/>
                </a:lnTo>
                <a:lnTo>
                  <a:pt x="35559" y="54991"/>
                </a:lnTo>
                <a:lnTo>
                  <a:pt x="30987" y="51054"/>
                </a:lnTo>
                <a:lnTo>
                  <a:pt x="26415" y="46990"/>
                </a:lnTo>
                <a:lnTo>
                  <a:pt x="24130" y="42037"/>
                </a:lnTo>
                <a:lnTo>
                  <a:pt x="24130" y="32004"/>
                </a:lnTo>
                <a:lnTo>
                  <a:pt x="26415" y="0"/>
                </a:lnTo>
                <a:lnTo>
                  <a:pt x="20955" y="2412"/>
                </a:lnTo>
                <a:lnTo>
                  <a:pt x="16128" y="5715"/>
                </a:lnTo>
                <a:lnTo>
                  <a:pt x="11302" y="9017"/>
                </a:lnTo>
                <a:lnTo>
                  <a:pt x="7493" y="13335"/>
                </a:lnTo>
                <a:lnTo>
                  <a:pt x="4444" y="18668"/>
                </a:lnTo>
                <a:lnTo>
                  <a:pt x="1524" y="24130"/>
                </a:lnTo>
                <a:lnTo>
                  <a:pt x="0" y="30099"/>
                </a:lnTo>
                <a:lnTo>
                  <a:pt x="0" y="36576"/>
                </a:lnTo>
                <a:lnTo>
                  <a:pt x="264" y="41453"/>
                </a:lnTo>
                <a:close/>
              </a:path>
            </a:pathLst>
          </a:custGeom>
          <a:solidFill>
            <a:srgbClr val="FCC3A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3038348" y="4027297"/>
            <a:ext cx="118871" cy="139445"/>
          </a:xfrm>
          <a:custGeom>
            <a:avLst/>
            <a:gdLst/>
            <a:ahLst/>
            <a:cxnLst/>
            <a:rect l="l" t="t" r="r" b="b"/>
            <a:pathLst>
              <a:path w="118871" h="139446">
                <a:moveTo>
                  <a:pt x="66547" y="135000"/>
                </a:moveTo>
                <a:lnTo>
                  <a:pt x="69147" y="133946"/>
                </a:lnTo>
                <a:lnTo>
                  <a:pt x="79792" y="128154"/>
                </a:lnTo>
                <a:lnTo>
                  <a:pt x="90804" y="119887"/>
                </a:lnTo>
                <a:lnTo>
                  <a:pt x="91439" y="126237"/>
                </a:lnTo>
                <a:lnTo>
                  <a:pt x="92963" y="131698"/>
                </a:lnTo>
                <a:lnTo>
                  <a:pt x="95250" y="136397"/>
                </a:lnTo>
                <a:lnTo>
                  <a:pt x="118871" y="136397"/>
                </a:lnTo>
                <a:lnTo>
                  <a:pt x="116077" y="131317"/>
                </a:lnTo>
                <a:lnTo>
                  <a:pt x="114172" y="125983"/>
                </a:lnTo>
                <a:lnTo>
                  <a:pt x="113156" y="120395"/>
                </a:lnTo>
                <a:lnTo>
                  <a:pt x="112344" y="111239"/>
                </a:lnTo>
                <a:lnTo>
                  <a:pt x="111910" y="98206"/>
                </a:lnTo>
                <a:lnTo>
                  <a:pt x="111759" y="80517"/>
                </a:lnTo>
                <a:lnTo>
                  <a:pt x="111759" y="40385"/>
                </a:lnTo>
                <a:lnTo>
                  <a:pt x="111378" y="33400"/>
                </a:lnTo>
                <a:lnTo>
                  <a:pt x="110616" y="29590"/>
                </a:lnTo>
                <a:lnTo>
                  <a:pt x="109219" y="23367"/>
                </a:lnTo>
                <a:lnTo>
                  <a:pt x="106933" y="18160"/>
                </a:lnTo>
                <a:lnTo>
                  <a:pt x="103631" y="14096"/>
                </a:lnTo>
                <a:lnTo>
                  <a:pt x="100202" y="10032"/>
                </a:lnTo>
                <a:lnTo>
                  <a:pt x="94995" y="6730"/>
                </a:lnTo>
                <a:lnTo>
                  <a:pt x="87883" y="4063"/>
                </a:lnTo>
                <a:lnTo>
                  <a:pt x="74241" y="843"/>
                </a:lnTo>
                <a:lnTo>
                  <a:pt x="60070" y="0"/>
                </a:lnTo>
                <a:lnTo>
                  <a:pt x="54374" y="141"/>
                </a:lnTo>
                <a:lnTo>
                  <a:pt x="41425" y="1643"/>
                </a:lnTo>
                <a:lnTo>
                  <a:pt x="29844" y="4698"/>
                </a:lnTo>
                <a:lnTo>
                  <a:pt x="21208" y="7873"/>
                </a:lnTo>
                <a:lnTo>
                  <a:pt x="14477" y="12318"/>
                </a:lnTo>
                <a:lnTo>
                  <a:pt x="9906" y="18160"/>
                </a:lnTo>
                <a:lnTo>
                  <a:pt x="5333" y="24002"/>
                </a:lnTo>
                <a:lnTo>
                  <a:pt x="2031" y="31622"/>
                </a:lnTo>
                <a:lnTo>
                  <a:pt x="0" y="41147"/>
                </a:lnTo>
                <a:lnTo>
                  <a:pt x="22097" y="44068"/>
                </a:lnTo>
                <a:lnTo>
                  <a:pt x="24510" y="34670"/>
                </a:lnTo>
                <a:lnTo>
                  <a:pt x="28193" y="28066"/>
                </a:lnTo>
                <a:lnTo>
                  <a:pt x="33274" y="24383"/>
                </a:lnTo>
                <a:lnTo>
                  <a:pt x="38353" y="20573"/>
                </a:lnTo>
                <a:lnTo>
                  <a:pt x="46227" y="18795"/>
                </a:lnTo>
                <a:lnTo>
                  <a:pt x="58600" y="18815"/>
                </a:lnTo>
                <a:lnTo>
                  <a:pt x="72467" y="20899"/>
                </a:lnTo>
                <a:lnTo>
                  <a:pt x="82550" y="26415"/>
                </a:lnTo>
                <a:lnTo>
                  <a:pt x="86868" y="30098"/>
                </a:lnTo>
                <a:lnTo>
                  <a:pt x="89026" y="36702"/>
                </a:lnTo>
                <a:lnTo>
                  <a:pt x="88900" y="51815"/>
                </a:lnTo>
                <a:lnTo>
                  <a:pt x="86917" y="52455"/>
                </a:lnTo>
                <a:lnTo>
                  <a:pt x="76878" y="55040"/>
                </a:lnTo>
                <a:lnTo>
                  <a:pt x="64077" y="57424"/>
                </a:lnTo>
                <a:lnTo>
                  <a:pt x="48513" y="59562"/>
                </a:lnTo>
                <a:lnTo>
                  <a:pt x="39624" y="60578"/>
                </a:lnTo>
                <a:lnTo>
                  <a:pt x="32893" y="61721"/>
                </a:lnTo>
                <a:lnTo>
                  <a:pt x="28447" y="62991"/>
                </a:lnTo>
                <a:lnTo>
                  <a:pt x="22478" y="64642"/>
                </a:lnTo>
                <a:lnTo>
                  <a:pt x="20193" y="96646"/>
                </a:lnTo>
                <a:lnTo>
                  <a:pt x="21208" y="93090"/>
                </a:lnTo>
                <a:lnTo>
                  <a:pt x="23368" y="89915"/>
                </a:lnTo>
                <a:lnTo>
                  <a:pt x="25400" y="86613"/>
                </a:lnTo>
                <a:lnTo>
                  <a:pt x="28447" y="84200"/>
                </a:lnTo>
                <a:lnTo>
                  <a:pt x="32257" y="82550"/>
                </a:lnTo>
                <a:lnTo>
                  <a:pt x="36068" y="80898"/>
                </a:lnTo>
                <a:lnTo>
                  <a:pt x="42671" y="79375"/>
                </a:lnTo>
                <a:lnTo>
                  <a:pt x="51943" y="77977"/>
                </a:lnTo>
                <a:lnTo>
                  <a:pt x="66844" y="75514"/>
                </a:lnTo>
                <a:lnTo>
                  <a:pt x="79239" y="72648"/>
                </a:lnTo>
                <a:lnTo>
                  <a:pt x="88900" y="69468"/>
                </a:lnTo>
                <a:lnTo>
                  <a:pt x="88900" y="87756"/>
                </a:lnTo>
                <a:lnTo>
                  <a:pt x="87629" y="95250"/>
                </a:lnTo>
                <a:lnTo>
                  <a:pt x="85216" y="100329"/>
                </a:lnTo>
                <a:lnTo>
                  <a:pt x="82041" y="106933"/>
                </a:lnTo>
                <a:lnTo>
                  <a:pt x="77088" y="112140"/>
                </a:lnTo>
                <a:lnTo>
                  <a:pt x="70357" y="115950"/>
                </a:lnTo>
                <a:lnTo>
                  <a:pt x="63500" y="119760"/>
                </a:lnTo>
                <a:lnTo>
                  <a:pt x="55752" y="121665"/>
                </a:lnTo>
                <a:lnTo>
                  <a:pt x="38226" y="121665"/>
                </a:lnTo>
                <a:lnTo>
                  <a:pt x="41656" y="139445"/>
                </a:lnTo>
                <a:lnTo>
                  <a:pt x="50545" y="139445"/>
                </a:lnTo>
                <a:lnTo>
                  <a:pt x="58800" y="137921"/>
                </a:lnTo>
                <a:lnTo>
                  <a:pt x="66547" y="135000"/>
                </a:lnTo>
                <a:close/>
              </a:path>
            </a:pathLst>
          </a:custGeom>
          <a:solidFill>
            <a:srgbClr val="FCC3A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2815336" y="3979545"/>
            <a:ext cx="139064" cy="184150"/>
          </a:xfrm>
          <a:custGeom>
            <a:avLst/>
            <a:gdLst/>
            <a:ahLst/>
            <a:cxnLst/>
            <a:rect l="l" t="t" r="r" b="b"/>
            <a:pathLst>
              <a:path w="139064" h="184150">
                <a:moveTo>
                  <a:pt x="114681" y="176021"/>
                </a:moveTo>
                <a:lnTo>
                  <a:pt x="120141" y="171957"/>
                </a:lnTo>
                <a:lnTo>
                  <a:pt x="125475" y="167893"/>
                </a:lnTo>
                <a:lnTo>
                  <a:pt x="129920" y="162178"/>
                </a:lnTo>
                <a:lnTo>
                  <a:pt x="133603" y="154812"/>
                </a:lnTo>
                <a:lnTo>
                  <a:pt x="137287" y="147446"/>
                </a:lnTo>
                <a:lnTo>
                  <a:pt x="139064" y="139445"/>
                </a:lnTo>
                <a:lnTo>
                  <a:pt x="139064" y="130809"/>
                </a:lnTo>
                <a:lnTo>
                  <a:pt x="138899" y="126525"/>
                </a:lnTo>
                <a:lnTo>
                  <a:pt x="136144" y="113882"/>
                </a:lnTo>
                <a:lnTo>
                  <a:pt x="130047" y="102869"/>
                </a:lnTo>
                <a:lnTo>
                  <a:pt x="126797" y="99068"/>
                </a:lnTo>
                <a:lnTo>
                  <a:pt x="116948" y="91428"/>
                </a:lnTo>
                <a:lnTo>
                  <a:pt x="104393" y="86232"/>
                </a:lnTo>
                <a:lnTo>
                  <a:pt x="104646" y="86106"/>
                </a:lnTo>
                <a:lnTo>
                  <a:pt x="115807" y="78705"/>
                </a:lnTo>
                <a:lnTo>
                  <a:pt x="123697" y="69341"/>
                </a:lnTo>
                <a:lnTo>
                  <a:pt x="128015" y="62483"/>
                </a:lnTo>
                <a:lnTo>
                  <a:pt x="130175" y="54990"/>
                </a:lnTo>
                <a:lnTo>
                  <a:pt x="130175" y="38734"/>
                </a:lnTo>
                <a:lnTo>
                  <a:pt x="127762" y="30606"/>
                </a:lnTo>
                <a:lnTo>
                  <a:pt x="122936" y="22859"/>
                </a:lnTo>
                <a:lnTo>
                  <a:pt x="122390" y="22005"/>
                </a:lnTo>
                <a:lnTo>
                  <a:pt x="113976" y="12429"/>
                </a:lnTo>
                <a:lnTo>
                  <a:pt x="104647" y="38607"/>
                </a:lnTo>
                <a:lnTo>
                  <a:pt x="106171" y="43941"/>
                </a:lnTo>
                <a:lnTo>
                  <a:pt x="106171" y="56514"/>
                </a:lnTo>
                <a:lnTo>
                  <a:pt x="104520" y="61848"/>
                </a:lnTo>
                <a:lnTo>
                  <a:pt x="101472" y="66166"/>
                </a:lnTo>
                <a:lnTo>
                  <a:pt x="98297" y="70357"/>
                </a:lnTo>
                <a:lnTo>
                  <a:pt x="93599" y="73405"/>
                </a:lnTo>
                <a:lnTo>
                  <a:pt x="87375" y="75310"/>
                </a:lnTo>
                <a:lnTo>
                  <a:pt x="82803" y="76707"/>
                </a:lnTo>
                <a:lnTo>
                  <a:pt x="75056" y="77469"/>
                </a:lnTo>
                <a:lnTo>
                  <a:pt x="24383" y="77469"/>
                </a:lnTo>
                <a:lnTo>
                  <a:pt x="24383" y="21843"/>
                </a:lnTo>
                <a:lnTo>
                  <a:pt x="61213" y="21843"/>
                </a:lnTo>
                <a:lnTo>
                  <a:pt x="69087" y="0"/>
                </a:lnTo>
                <a:lnTo>
                  <a:pt x="0" y="0"/>
                </a:lnTo>
                <a:lnTo>
                  <a:pt x="0" y="184149"/>
                </a:lnTo>
                <a:lnTo>
                  <a:pt x="75360" y="184081"/>
                </a:lnTo>
                <a:lnTo>
                  <a:pt x="88618" y="183142"/>
                </a:lnTo>
                <a:lnTo>
                  <a:pt x="83693" y="162178"/>
                </a:lnTo>
                <a:lnTo>
                  <a:pt x="78105" y="162432"/>
                </a:lnTo>
                <a:lnTo>
                  <a:pt x="24383" y="162432"/>
                </a:lnTo>
                <a:lnTo>
                  <a:pt x="24383" y="99186"/>
                </a:lnTo>
                <a:lnTo>
                  <a:pt x="69112" y="99198"/>
                </a:lnTo>
                <a:lnTo>
                  <a:pt x="83318" y="100047"/>
                </a:lnTo>
                <a:lnTo>
                  <a:pt x="93852" y="102234"/>
                </a:lnTo>
                <a:lnTo>
                  <a:pt x="100202" y="104266"/>
                </a:lnTo>
                <a:lnTo>
                  <a:pt x="105028" y="107822"/>
                </a:lnTo>
                <a:lnTo>
                  <a:pt x="108584" y="112902"/>
                </a:lnTo>
                <a:lnTo>
                  <a:pt x="112013" y="117982"/>
                </a:lnTo>
                <a:lnTo>
                  <a:pt x="113791" y="123951"/>
                </a:lnTo>
                <a:lnTo>
                  <a:pt x="113791" y="136651"/>
                </a:lnTo>
                <a:lnTo>
                  <a:pt x="112649" y="141858"/>
                </a:lnTo>
                <a:lnTo>
                  <a:pt x="110108" y="146303"/>
                </a:lnTo>
                <a:lnTo>
                  <a:pt x="107695" y="150748"/>
                </a:lnTo>
                <a:lnTo>
                  <a:pt x="104647" y="154177"/>
                </a:lnTo>
                <a:lnTo>
                  <a:pt x="100837" y="156463"/>
                </a:lnTo>
                <a:lnTo>
                  <a:pt x="99949" y="181101"/>
                </a:lnTo>
                <a:lnTo>
                  <a:pt x="107950" y="179069"/>
                </a:lnTo>
                <a:lnTo>
                  <a:pt x="114681" y="176021"/>
                </a:lnTo>
                <a:close/>
              </a:path>
            </a:pathLst>
          </a:custGeom>
          <a:solidFill>
            <a:srgbClr val="FCC3A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2899029" y="4136008"/>
            <a:ext cx="17144" cy="26678"/>
          </a:xfrm>
          <a:custGeom>
            <a:avLst/>
            <a:gdLst/>
            <a:ahLst/>
            <a:cxnLst/>
            <a:rect l="l" t="t" r="r" b="b"/>
            <a:pathLst>
              <a:path w="17144" h="26678">
                <a:moveTo>
                  <a:pt x="17144" y="0"/>
                </a:moveTo>
                <a:lnTo>
                  <a:pt x="13462" y="2413"/>
                </a:lnTo>
                <a:lnTo>
                  <a:pt x="8762" y="4064"/>
                </a:lnTo>
                <a:lnTo>
                  <a:pt x="3175" y="5080"/>
                </a:lnTo>
                <a:lnTo>
                  <a:pt x="0" y="5715"/>
                </a:lnTo>
                <a:lnTo>
                  <a:pt x="4925" y="26678"/>
                </a:lnTo>
                <a:lnTo>
                  <a:pt x="16256" y="24638"/>
                </a:lnTo>
                <a:lnTo>
                  <a:pt x="17144" y="0"/>
                </a:lnTo>
                <a:close/>
              </a:path>
            </a:pathLst>
          </a:custGeom>
          <a:solidFill>
            <a:srgbClr val="FCC3A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2876550" y="3979545"/>
            <a:ext cx="52762" cy="38607"/>
          </a:xfrm>
          <a:custGeom>
            <a:avLst/>
            <a:gdLst/>
            <a:ahLst/>
            <a:cxnLst/>
            <a:rect l="l" t="t" r="r" b="b"/>
            <a:pathLst>
              <a:path w="52762" h="38607">
                <a:moveTo>
                  <a:pt x="41782" y="5587"/>
                </a:moveTo>
                <a:lnTo>
                  <a:pt x="34552" y="3070"/>
                </a:lnTo>
                <a:lnTo>
                  <a:pt x="22357" y="774"/>
                </a:lnTo>
                <a:lnTo>
                  <a:pt x="7874" y="0"/>
                </a:lnTo>
                <a:lnTo>
                  <a:pt x="0" y="21843"/>
                </a:lnTo>
                <a:lnTo>
                  <a:pt x="3644" y="21864"/>
                </a:lnTo>
                <a:lnTo>
                  <a:pt x="18169" y="22570"/>
                </a:lnTo>
                <a:lnTo>
                  <a:pt x="27939" y="24383"/>
                </a:lnTo>
                <a:lnTo>
                  <a:pt x="33400" y="26034"/>
                </a:lnTo>
                <a:lnTo>
                  <a:pt x="37592" y="29209"/>
                </a:lnTo>
                <a:lnTo>
                  <a:pt x="40512" y="33908"/>
                </a:lnTo>
                <a:lnTo>
                  <a:pt x="43433" y="38607"/>
                </a:lnTo>
                <a:lnTo>
                  <a:pt x="52762" y="12429"/>
                </a:lnTo>
                <a:lnTo>
                  <a:pt x="41782" y="5587"/>
                </a:lnTo>
                <a:close/>
              </a:path>
            </a:pathLst>
          </a:custGeom>
          <a:solidFill>
            <a:srgbClr val="FCC3A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3453003" y="3979545"/>
            <a:ext cx="115697" cy="187198"/>
          </a:xfrm>
          <a:custGeom>
            <a:avLst/>
            <a:gdLst/>
            <a:ahLst/>
            <a:cxnLst/>
            <a:rect l="l" t="t" r="r" b="b"/>
            <a:pathLst>
              <a:path w="115697" h="187198">
                <a:moveTo>
                  <a:pt x="89281" y="60705"/>
                </a:moveTo>
                <a:lnTo>
                  <a:pt x="84200" y="56260"/>
                </a:lnTo>
                <a:lnTo>
                  <a:pt x="77850" y="52831"/>
                </a:lnTo>
                <a:lnTo>
                  <a:pt x="71627" y="49529"/>
                </a:lnTo>
                <a:lnTo>
                  <a:pt x="64388" y="47751"/>
                </a:lnTo>
                <a:lnTo>
                  <a:pt x="56387" y="47751"/>
                </a:lnTo>
                <a:lnTo>
                  <a:pt x="58547" y="66547"/>
                </a:lnTo>
                <a:lnTo>
                  <a:pt x="62272" y="66738"/>
                </a:lnTo>
                <a:lnTo>
                  <a:pt x="74338" y="70535"/>
                </a:lnTo>
                <a:lnTo>
                  <a:pt x="84582" y="79247"/>
                </a:lnTo>
                <a:lnTo>
                  <a:pt x="91177" y="91498"/>
                </a:lnTo>
                <a:lnTo>
                  <a:pt x="94133" y="104140"/>
                </a:lnTo>
                <a:lnTo>
                  <a:pt x="95123" y="119506"/>
                </a:lnTo>
                <a:lnTo>
                  <a:pt x="95122" y="119888"/>
                </a:lnTo>
                <a:lnTo>
                  <a:pt x="93939" y="134831"/>
                </a:lnTo>
                <a:lnTo>
                  <a:pt x="90477" y="147023"/>
                </a:lnTo>
                <a:lnTo>
                  <a:pt x="84709" y="156463"/>
                </a:lnTo>
                <a:lnTo>
                  <a:pt x="72147" y="166056"/>
                </a:lnTo>
                <a:lnTo>
                  <a:pt x="59562" y="168528"/>
                </a:lnTo>
                <a:lnTo>
                  <a:pt x="56456" y="168384"/>
                </a:lnTo>
                <a:lnTo>
                  <a:pt x="44487" y="164674"/>
                </a:lnTo>
                <a:lnTo>
                  <a:pt x="34036" y="155955"/>
                </a:lnTo>
                <a:lnTo>
                  <a:pt x="27609" y="145005"/>
                </a:lnTo>
                <a:lnTo>
                  <a:pt x="24328" y="132593"/>
                </a:lnTo>
                <a:lnTo>
                  <a:pt x="23241" y="117601"/>
                </a:lnTo>
                <a:lnTo>
                  <a:pt x="23268" y="114912"/>
                </a:lnTo>
                <a:lnTo>
                  <a:pt x="24625" y="100036"/>
                </a:lnTo>
                <a:lnTo>
                  <a:pt x="28010" y="87979"/>
                </a:lnTo>
                <a:lnTo>
                  <a:pt x="33400" y="78739"/>
                </a:lnTo>
                <a:lnTo>
                  <a:pt x="38127" y="50772"/>
                </a:lnTo>
                <a:lnTo>
                  <a:pt x="26670" y="56387"/>
                </a:lnTo>
                <a:lnTo>
                  <a:pt x="21464" y="60309"/>
                </a:lnTo>
                <a:lnTo>
                  <a:pt x="13053" y="69644"/>
                </a:lnTo>
                <a:lnTo>
                  <a:pt x="6731" y="81406"/>
                </a:lnTo>
                <a:lnTo>
                  <a:pt x="3222" y="91815"/>
                </a:lnTo>
                <a:lnTo>
                  <a:pt x="810" y="104255"/>
                </a:lnTo>
                <a:lnTo>
                  <a:pt x="0" y="117601"/>
                </a:lnTo>
                <a:lnTo>
                  <a:pt x="710" y="129889"/>
                </a:lnTo>
                <a:lnTo>
                  <a:pt x="3152" y="142383"/>
                </a:lnTo>
                <a:lnTo>
                  <a:pt x="7366" y="153796"/>
                </a:lnTo>
                <a:lnTo>
                  <a:pt x="10751" y="160140"/>
                </a:lnTo>
                <a:lnTo>
                  <a:pt x="18483" y="170343"/>
                </a:lnTo>
                <a:lnTo>
                  <a:pt x="28067" y="178434"/>
                </a:lnTo>
                <a:lnTo>
                  <a:pt x="32689" y="181167"/>
                </a:lnTo>
                <a:lnTo>
                  <a:pt x="44587" y="185690"/>
                </a:lnTo>
                <a:lnTo>
                  <a:pt x="57404" y="187197"/>
                </a:lnTo>
                <a:lnTo>
                  <a:pt x="62136" y="187005"/>
                </a:lnTo>
                <a:lnTo>
                  <a:pt x="75137" y="184042"/>
                </a:lnTo>
                <a:lnTo>
                  <a:pt x="86005" y="177502"/>
                </a:lnTo>
                <a:lnTo>
                  <a:pt x="94742" y="167385"/>
                </a:lnTo>
                <a:lnTo>
                  <a:pt x="94742" y="184149"/>
                </a:lnTo>
                <a:lnTo>
                  <a:pt x="115697" y="184149"/>
                </a:lnTo>
                <a:lnTo>
                  <a:pt x="115697" y="0"/>
                </a:lnTo>
                <a:lnTo>
                  <a:pt x="93218" y="0"/>
                </a:lnTo>
                <a:lnTo>
                  <a:pt x="93218" y="66166"/>
                </a:lnTo>
                <a:lnTo>
                  <a:pt x="89281" y="60705"/>
                </a:lnTo>
                <a:close/>
              </a:path>
            </a:pathLst>
          </a:custGeom>
          <a:solidFill>
            <a:srgbClr val="FCC3A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3486404" y="4027297"/>
            <a:ext cx="25146" cy="30987"/>
          </a:xfrm>
          <a:custGeom>
            <a:avLst/>
            <a:gdLst/>
            <a:ahLst/>
            <a:cxnLst/>
            <a:rect l="l" t="t" r="r" b="b"/>
            <a:pathLst>
              <a:path w="25146" h="30987">
                <a:moveTo>
                  <a:pt x="0" y="30987"/>
                </a:moveTo>
                <a:lnTo>
                  <a:pt x="1880" y="28867"/>
                </a:lnTo>
                <a:lnTo>
                  <a:pt x="12490" y="21313"/>
                </a:lnTo>
                <a:lnTo>
                  <a:pt x="25146" y="18795"/>
                </a:lnTo>
                <a:lnTo>
                  <a:pt x="22987" y="0"/>
                </a:lnTo>
                <a:lnTo>
                  <a:pt x="17211" y="280"/>
                </a:lnTo>
                <a:lnTo>
                  <a:pt x="4726" y="3020"/>
                </a:lnTo>
                <a:lnTo>
                  <a:pt x="0" y="30987"/>
                </a:lnTo>
                <a:close/>
              </a:path>
            </a:pathLst>
          </a:custGeom>
          <a:solidFill>
            <a:srgbClr val="FCC3A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2996311" y="3981259"/>
            <a:ext cx="0" cy="182435"/>
          </a:xfrm>
          <a:custGeom>
            <a:avLst/>
            <a:gdLst/>
            <a:ahLst/>
            <a:cxnLst/>
            <a:rect l="l" t="t" r="r" b="b"/>
            <a:pathLst>
              <a:path h="182435">
                <a:moveTo>
                  <a:pt x="0" y="0"/>
                </a:moveTo>
                <a:lnTo>
                  <a:pt x="0" y="182435"/>
                </a:lnTo>
              </a:path>
            </a:pathLst>
          </a:custGeom>
          <a:ln w="23876">
            <a:solidFill>
              <a:srgbClr val="FCC3A3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3058541" y="4096766"/>
            <a:ext cx="68706" cy="52196"/>
          </a:xfrm>
          <a:custGeom>
            <a:avLst/>
            <a:gdLst/>
            <a:ahLst/>
            <a:cxnLst/>
            <a:rect l="l" t="t" r="r" b="b"/>
            <a:pathLst>
              <a:path w="68706" h="52197">
                <a:moveTo>
                  <a:pt x="68706" y="0"/>
                </a:moveTo>
                <a:lnTo>
                  <a:pt x="59046" y="3179"/>
                </a:lnTo>
                <a:lnTo>
                  <a:pt x="46651" y="6045"/>
                </a:lnTo>
                <a:lnTo>
                  <a:pt x="31750" y="8508"/>
                </a:lnTo>
                <a:lnTo>
                  <a:pt x="22478" y="9905"/>
                </a:lnTo>
                <a:lnTo>
                  <a:pt x="15875" y="11429"/>
                </a:lnTo>
                <a:lnTo>
                  <a:pt x="12064" y="13080"/>
                </a:lnTo>
                <a:lnTo>
                  <a:pt x="8254" y="14731"/>
                </a:lnTo>
                <a:lnTo>
                  <a:pt x="5206" y="17144"/>
                </a:lnTo>
                <a:lnTo>
                  <a:pt x="3175" y="20446"/>
                </a:lnTo>
                <a:lnTo>
                  <a:pt x="1015" y="23621"/>
                </a:lnTo>
                <a:lnTo>
                  <a:pt x="0" y="27177"/>
                </a:lnTo>
                <a:lnTo>
                  <a:pt x="0" y="31114"/>
                </a:lnTo>
                <a:lnTo>
                  <a:pt x="0" y="37210"/>
                </a:lnTo>
                <a:lnTo>
                  <a:pt x="2285" y="42163"/>
                </a:lnTo>
                <a:lnTo>
                  <a:pt x="6857" y="46227"/>
                </a:lnTo>
                <a:lnTo>
                  <a:pt x="11429" y="50164"/>
                </a:lnTo>
                <a:lnTo>
                  <a:pt x="18033" y="52196"/>
                </a:lnTo>
                <a:lnTo>
                  <a:pt x="26923" y="52196"/>
                </a:lnTo>
                <a:lnTo>
                  <a:pt x="35559" y="52196"/>
                </a:lnTo>
                <a:lnTo>
                  <a:pt x="43306" y="50291"/>
                </a:lnTo>
                <a:lnTo>
                  <a:pt x="50164" y="46481"/>
                </a:lnTo>
                <a:lnTo>
                  <a:pt x="56895" y="42671"/>
                </a:lnTo>
                <a:lnTo>
                  <a:pt x="61848" y="37464"/>
                </a:lnTo>
                <a:lnTo>
                  <a:pt x="65023" y="30860"/>
                </a:lnTo>
                <a:lnTo>
                  <a:pt x="67436" y="25780"/>
                </a:lnTo>
                <a:lnTo>
                  <a:pt x="68706" y="18287"/>
                </a:lnTo>
                <a:lnTo>
                  <a:pt x="68706" y="8254"/>
                </a:lnTo>
                <a:lnTo>
                  <a:pt x="68706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2839720" y="4078731"/>
            <a:ext cx="89407" cy="63245"/>
          </a:xfrm>
          <a:custGeom>
            <a:avLst/>
            <a:gdLst/>
            <a:ahLst/>
            <a:cxnLst/>
            <a:rect l="l" t="t" r="r" b="b"/>
            <a:pathLst>
              <a:path w="89407" h="63246">
                <a:moveTo>
                  <a:pt x="0" y="0"/>
                </a:moveTo>
                <a:lnTo>
                  <a:pt x="0" y="63246"/>
                </a:lnTo>
                <a:lnTo>
                  <a:pt x="45847" y="63246"/>
                </a:lnTo>
                <a:lnTo>
                  <a:pt x="53721" y="63246"/>
                </a:lnTo>
                <a:lnTo>
                  <a:pt x="59309" y="62992"/>
                </a:lnTo>
                <a:lnTo>
                  <a:pt x="62484" y="62357"/>
                </a:lnTo>
                <a:lnTo>
                  <a:pt x="68072" y="61341"/>
                </a:lnTo>
                <a:lnTo>
                  <a:pt x="72771" y="59690"/>
                </a:lnTo>
                <a:lnTo>
                  <a:pt x="76454" y="57277"/>
                </a:lnTo>
                <a:lnTo>
                  <a:pt x="80263" y="54991"/>
                </a:lnTo>
                <a:lnTo>
                  <a:pt x="83312" y="51562"/>
                </a:lnTo>
                <a:lnTo>
                  <a:pt x="85725" y="47117"/>
                </a:lnTo>
                <a:lnTo>
                  <a:pt x="88265" y="42672"/>
                </a:lnTo>
                <a:lnTo>
                  <a:pt x="89407" y="37465"/>
                </a:lnTo>
                <a:lnTo>
                  <a:pt x="89407" y="31623"/>
                </a:lnTo>
                <a:lnTo>
                  <a:pt x="89407" y="24765"/>
                </a:lnTo>
                <a:lnTo>
                  <a:pt x="87630" y="18796"/>
                </a:lnTo>
                <a:lnTo>
                  <a:pt x="84200" y="13716"/>
                </a:lnTo>
                <a:lnTo>
                  <a:pt x="80644" y="8636"/>
                </a:lnTo>
                <a:lnTo>
                  <a:pt x="75818" y="5080"/>
                </a:lnTo>
                <a:lnTo>
                  <a:pt x="69468" y="3048"/>
                </a:lnTo>
                <a:lnTo>
                  <a:pt x="58934" y="860"/>
                </a:lnTo>
                <a:lnTo>
                  <a:pt x="44728" y="11"/>
                </a:lnTo>
                <a:lnTo>
                  <a:pt x="42544" y="0"/>
                </a:lnTo>
                <a:lnTo>
                  <a:pt x="0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3476244" y="4046093"/>
            <a:ext cx="71881" cy="101981"/>
          </a:xfrm>
          <a:custGeom>
            <a:avLst/>
            <a:gdLst/>
            <a:ahLst/>
            <a:cxnLst/>
            <a:rect l="l" t="t" r="r" b="b"/>
            <a:pathLst>
              <a:path w="71881" h="101980">
                <a:moveTo>
                  <a:pt x="35305" y="0"/>
                </a:moveTo>
                <a:lnTo>
                  <a:pt x="22650" y="2517"/>
                </a:lnTo>
                <a:lnTo>
                  <a:pt x="12040" y="10071"/>
                </a:lnTo>
                <a:lnTo>
                  <a:pt x="4769" y="21431"/>
                </a:lnTo>
                <a:lnTo>
                  <a:pt x="1384" y="33488"/>
                </a:lnTo>
                <a:lnTo>
                  <a:pt x="27" y="48364"/>
                </a:lnTo>
                <a:lnTo>
                  <a:pt x="0" y="51053"/>
                </a:lnTo>
                <a:lnTo>
                  <a:pt x="1087" y="66045"/>
                </a:lnTo>
                <a:lnTo>
                  <a:pt x="4368" y="78457"/>
                </a:lnTo>
                <a:lnTo>
                  <a:pt x="9865" y="88265"/>
                </a:lnTo>
                <a:lnTo>
                  <a:pt x="21246" y="98126"/>
                </a:lnTo>
                <a:lnTo>
                  <a:pt x="33215" y="101836"/>
                </a:lnTo>
                <a:lnTo>
                  <a:pt x="36321" y="101980"/>
                </a:lnTo>
                <a:lnTo>
                  <a:pt x="48906" y="99508"/>
                </a:lnTo>
                <a:lnTo>
                  <a:pt x="59594" y="91993"/>
                </a:lnTo>
                <a:lnTo>
                  <a:pt x="67236" y="80475"/>
                </a:lnTo>
                <a:lnTo>
                  <a:pt x="70698" y="68283"/>
                </a:lnTo>
                <a:lnTo>
                  <a:pt x="71881" y="53340"/>
                </a:lnTo>
                <a:lnTo>
                  <a:pt x="71881" y="52958"/>
                </a:lnTo>
                <a:lnTo>
                  <a:pt x="70892" y="37592"/>
                </a:lnTo>
                <a:lnTo>
                  <a:pt x="67936" y="24950"/>
                </a:lnTo>
                <a:lnTo>
                  <a:pt x="63037" y="14989"/>
                </a:lnTo>
                <a:lnTo>
                  <a:pt x="51097" y="3987"/>
                </a:lnTo>
                <a:lnTo>
                  <a:pt x="39031" y="190"/>
                </a:lnTo>
                <a:lnTo>
                  <a:pt x="35305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3335401" y="4045966"/>
            <a:ext cx="74422" cy="38226"/>
          </a:xfrm>
          <a:custGeom>
            <a:avLst/>
            <a:gdLst/>
            <a:ahLst/>
            <a:cxnLst/>
            <a:rect l="l" t="t" r="r" b="b"/>
            <a:pathLst>
              <a:path w="74422" h="38226">
                <a:moveTo>
                  <a:pt x="37973" y="0"/>
                </a:moveTo>
                <a:lnTo>
                  <a:pt x="24940" y="2086"/>
                </a:lnTo>
                <a:lnTo>
                  <a:pt x="13905" y="8392"/>
                </a:lnTo>
                <a:lnTo>
                  <a:pt x="11684" y="10413"/>
                </a:lnTo>
                <a:lnTo>
                  <a:pt x="4492" y="20358"/>
                </a:lnTo>
                <a:lnTo>
                  <a:pt x="598" y="32868"/>
                </a:lnTo>
                <a:lnTo>
                  <a:pt x="0" y="38226"/>
                </a:lnTo>
                <a:lnTo>
                  <a:pt x="74422" y="38226"/>
                </a:lnTo>
                <a:lnTo>
                  <a:pt x="71746" y="24146"/>
                </a:lnTo>
                <a:lnTo>
                  <a:pt x="66569" y="13786"/>
                </a:lnTo>
                <a:lnTo>
                  <a:pt x="55911" y="4472"/>
                </a:lnTo>
                <a:lnTo>
                  <a:pt x="43783" y="397"/>
                </a:lnTo>
                <a:lnTo>
                  <a:pt x="37973" y="0"/>
                </a:lnTo>
                <a:close/>
              </a:path>
            </a:pathLst>
          </a:custGeom>
          <a:ln w="19049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2478151" y="4045966"/>
            <a:ext cx="74422" cy="38226"/>
          </a:xfrm>
          <a:custGeom>
            <a:avLst/>
            <a:gdLst/>
            <a:ahLst/>
            <a:cxnLst/>
            <a:rect l="l" t="t" r="r" b="b"/>
            <a:pathLst>
              <a:path w="74422" h="38226">
                <a:moveTo>
                  <a:pt x="37973" y="0"/>
                </a:moveTo>
                <a:lnTo>
                  <a:pt x="24940" y="2086"/>
                </a:lnTo>
                <a:lnTo>
                  <a:pt x="13905" y="8392"/>
                </a:lnTo>
                <a:lnTo>
                  <a:pt x="11684" y="10413"/>
                </a:lnTo>
                <a:lnTo>
                  <a:pt x="4492" y="20358"/>
                </a:lnTo>
                <a:lnTo>
                  <a:pt x="598" y="32868"/>
                </a:lnTo>
                <a:lnTo>
                  <a:pt x="0" y="38226"/>
                </a:lnTo>
                <a:lnTo>
                  <a:pt x="74422" y="38226"/>
                </a:lnTo>
                <a:lnTo>
                  <a:pt x="71746" y="24146"/>
                </a:lnTo>
                <a:lnTo>
                  <a:pt x="66569" y="13786"/>
                </a:lnTo>
                <a:lnTo>
                  <a:pt x="55911" y="4472"/>
                </a:lnTo>
                <a:lnTo>
                  <a:pt x="43783" y="397"/>
                </a:lnTo>
                <a:lnTo>
                  <a:pt x="37973" y="0"/>
                </a:lnTo>
                <a:close/>
              </a:path>
            </a:pathLst>
          </a:custGeom>
          <a:ln w="19049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2996311" y="4020820"/>
            <a:ext cx="0" cy="152400"/>
          </a:xfrm>
          <a:custGeom>
            <a:avLst/>
            <a:gdLst/>
            <a:ahLst/>
            <a:cxnLst/>
            <a:rect l="l" t="t" r="r" b="b"/>
            <a:pathLst>
              <a:path h="152400">
                <a:moveTo>
                  <a:pt x="0" y="0"/>
                </a:moveTo>
                <a:lnTo>
                  <a:pt x="0" y="152399"/>
                </a:lnTo>
              </a:path>
            </a:pathLst>
          </a:custGeom>
          <a:ln w="42926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3310763" y="4027297"/>
            <a:ext cx="122936" cy="139445"/>
          </a:xfrm>
          <a:custGeom>
            <a:avLst/>
            <a:gdLst/>
            <a:ahLst/>
            <a:cxnLst/>
            <a:rect l="l" t="t" r="r" b="b"/>
            <a:pathLst>
              <a:path w="122936" h="139446">
                <a:moveTo>
                  <a:pt x="62357" y="0"/>
                </a:moveTo>
                <a:lnTo>
                  <a:pt x="75972" y="1315"/>
                </a:lnTo>
                <a:lnTo>
                  <a:pt x="88204" y="5260"/>
                </a:lnTo>
                <a:lnTo>
                  <a:pt x="99036" y="11835"/>
                </a:lnTo>
                <a:lnTo>
                  <a:pt x="106045" y="18287"/>
                </a:lnTo>
                <a:lnTo>
                  <a:pt x="113084" y="27659"/>
                </a:lnTo>
                <a:lnTo>
                  <a:pt x="118230" y="38704"/>
                </a:lnTo>
                <a:lnTo>
                  <a:pt x="121492" y="51400"/>
                </a:lnTo>
                <a:lnTo>
                  <a:pt x="122880" y="65730"/>
                </a:lnTo>
                <a:lnTo>
                  <a:pt x="122936" y="69468"/>
                </a:lnTo>
                <a:lnTo>
                  <a:pt x="122936" y="70865"/>
                </a:lnTo>
                <a:lnTo>
                  <a:pt x="122936" y="72770"/>
                </a:lnTo>
                <a:lnTo>
                  <a:pt x="122809" y="75437"/>
                </a:lnTo>
                <a:lnTo>
                  <a:pt x="23367" y="75437"/>
                </a:lnTo>
                <a:lnTo>
                  <a:pt x="25516" y="89749"/>
                </a:lnTo>
                <a:lnTo>
                  <a:pt x="30118" y="101422"/>
                </a:lnTo>
                <a:lnTo>
                  <a:pt x="35813" y="109092"/>
                </a:lnTo>
                <a:lnTo>
                  <a:pt x="46222" y="116895"/>
                </a:lnTo>
                <a:lnTo>
                  <a:pt x="58521" y="120490"/>
                </a:lnTo>
                <a:lnTo>
                  <a:pt x="63626" y="120776"/>
                </a:lnTo>
                <a:lnTo>
                  <a:pt x="72009" y="120776"/>
                </a:lnTo>
                <a:lnTo>
                  <a:pt x="78994" y="118617"/>
                </a:lnTo>
                <a:lnTo>
                  <a:pt x="84962" y="114300"/>
                </a:lnTo>
                <a:lnTo>
                  <a:pt x="90804" y="109981"/>
                </a:lnTo>
                <a:lnTo>
                  <a:pt x="95376" y="102996"/>
                </a:lnTo>
                <a:lnTo>
                  <a:pt x="98806" y="93471"/>
                </a:lnTo>
                <a:lnTo>
                  <a:pt x="122174" y="96392"/>
                </a:lnTo>
                <a:lnTo>
                  <a:pt x="117414" y="109073"/>
                </a:lnTo>
                <a:lnTo>
                  <a:pt x="110528" y="119714"/>
                </a:lnTo>
                <a:lnTo>
                  <a:pt x="101726" y="128142"/>
                </a:lnTo>
                <a:lnTo>
                  <a:pt x="91377" y="134179"/>
                </a:lnTo>
                <a:lnTo>
                  <a:pt x="79299" y="137947"/>
                </a:lnTo>
                <a:lnTo>
                  <a:pt x="65540" y="139423"/>
                </a:lnTo>
                <a:lnTo>
                  <a:pt x="63500" y="139445"/>
                </a:lnTo>
                <a:lnTo>
                  <a:pt x="49388" y="138257"/>
                </a:lnTo>
                <a:lnTo>
                  <a:pt x="36828" y="134710"/>
                </a:lnTo>
                <a:lnTo>
                  <a:pt x="25835" y="128829"/>
                </a:lnTo>
                <a:lnTo>
                  <a:pt x="17145" y="121411"/>
                </a:lnTo>
                <a:lnTo>
                  <a:pt x="9956" y="111998"/>
                </a:lnTo>
                <a:lnTo>
                  <a:pt x="4709" y="100967"/>
                </a:lnTo>
                <a:lnTo>
                  <a:pt x="1404" y="88299"/>
                </a:lnTo>
                <a:lnTo>
                  <a:pt x="39" y="73974"/>
                </a:lnTo>
                <a:lnTo>
                  <a:pt x="0" y="70865"/>
                </a:lnTo>
                <a:lnTo>
                  <a:pt x="932" y="56111"/>
                </a:lnTo>
                <a:lnTo>
                  <a:pt x="3722" y="42981"/>
                </a:lnTo>
                <a:lnTo>
                  <a:pt x="8361" y="31475"/>
                </a:lnTo>
                <a:lnTo>
                  <a:pt x="14840" y="21593"/>
                </a:lnTo>
                <a:lnTo>
                  <a:pt x="27144" y="10198"/>
                </a:lnTo>
                <a:lnTo>
                  <a:pt x="38290" y="4269"/>
                </a:lnTo>
                <a:lnTo>
                  <a:pt x="50835" y="881"/>
                </a:lnTo>
                <a:lnTo>
                  <a:pt x="62357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3175889" y="4027297"/>
            <a:ext cx="110744" cy="139445"/>
          </a:xfrm>
          <a:custGeom>
            <a:avLst/>
            <a:gdLst/>
            <a:ahLst/>
            <a:cxnLst/>
            <a:rect l="l" t="t" r="r" b="b"/>
            <a:pathLst>
              <a:path w="110744" h="139446">
                <a:moveTo>
                  <a:pt x="52959" y="0"/>
                </a:moveTo>
                <a:lnTo>
                  <a:pt x="66386" y="944"/>
                </a:lnTo>
                <a:lnTo>
                  <a:pt x="78310" y="3779"/>
                </a:lnTo>
                <a:lnTo>
                  <a:pt x="80518" y="4571"/>
                </a:lnTo>
                <a:lnTo>
                  <a:pt x="88391" y="7619"/>
                </a:lnTo>
                <a:lnTo>
                  <a:pt x="94234" y="11683"/>
                </a:lnTo>
                <a:lnTo>
                  <a:pt x="98044" y="16763"/>
                </a:lnTo>
                <a:lnTo>
                  <a:pt x="101726" y="21970"/>
                </a:lnTo>
                <a:lnTo>
                  <a:pt x="104394" y="28828"/>
                </a:lnTo>
                <a:lnTo>
                  <a:pt x="105790" y="37464"/>
                </a:lnTo>
                <a:lnTo>
                  <a:pt x="83693" y="40512"/>
                </a:lnTo>
                <a:lnTo>
                  <a:pt x="82676" y="33654"/>
                </a:lnTo>
                <a:lnTo>
                  <a:pt x="79756" y="28193"/>
                </a:lnTo>
                <a:lnTo>
                  <a:pt x="74930" y="24383"/>
                </a:lnTo>
                <a:lnTo>
                  <a:pt x="70104" y="20573"/>
                </a:lnTo>
                <a:lnTo>
                  <a:pt x="63373" y="18668"/>
                </a:lnTo>
                <a:lnTo>
                  <a:pt x="54483" y="18668"/>
                </a:lnTo>
                <a:lnTo>
                  <a:pt x="44196" y="18668"/>
                </a:lnTo>
                <a:lnTo>
                  <a:pt x="36703" y="20319"/>
                </a:lnTo>
                <a:lnTo>
                  <a:pt x="32258" y="23748"/>
                </a:lnTo>
                <a:lnTo>
                  <a:pt x="27812" y="27177"/>
                </a:lnTo>
                <a:lnTo>
                  <a:pt x="25654" y="31241"/>
                </a:lnTo>
                <a:lnTo>
                  <a:pt x="25654" y="35813"/>
                </a:lnTo>
                <a:lnTo>
                  <a:pt x="25654" y="38734"/>
                </a:lnTo>
                <a:lnTo>
                  <a:pt x="26543" y="41401"/>
                </a:lnTo>
                <a:lnTo>
                  <a:pt x="28448" y="43687"/>
                </a:lnTo>
                <a:lnTo>
                  <a:pt x="30225" y="46100"/>
                </a:lnTo>
                <a:lnTo>
                  <a:pt x="33147" y="48132"/>
                </a:lnTo>
                <a:lnTo>
                  <a:pt x="37084" y="49783"/>
                </a:lnTo>
                <a:lnTo>
                  <a:pt x="39369" y="50545"/>
                </a:lnTo>
                <a:lnTo>
                  <a:pt x="45974" y="52450"/>
                </a:lnTo>
                <a:lnTo>
                  <a:pt x="57023" y="55498"/>
                </a:lnTo>
                <a:lnTo>
                  <a:pt x="72479" y="59843"/>
                </a:lnTo>
                <a:lnTo>
                  <a:pt x="84155" y="63563"/>
                </a:lnTo>
                <a:lnTo>
                  <a:pt x="90550" y="66039"/>
                </a:lnTo>
                <a:lnTo>
                  <a:pt x="96774" y="68706"/>
                </a:lnTo>
                <a:lnTo>
                  <a:pt x="101853" y="72643"/>
                </a:lnTo>
                <a:lnTo>
                  <a:pt x="105410" y="77850"/>
                </a:lnTo>
                <a:lnTo>
                  <a:pt x="108965" y="83057"/>
                </a:lnTo>
                <a:lnTo>
                  <a:pt x="110744" y="89534"/>
                </a:lnTo>
                <a:lnTo>
                  <a:pt x="110744" y="97281"/>
                </a:lnTo>
                <a:lnTo>
                  <a:pt x="110744" y="104775"/>
                </a:lnTo>
                <a:lnTo>
                  <a:pt x="108585" y="111886"/>
                </a:lnTo>
                <a:lnTo>
                  <a:pt x="104139" y="118490"/>
                </a:lnTo>
                <a:lnTo>
                  <a:pt x="99822" y="125221"/>
                </a:lnTo>
                <a:lnTo>
                  <a:pt x="93472" y="130301"/>
                </a:lnTo>
                <a:lnTo>
                  <a:pt x="85216" y="133984"/>
                </a:lnTo>
                <a:lnTo>
                  <a:pt x="73542" y="137712"/>
                </a:lnTo>
                <a:lnTo>
                  <a:pt x="60626" y="139370"/>
                </a:lnTo>
                <a:lnTo>
                  <a:pt x="57023" y="139445"/>
                </a:lnTo>
                <a:lnTo>
                  <a:pt x="42165" y="138396"/>
                </a:lnTo>
                <a:lnTo>
                  <a:pt x="29639" y="135279"/>
                </a:lnTo>
                <a:lnTo>
                  <a:pt x="19445" y="130139"/>
                </a:lnTo>
                <a:lnTo>
                  <a:pt x="9131" y="119829"/>
                </a:lnTo>
                <a:lnTo>
                  <a:pt x="3211" y="108506"/>
                </a:lnTo>
                <a:lnTo>
                  <a:pt x="0" y="96646"/>
                </a:lnTo>
                <a:lnTo>
                  <a:pt x="22352" y="93090"/>
                </a:lnTo>
                <a:lnTo>
                  <a:pt x="23622" y="101980"/>
                </a:lnTo>
                <a:lnTo>
                  <a:pt x="27178" y="108838"/>
                </a:lnTo>
                <a:lnTo>
                  <a:pt x="32893" y="113664"/>
                </a:lnTo>
                <a:lnTo>
                  <a:pt x="38608" y="118490"/>
                </a:lnTo>
                <a:lnTo>
                  <a:pt x="46609" y="120776"/>
                </a:lnTo>
                <a:lnTo>
                  <a:pt x="56896" y="120776"/>
                </a:lnTo>
                <a:lnTo>
                  <a:pt x="67310" y="120776"/>
                </a:lnTo>
                <a:lnTo>
                  <a:pt x="75056" y="118744"/>
                </a:lnTo>
                <a:lnTo>
                  <a:pt x="80010" y="114426"/>
                </a:lnTo>
                <a:lnTo>
                  <a:pt x="85089" y="110235"/>
                </a:lnTo>
                <a:lnTo>
                  <a:pt x="87502" y="105282"/>
                </a:lnTo>
                <a:lnTo>
                  <a:pt x="87502" y="99567"/>
                </a:lnTo>
                <a:lnTo>
                  <a:pt x="87502" y="94487"/>
                </a:lnTo>
                <a:lnTo>
                  <a:pt x="85344" y="90423"/>
                </a:lnTo>
                <a:lnTo>
                  <a:pt x="80899" y="87502"/>
                </a:lnTo>
                <a:lnTo>
                  <a:pt x="77850" y="85597"/>
                </a:lnTo>
                <a:lnTo>
                  <a:pt x="70104" y="82930"/>
                </a:lnTo>
                <a:lnTo>
                  <a:pt x="57785" y="79882"/>
                </a:lnTo>
                <a:lnTo>
                  <a:pt x="42199" y="75686"/>
                </a:lnTo>
                <a:lnTo>
                  <a:pt x="30363" y="71929"/>
                </a:lnTo>
                <a:lnTo>
                  <a:pt x="23368" y="69087"/>
                </a:lnTo>
                <a:lnTo>
                  <a:pt x="16891" y="65912"/>
                </a:lnTo>
                <a:lnTo>
                  <a:pt x="12065" y="61721"/>
                </a:lnTo>
                <a:lnTo>
                  <a:pt x="8762" y="56387"/>
                </a:lnTo>
                <a:lnTo>
                  <a:pt x="5461" y="50926"/>
                </a:lnTo>
                <a:lnTo>
                  <a:pt x="3810" y="44957"/>
                </a:lnTo>
                <a:lnTo>
                  <a:pt x="3810" y="38480"/>
                </a:lnTo>
                <a:lnTo>
                  <a:pt x="3810" y="32511"/>
                </a:lnTo>
                <a:lnTo>
                  <a:pt x="5206" y="27050"/>
                </a:lnTo>
                <a:lnTo>
                  <a:pt x="7874" y="21970"/>
                </a:lnTo>
                <a:lnTo>
                  <a:pt x="10668" y="16890"/>
                </a:lnTo>
                <a:lnTo>
                  <a:pt x="14350" y="12700"/>
                </a:lnTo>
                <a:lnTo>
                  <a:pt x="19050" y="9270"/>
                </a:lnTo>
                <a:lnTo>
                  <a:pt x="22479" y="6730"/>
                </a:lnTo>
                <a:lnTo>
                  <a:pt x="27305" y="4571"/>
                </a:lnTo>
                <a:lnTo>
                  <a:pt x="33400" y="2666"/>
                </a:lnTo>
                <a:lnTo>
                  <a:pt x="39497" y="888"/>
                </a:lnTo>
                <a:lnTo>
                  <a:pt x="45974" y="0"/>
                </a:lnTo>
                <a:lnTo>
                  <a:pt x="52959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3034411" y="4027297"/>
            <a:ext cx="122808" cy="139445"/>
          </a:xfrm>
          <a:custGeom>
            <a:avLst/>
            <a:gdLst/>
            <a:ahLst/>
            <a:cxnLst/>
            <a:rect l="l" t="t" r="r" b="b"/>
            <a:pathLst>
              <a:path w="122808" h="139446">
                <a:moveTo>
                  <a:pt x="64007" y="0"/>
                </a:moveTo>
                <a:lnTo>
                  <a:pt x="78178" y="843"/>
                </a:lnTo>
                <a:lnTo>
                  <a:pt x="89705" y="3328"/>
                </a:lnTo>
                <a:lnTo>
                  <a:pt x="91820" y="4063"/>
                </a:lnTo>
                <a:lnTo>
                  <a:pt x="98932" y="6730"/>
                </a:lnTo>
                <a:lnTo>
                  <a:pt x="104139" y="10032"/>
                </a:lnTo>
                <a:lnTo>
                  <a:pt x="107568" y="14096"/>
                </a:lnTo>
                <a:lnTo>
                  <a:pt x="110870" y="18160"/>
                </a:lnTo>
                <a:lnTo>
                  <a:pt x="113156" y="23367"/>
                </a:lnTo>
                <a:lnTo>
                  <a:pt x="114553" y="29590"/>
                </a:lnTo>
                <a:lnTo>
                  <a:pt x="115315" y="33400"/>
                </a:lnTo>
                <a:lnTo>
                  <a:pt x="115696" y="40385"/>
                </a:lnTo>
                <a:lnTo>
                  <a:pt x="115696" y="50418"/>
                </a:lnTo>
                <a:lnTo>
                  <a:pt x="115696" y="80517"/>
                </a:lnTo>
                <a:lnTo>
                  <a:pt x="115847" y="98206"/>
                </a:lnTo>
                <a:lnTo>
                  <a:pt x="116281" y="111239"/>
                </a:lnTo>
                <a:lnTo>
                  <a:pt x="116975" y="119591"/>
                </a:lnTo>
                <a:lnTo>
                  <a:pt x="118109" y="125983"/>
                </a:lnTo>
                <a:lnTo>
                  <a:pt x="120014" y="131317"/>
                </a:lnTo>
                <a:lnTo>
                  <a:pt x="122808" y="136397"/>
                </a:lnTo>
                <a:lnTo>
                  <a:pt x="99187" y="136397"/>
                </a:lnTo>
                <a:lnTo>
                  <a:pt x="96900" y="131698"/>
                </a:lnTo>
                <a:lnTo>
                  <a:pt x="95376" y="126237"/>
                </a:lnTo>
                <a:lnTo>
                  <a:pt x="94741" y="119887"/>
                </a:lnTo>
                <a:lnTo>
                  <a:pt x="83729" y="128154"/>
                </a:lnTo>
                <a:lnTo>
                  <a:pt x="73084" y="133946"/>
                </a:lnTo>
                <a:lnTo>
                  <a:pt x="70484" y="135000"/>
                </a:lnTo>
                <a:lnTo>
                  <a:pt x="62737" y="137921"/>
                </a:lnTo>
                <a:lnTo>
                  <a:pt x="54482" y="139445"/>
                </a:lnTo>
                <a:lnTo>
                  <a:pt x="45593" y="139445"/>
                </a:lnTo>
                <a:lnTo>
                  <a:pt x="31178" y="138072"/>
                </a:lnTo>
                <a:lnTo>
                  <a:pt x="19340" y="133927"/>
                </a:lnTo>
                <a:lnTo>
                  <a:pt x="11811" y="128650"/>
                </a:lnTo>
                <a:lnTo>
                  <a:pt x="3901" y="118476"/>
                </a:lnTo>
                <a:lnTo>
                  <a:pt x="264" y="106096"/>
                </a:lnTo>
                <a:lnTo>
                  <a:pt x="0" y="101218"/>
                </a:lnTo>
                <a:lnTo>
                  <a:pt x="0" y="94741"/>
                </a:lnTo>
                <a:lnTo>
                  <a:pt x="1524" y="88772"/>
                </a:lnTo>
                <a:lnTo>
                  <a:pt x="4444" y="83311"/>
                </a:lnTo>
                <a:lnTo>
                  <a:pt x="7493" y="77977"/>
                </a:lnTo>
                <a:lnTo>
                  <a:pt x="11302" y="73659"/>
                </a:lnTo>
                <a:lnTo>
                  <a:pt x="16128" y="70357"/>
                </a:lnTo>
                <a:lnTo>
                  <a:pt x="20955" y="67055"/>
                </a:lnTo>
                <a:lnTo>
                  <a:pt x="26415" y="64642"/>
                </a:lnTo>
                <a:lnTo>
                  <a:pt x="32384" y="62991"/>
                </a:lnTo>
                <a:lnTo>
                  <a:pt x="36830" y="61721"/>
                </a:lnTo>
                <a:lnTo>
                  <a:pt x="43561" y="60578"/>
                </a:lnTo>
                <a:lnTo>
                  <a:pt x="52450" y="59562"/>
                </a:lnTo>
                <a:lnTo>
                  <a:pt x="68014" y="57424"/>
                </a:lnTo>
                <a:lnTo>
                  <a:pt x="80815" y="55040"/>
                </a:lnTo>
                <a:lnTo>
                  <a:pt x="90854" y="52455"/>
                </a:lnTo>
                <a:lnTo>
                  <a:pt x="92837" y="51815"/>
                </a:lnTo>
                <a:lnTo>
                  <a:pt x="92963" y="48640"/>
                </a:lnTo>
                <a:lnTo>
                  <a:pt x="92963" y="46735"/>
                </a:lnTo>
                <a:lnTo>
                  <a:pt x="92963" y="45846"/>
                </a:lnTo>
                <a:lnTo>
                  <a:pt x="92963" y="36702"/>
                </a:lnTo>
                <a:lnTo>
                  <a:pt x="90805" y="30098"/>
                </a:lnTo>
                <a:lnTo>
                  <a:pt x="86487" y="26415"/>
                </a:lnTo>
                <a:lnTo>
                  <a:pt x="76404" y="20899"/>
                </a:lnTo>
                <a:lnTo>
                  <a:pt x="62537" y="18815"/>
                </a:lnTo>
                <a:lnTo>
                  <a:pt x="60832" y="18795"/>
                </a:lnTo>
                <a:lnTo>
                  <a:pt x="50164" y="18795"/>
                </a:lnTo>
                <a:lnTo>
                  <a:pt x="42290" y="20573"/>
                </a:lnTo>
                <a:lnTo>
                  <a:pt x="37211" y="24383"/>
                </a:lnTo>
                <a:lnTo>
                  <a:pt x="32131" y="28066"/>
                </a:lnTo>
                <a:lnTo>
                  <a:pt x="28447" y="34670"/>
                </a:lnTo>
                <a:lnTo>
                  <a:pt x="26034" y="44068"/>
                </a:lnTo>
                <a:lnTo>
                  <a:pt x="3937" y="41147"/>
                </a:lnTo>
                <a:lnTo>
                  <a:pt x="5968" y="31622"/>
                </a:lnTo>
                <a:lnTo>
                  <a:pt x="9270" y="24002"/>
                </a:lnTo>
                <a:lnTo>
                  <a:pt x="13843" y="18160"/>
                </a:lnTo>
                <a:lnTo>
                  <a:pt x="18414" y="12318"/>
                </a:lnTo>
                <a:lnTo>
                  <a:pt x="25145" y="7873"/>
                </a:lnTo>
                <a:lnTo>
                  <a:pt x="33781" y="4698"/>
                </a:lnTo>
                <a:lnTo>
                  <a:pt x="45362" y="1643"/>
                </a:lnTo>
                <a:lnTo>
                  <a:pt x="58311" y="141"/>
                </a:lnTo>
                <a:lnTo>
                  <a:pt x="64007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2453513" y="4027297"/>
            <a:ext cx="122936" cy="139445"/>
          </a:xfrm>
          <a:custGeom>
            <a:avLst/>
            <a:gdLst/>
            <a:ahLst/>
            <a:cxnLst/>
            <a:rect l="l" t="t" r="r" b="b"/>
            <a:pathLst>
              <a:path w="122936" h="139446">
                <a:moveTo>
                  <a:pt x="62356" y="0"/>
                </a:moveTo>
                <a:lnTo>
                  <a:pt x="75972" y="1315"/>
                </a:lnTo>
                <a:lnTo>
                  <a:pt x="88204" y="5260"/>
                </a:lnTo>
                <a:lnTo>
                  <a:pt x="99036" y="11835"/>
                </a:lnTo>
                <a:lnTo>
                  <a:pt x="106044" y="18287"/>
                </a:lnTo>
                <a:lnTo>
                  <a:pt x="113084" y="27659"/>
                </a:lnTo>
                <a:lnTo>
                  <a:pt x="118230" y="38704"/>
                </a:lnTo>
                <a:lnTo>
                  <a:pt x="121492" y="51400"/>
                </a:lnTo>
                <a:lnTo>
                  <a:pt x="122880" y="65730"/>
                </a:lnTo>
                <a:lnTo>
                  <a:pt x="122936" y="69468"/>
                </a:lnTo>
                <a:lnTo>
                  <a:pt x="122936" y="70865"/>
                </a:lnTo>
                <a:lnTo>
                  <a:pt x="122936" y="72770"/>
                </a:lnTo>
                <a:lnTo>
                  <a:pt x="122809" y="75437"/>
                </a:lnTo>
                <a:lnTo>
                  <a:pt x="23368" y="75437"/>
                </a:lnTo>
                <a:lnTo>
                  <a:pt x="25516" y="89749"/>
                </a:lnTo>
                <a:lnTo>
                  <a:pt x="30118" y="101422"/>
                </a:lnTo>
                <a:lnTo>
                  <a:pt x="35813" y="109092"/>
                </a:lnTo>
                <a:lnTo>
                  <a:pt x="46222" y="116895"/>
                </a:lnTo>
                <a:lnTo>
                  <a:pt x="58521" y="120490"/>
                </a:lnTo>
                <a:lnTo>
                  <a:pt x="63626" y="120776"/>
                </a:lnTo>
                <a:lnTo>
                  <a:pt x="72009" y="120776"/>
                </a:lnTo>
                <a:lnTo>
                  <a:pt x="78993" y="118617"/>
                </a:lnTo>
                <a:lnTo>
                  <a:pt x="84962" y="114300"/>
                </a:lnTo>
                <a:lnTo>
                  <a:pt x="90805" y="109981"/>
                </a:lnTo>
                <a:lnTo>
                  <a:pt x="95376" y="102996"/>
                </a:lnTo>
                <a:lnTo>
                  <a:pt x="98806" y="93471"/>
                </a:lnTo>
                <a:lnTo>
                  <a:pt x="122174" y="96392"/>
                </a:lnTo>
                <a:lnTo>
                  <a:pt x="117414" y="109073"/>
                </a:lnTo>
                <a:lnTo>
                  <a:pt x="110528" y="119714"/>
                </a:lnTo>
                <a:lnTo>
                  <a:pt x="101726" y="128142"/>
                </a:lnTo>
                <a:lnTo>
                  <a:pt x="91377" y="134179"/>
                </a:lnTo>
                <a:lnTo>
                  <a:pt x="79299" y="137947"/>
                </a:lnTo>
                <a:lnTo>
                  <a:pt x="65540" y="139423"/>
                </a:lnTo>
                <a:lnTo>
                  <a:pt x="63500" y="139445"/>
                </a:lnTo>
                <a:lnTo>
                  <a:pt x="49388" y="138257"/>
                </a:lnTo>
                <a:lnTo>
                  <a:pt x="36828" y="134710"/>
                </a:lnTo>
                <a:lnTo>
                  <a:pt x="25835" y="128829"/>
                </a:lnTo>
                <a:lnTo>
                  <a:pt x="17144" y="121411"/>
                </a:lnTo>
                <a:lnTo>
                  <a:pt x="9956" y="111998"/>
                </a:lnTo>
                <a:lnTo>
                  <a:pt x="4709" y="100967"/>
                </a:lnTo>
                <a:lnTo>
                  <a:pt x="1404" y="88299"/>
                </a:lnTo>
                <a:lnTo>
                  <a:pt x="39" y="73974"/>
                </a:lnTo>
                <a:lnTo>
                  <a:pt x="0" y="70865"/>
                </a:lnTo>
                <a:lnTo>
                  <a:pt x="932" y="56111"/>
                </a:lnTo>
                <a:lnTo>
                  <a:pt x="3722" y="42981"/>
                </a:lnTo>
                <a:lnTo>
                  <a:pt x="8361" y="31475"/>
                </a:lnTo>
                <a:lnTo>
                  <a:pt x="14840" y="21593"/>
                </a:lnTo>
                <a:lnTo>
                  <a:pt x="27144" y="10198"/>
                </a:lnTo>
                <a:lnTo>
                  <a:pt x="38290" y="4269"/>
                </a:lnTo>
                <a:lnTo>
                  <a:pt x="50835" y="881"/>
                </a:lnTo>
                <a:lnTo>
                  <a:pt x="62356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2839720" y="4001389"/>
            <a:ext cx="81787" cy="55625"/>
          </a:xfrm>
          <a:custGeom>
            <a:avLst/>
            <a:gdLst/>
            <a:ahLst/>
            <a:cxnLst/>
            <a:rect l="l" t="t" r="r" b="b"/>
            <a:pathLst>
              <a:path w="81787" h="55625">
                <a:moveTo>
                  <a:pt x="0" y="0"/>
                </a:moveTo>
                <a:lnTo>
                  <a:pt x="0" y="55625"/>
                </a:lnTo>
                <a:lnTo>
                  <a:pt x="39878" y="55625"/>
                </a:lnTo>
                <a:lnTo>
                  <a:pt x="50673" y="55625"/>
                </a:lnTo>
                <a:lnTo>
                  <a:pt x="58419" y="54863"/>
                </a:lnTo>
                <a:lnTo>
                  <a:pt x="62992" y="53467"/>
                </a:lnTo>
                <a:lnTo>
                  <a:pt x="69215" y="51562"/>
                </a:lnTo>
                <a:lnTo>
                  <a:pt x="73913" y="48513"/>
                </a:lnTo>
                <a:lnTo>
                  <a:pt x="77088" y="44323"/>
                </a:lnTo>
                <a:lnTo>
                  <a:pt x="80137" y="40005"/>
                </a:lnTo>
                <a:lnTo>
                  <a:pt x="81787" y="34671"/>
                </a:lnTo>
                <a:lnTo>
                  <a:pt x="81787" y="28193"/>
                </a:lnTo>
                <a:lnTo>
                  <a:pt x="81787" y="22098"/>
                </a:lnTo>
                <a:lnTo>
                  <a:pt x="80263" y="16763"/>
                </a:lnTo>
                <a:lnTo>
                  <a:pt x="77343" y="12065"/>
                </a:lnTo>
                <a:lnTo>
                  <a:pt x="74422" y="7366"/>
                </a:lnTo>
                <a:lnTo>
                  <a:pt x="70231" y="4191"/>
                </a:lnTo>
                <a:lnTo>
                  <a:pt x="64769" y="2540"/>
                </a:lnTo>
                <a:lnTo>
                  <a:pt x="54999" y="726"/>
                </a:lnTo>
                <a:lnTo>
                  <a:pt x="40474" y="20"/>
                </a:lnTo>
                <a:lnTo>
                  <a:pt x="36830" y="0"/>
                </a:lnTo>
                <a:lnTo>
                  <a:pt x="0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2658237" y="3983736"/>
            <a:ext cx="65024" cy="181737"/>
          </a:xfrm>
          <a:custGeom>
            <a:avLst/>
            <a:gdLst/>
            <a:ahLst/>
            <a:cxnLst/>
            <a:rect l="l" t="t" r="r" b="b"/>
            <a:pathLst>
              <a:path w="65024" h="181737">
                <a:moveTo>
                  <a:pt x="38988" y="0"/>
                </a:moveTo>
                <a:lnTo>
                  <a:pt x="38988" y="46608"/>
                </a:lnTo>
                <a:lnTo>
                  <a:pt x="61721" y="46608"/>
                </a:lnTo>
                <a:lnTo>
                  <a:pt x="61721" y="64134"/>
                </a:lnTo>
                <a:lnTo>
                  <a:pt x="38988" y="64134"/>
                </a:lnTo>
                <a:lnTo>
                  <a:pt x="38988" y="142112"/>
                </a:lnTo>
                <a:lnTo>
                  <a:pt x="38988" y="148589"/>
                </a:lnTo>
                <a:lnTo>
                  <a:pt x="39369" y="152781"/>
                </a:lnTo>
                <a:lnTo>
                  <a:pt x="40131" y="154558"/>
                </a:lnTo>
                <a:lnTo>
                  <a:pt x="41020" y="156463"/>
                </a:lnTo>
                <a:lnTo>
                  <a:pt x="42290" y="157861"/>
                </a:lnTo>
                <a:lnTo>
                  <a:pt x="44068" y="159003"/>
                </a:lnTo>
                <a:lnTo>
                  <a:pt x="45846" y="160019"/>
                </a:lnTo>
                <a:lnTo>
                  <a:pt x="48513" y="160655"/>
                </a:lnTo>
                <a:lnTo>
                  <a:pt x="51815" y="160655"/>
                </a:lnTo>
                <a:lnTo>
                  <a:pt x="54356" y="160655"/>
                </a:lnTo>
                <a:lnTo>
                  <a:pt x="57657" y="160274"/>
                </a:lnTo>
                <a:lnTo>
                  <a:pt x="61721" y="159765"/>
                </a:lnTo>
                <a:lnTo>
                  <a:pt x="65024" y="179705"/>
                </a:lnTo>
                <a:lnTo>
                  <a:pt x="58674" y="181101"/>
                </a:lnTo>
                <a:lnTo>
                  <a:pt x="52958" y="181737"/>
                </a:lnTo>
                <a:lnTo>
                  <a:pt x="47879" y="181737"/>
                </a:lnTo>
                <a:lnTo>
                  <a:pt x="39750" y="181737"/>
                </a:lnTo>
                <a:lnTo>
                  <a:pt x="33400" y="180466"/>
                </a:lnTo>
                <a:lnTo>
                  <a:pt x="28829" y="177800"/>
                </a:lnTo>
                <a:lnTo>
                  <a:pt x="24256" y="175259"/>
                </a:lnTo>
                <a:lnTo>
                  <a:pt x="21081" y="171831"/>
                </a:lnTo>
                <a:lnTo>
                  <a:pt x="19304" y="167639"/>
                </a:lnTo>
                <a:lnTo>
                  <a:pt x="17274" y="158472"/>
                </a:lnTo>
                <a:lnTo>
                  <a:pt x="16518" y="143130"/>
                </a:lnTo>
                <a:lnTo>
                  <a:pt x="16510" y="140843"/>
                </a:lnTo>
                <a:lnTo>
                  <a:pt x="16510" y="64134"/>
                </a:lnTo>
                <a:lnTo>
                  <a:pt x="0" y="64134"/>
                </a:lnTo>
                <a:lnTo>
                  <a:pt x="0" y="46608"/>
                </a:lnTo>
                <a:lnTo>
                  <a:pt x="16510" y="46608"/>
                </a:lnTo>
                <a:lnTo>
                  <a:pt x="16510" y="13588"/>
                </a:lnTo>
                <a:lnTo>
                  <a:pt x="38988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3453003" y="3979545"/>
            <a:ext cx="115697" cy="187198"/>
          </a:xfrm>
          <a:custGeom>
            <a:avLst/>
            <a:gdLst/>
            <a:ahLst/>
            <a:cxnLst/>
            <a:rect l="l" t="t" r="r" b="b"/>
            <a:pathLst>
              <a:path w="115697" h="187198">
                <a:moveTo>
                  <a:pt x="93218" y="0"/>
                </a:moveTo>
                <a:lnTo>
                  <a:pt x="115697" y="0"/>
                </a:lnTo>
                <a:lnTo>
                  <a:pt x="115697" y="184149"/>
                </a:lnTo>
                <a:lnTo>
                  <a:pt x="94742" y="184149"/>
                </a:lnTo>
                <a:lnTo>
                  <a:pt x="94742" y="167385"/>
                </a:lnTo>
                <a:lnTo>
                  <a:pt x="86005" y="177502"/>
                </a:lnTo>
                <a:lnTo>
                  <a:pt x="75137" y="184042"/>
                </a:lnTo>
                <a:lnTo>
                  <a:pt x="62136" y="187005"/>
                </a:lnTo>
                <a:lnTo>
                  <a:pt x="57404" y="187197"/>
                </a:lnTo>
                <a:lnTo>
                  <a:pt x="44587" y="185690"/>
                </a:lnTo>
                <a:lnTo>
                  <a:pt x="32689" y="181167"/>
                </a:lnTo>
                <a:lnTo>
                  <a:pt x="28067" y="178434"/>
                </a:lnTo>
                <a:lnTo>
                  <a:pt x="18483" y="170343"/>
                </a:lnTo>
                <a:lnTo>
                  <a:pt x="10751" y="160140"/>
                </a:lnTo>
                <a:lnTo>
                  <a:pt x="7366" y="153796"/>
                </a:lnTo>
                <a:lnTo>
                  <a:pt x="3152" y="142383"/>
                </a:lnTo>
                <a:lnTo>
                  <a:pt x="710" y="129889"/>
                </a:lnTo>
                <a:lnTo>
                  <a:pt x="0" y="117601"/>
                </a:lnTo>
                <a:lnTo>
                  <a:pt x="810" y="104255"/>
                </a:lnTo>
                <a:lnTo>
                  <a:pt x="3222" y="91815"/>
                </a:lnTo>
                <a:lnTo>
                  <a:pt x="6731" y="81406"/>
                </a:lnTo>
                <a:lnTo>
                  <a:pt x="13053" y="69644"/>
                </a:lnTo>
                <a:lnTo>
                  <a:pt x="21464" y="60309"/>
                </a:lnTo>
                <a:lnTo>
                  <a:pt x="26670" y="56387"/>
                </a:lnTo>
                <a:lnTo>
                  <a:pt x="38127" y="50772"/>
                </a:lnTo>
                <a:lnTo>
                  <a:pt x="50612" y="48032"/>
                </a:lnTo>
                <a:lnTo>
                  <a:pt x="56387" y="47751"/>
                </a:lnTo>
                <a:lnTo>
                  <a:pt x="64388" y="47751"/>
                </a:lnTo>
                <a:lnTo>
                  <a:pt x="71627" y="49529"/>
                </a:lnTo>
                <a:lnTo>
                  <a:pt x="77850" y="52831"/>
                </a:lnTo>
                <a:lnTo>
                  <a:pt x="84200" y="56260"/>
                </a:lnTo>
                <a:lnTo>
                  <a:pt x="89281" y="60705"/>
                </a:lnTo>
                <a:lnTo>
                  <a:pt x="93218" y="66166"/>
                </a:lnTo>
                <a:lnTo>
                  <a:pt x="93218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2975483" y="3992562"/>
            <a:ext cx="41656" cy="0"/>
          </a:xfrm>
          <a:custGeom>
            <a:avLst/>
            <a:gdLst/>
            <a:ahLst/>
            <a:cxnLst/>
            <a:rect l="l" t="t" r="r" b="b"/>
            <a:pathLst>
              <a:path w="41656">
                <a:moveTo>
                  <a:pt x="0" y="0"/>
                </a:moveTo>
                <a:lnTo>
                  <a:pt x="41656" y="0"/>
                </a:lnTo>
              </a:path>
            </a:pathLst>
          </a:custGeom>
          <a:ln w="46355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2815336" y="3979545"/>
            <a:ext cx="139064" cy="184150"/>
          </a:xfrm>
          <a:custGeom>
            <a:avLst/>
            <a:gdLst/>
            <a:ahLst/>
            <a:cxnLst/>
            <a:rect l="l" t="t" r="r" b="b"/>
            <a:pathLst>
              <a:path w="139064" h="184150">
                <a:moveTo>
                  <a:pt x="0" y="0"/>
                </a:moveTo>
                <a:lnTo>
                  <a:pt x="69087" y="0"/>
                </a:lnTo>
                <a:lnTo>
                  <a:pt x="83571" y="774"/>
                </a:lnTo>
                <a:lnTo>
                  <a:pt x="95766" y="3070"/>
                </a:lnTo>
                <a:lnTo>
                  <a:pt x="102996" y="5587"/>
                </a:lnTo>
                <a:lnTo>
                  <a:pt x="113976" y="12429"/>
                </a:lnTo>
                <a:lnTo>
                  <a:pt x="122390" y="22005"/>
                </a:lnTo>
                <a:lnTo>
                  <a:pt x="127762" y="30606"/>
                </a:lnTo>
                <a:lnTo>
                  <a:pt x="130175" y="38734"/>
                </a:lnTo>
                <a:lnTo>
                  <a:pt x="130175" y="47116"/>
                </a:lnTo>
                <a:lnTo>
                  <a:pt x="130175" y="54990"/>
                </a:lnTo>
                <a:lnTo>
                  <a:pt x="128015" y="62483"/>
                </a:lnTo>
                <a:lnTo>
                  <a:pt x="123697" y="69341"/>
                </a:lnTo>
                <a:lnTo>
                  <a:pt x="115807" y="78705"/>
                </a:lnTo>
                <a:lnTo>
                  <a:pt x="104646" y="86106"/>
                </a:lnTo>
                <a:lnTo>
                  <a:pt x="104393" y="86232"/>
                </a:lnTo>
                <a:lnTo>
                  <a:pt x="116948" y="91428"/>
                </a:lnTo>
                <a:lnTo>
                  <a:pt x="126797" y="99068"/>
                </a:lnTo>
                <a:lnTo>
                  <a:pt x="130047" y="102869"/>
                </a:lnTo>
                <a:lnTo>
                  <a:pt x="136144" y="113882"/>
                </a:lnTo>
                <a:lnTo>
                  <a:pt x="138899" y="126525"/>
                </a:lnTo>
                <a:lnTo>
                  <a:pt x="139064" y="130809"/>
                </a:lnTo>
                <a:lnTo>
                  <a:pt x="139064" y="139445"/>
                </a:lnTo>
                <a:lnTo>
                  <a:pt x="137287" y="147446"/>
                </a:lnTo>
                <a:lnTo>
                  <a:pt x="133603" y="154812"/>
                </a:lnTo>
                <a:lnTo>
                  <a:pt x="129920" y="162178"/>
                </a:lnTo>
                <a:lnTo>
                  <a:pt x="125475" y="167893"/>
                </a:lnTo>
                <a:lnTo>
                  <a:pt x="120141" y="171957"/>
                </a:lnTo>
                <a:lnTo>
                  <a:pt x="114681" y="176021"/>
                </a:lnTo>
                <a:lnTo>
                  <a:pt x="107950" y="179069"/>
                </a:lnTo>
                <a:lnTo>
                  <a:pt x="99949" y="181101"/>
                </a:lnTo>
                <a:lnTo>
                  <a:pt x="88618" y="183142"/>
                </a:lnTo>
                <a:lnTo>
                  <a:pt x="75360" y="184081"/>
                </a:lnTo>
                <a:lnTo>
                  <a:pt x="70231" y="184149"/>
                </a:lnTo>
                <a:lnTo>
                  <a:pt x="0" y="184149"/>
                </a:lnTo>
                <a:lnTo>
                  <a:pt x="0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2320036" y="3979545"/>
            <a:ext cx="115062" cy="184150"/>
          </a:xfrm>
          <a:custGeom>
            <a:avLst/>
            <a:gdLst/>
            <a:ahLst/>
            <a:cxnLst/>
            <a:rect l="l" t="t" r="r" b="b"/>
            <a:pathLst>
              <a:path w="115062" h="184150">
                <a:moveTo>
                  <a:pt x="0" y="0"/>
                </a:moveTo>
                <a:lnTo>
                  <a:pt x="24383" y="0"/>
                </a:lnTo>
                <a:lnTo>
                  <a:pt x="24383" y="162432"/>
                </a:lnTo>
                <a:lnTo>
                  <a:pt x="115062" y="162432"/>
                </a:lnTo>
                <a:lnTo>
                  <a:pt x="115062" y="184149"/>
                </a:lnTo>
                <a:lnTo>
                  <a:pt x="0" y="184149"/>
                </a:lnTo>
                <a:lnTo>
                  <a:pt x="0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2589403" y="3976497"/>
            <a:ext cx="77978" cy="187197"/>
          </a:xfrm>
          <a:custGeom>
            <a:avLst/>
            <a:gdLst/>
            <a:ahLst/>
            <a:cxnLst/>
            <a:rect l="l" t="t" r="r" b="b"/>
            <a:pathLst>
              <a:path w="77978" h="187198">
                <a:moveTo>
                  <a:pt x="56896" y="0"/>
                </a:moveTo>
                <a:lnTo>
                  <a:pt x="63246" y="0"/>
                </a:lnTo>
                <a:lnTo>
                  <a:pt x="70231" y="761"/>
                </a:lnTo>
                <a:lnTo>
                  <a:pt x="77978" y="2285"/>
                </a:lnTo>
                <a:lnTo>
                  <a:pt x="74549" y="21970"/>
                </a:lnTo>
                <a:lnTo>
                  <a:pt x="69850" y="21081"/>
                </a:lnTo>
                <a:lnTo>
                  <a:pt x="65405" y="20700"/>
                </a:lnTo>
                <a:lnTo>
                  <a:pt x="61214" y="20700"/>
                </a:lnTo>
                <a:lnTo>
                  <a:pt x="54356" y="20700"/>
                </a:lnTo>
                <a:lnTo>
                  <a:pt x="49530" y="22097"/>
                </a:lnTo>
                <a:lnTo>
                  <a:pt x="46736" y="25018"/>
                </a:lnTo>
                <a:lnTo>
                  <a:pt x="43815" y="28066"/>
                </a:lnTo>
                <a:lnTo>
                  <a:pt x="42418" y="33527"/>
                </a:lnTo>
                <a:lnTo>
                  <a:pt x="42418" y="41528"/>
                </a:lnTo>
                <a:lnTo>
                  <a:pt x="42418" y="53847"/>
                </a:lnTo>
                <a:lnTo>
                  <a:pt x="68453" y="53847"/>
                </a:lnTo>
                <a:lnTo>
                  <a:pt x="68453" y="71373"/>
                </a:lnTo>
                <a:lnTo>
                  <a:pt x="42418" y="71373"/>
                </a:lnTo>
                <a:lnTo>
                  <a:pt x="42418" y="187197"/>
                </a:lnTo>
                <a:lnTo>
                  <a:pt x="19939" y="187197"/>
                </a:lnTo>
                <a:lnTo>
                  <a:pt x="19939" y="71373"/>
                </a:lnTo>
                <a:lnTo>
                  <a:pt x="0" y="71373"/>
                </a:lnTo>
                <a:lnTo>
                  <a:pt x="0" y="53847"/>
                </a:lnTo>
                <a:lnTo>
                  <a:pt x="19939" y="53847"/>
                </a:lnTo>
                <a:lnTo>
                  <a:pt x="19939" y="39623"/>
                </a:lnTo>
                <a:lnTo>
                  <a:pt x="19939" y="30733"/>
                </a:lnTo>
                <a:lnTo>
                  <a:pt x="20701" y="24002"/>
                </a:lnTo>
                <a:lnTo>
                  <a:pt x="22352" y="19684"/>
                </a:lnTo>
                <a:lnTo>
                  <a:pt x="24511" y="13842"/>
                </a:lnTo>
                <a:lnTo>
                  <a:pt x="28321" y="9016"/>
                </a:lnTo>
                <a:lnTo>
                  <a:pt x="33782" y="5460"/>
                </a:lnTo>
                <a:lnTo>
                  <a:pt x="39243" y="1777"/>
                </a:lnTo>
                <a:lnTo>
                  <a:pt x="46990" y="0"/>
                </a:lnTo>
                <a:lnTo>
                  <a:pt x="56896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2086356" y="4775200"/>
            <a:ext cx="63626" cy="63626"/>
          </a:xfrm>
          <a:custGeom>
            <a:avLst/>
            <a:gdLst/>
            <a:ahLst/>
            <a:cxnLst/>
            <a:rect l="l" t="t" r="r" b="b"/>
            <a:pathLst>
              <a:path w="63626" h="63626">
                <a:moveTo>
                  <a:pt x="31750" y="0"/>
                </a:moveTo>
                <a:lnTo>
                  <a:pt x="22987" y="0"/>
                </a:lnTo>
                <a:lnTo>
                  <a:pt x="15620" y="3048"/>
                </a:lnTo>
                <a:lnTo>
                  <a:pt x="9270" y="9270"/>
                </a:lnTo>
                <a:lnTo>
                  <a:pt x="3048" y="15493"/>
                </a:lnTo>
                <a:lnTo>
                  <a:pt x="0" y="22987"/>
                </a:lnTo>
                <a:lnTo>
                  <a:pt x="0" y="40512"/>
                </a:lnTo>
                <a:lnTo>
                  <a:pt x="3048" y="48006"/>
                </a:lnTo>
                <a:lnTo>
                  <a:pt x="9270" y="54356"/>
                </a:lnTo>
                <a:lnTo>
                  <a:pt x="15620" y="60579"/>
                </a:lnTo>
                <a:lnTo>
                  <a:pt x="22987" y="63626"/>
                </a:lnTo>
                <a:lnTo>
                  <a:pt x="40512" y="63626"/>
                </a:lnTo>
                <a:lnTo>
                  <a:pt x="48006" y="60579"/>
                </a:lnTo>
                <a:lnTo>
                  <a:pt x="54229" y="54356"/>
                </a:lnTo>
                <a:lnTo>
                  <a:pt x="60579" y="48006"/>
                </a:lnTo>
                <a:lnTo>
                  <a:pt x="63626" y="40512"/>
                </a:lnTo>
                <a:lnTo>
                  <a:pt x="63626" y="22987"/>
                </a:lnTo>
                <a:lnTo>
                  <a:pt x="60579" y="15493"/>
                </a:lnTo>
                <a:lnTo>
                  <a:pt x="54229" y="9270"/>
                </a:lnTo>
                <a:lnTo>
                  <a:pt x="48006" y="3048"/>
                </a:lnTo>
                <a:lnTo>
                  <a:pt x="40512" y="0"/>
                </a:lnTo>
                <a:lnTo>
                  <a:pt x="31750" y="0"/>
                </a:lnTo>
                <a:close/>
              </a:path>
            </a:pathLst>
          </a:custGeom>
          <a:solidFill>
            <a:srgbClr val="FCC3A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2086356" y="4775200"/>
            <a:ext cx="63626" cy="63626"/>
          </a:xfrm>
          <a:custGeom>
            <a:avLst/>
            <a:gdLst/>
            <a:ahLst/>
            <a:cxnLst/>
            <a:rect l="l" t="t" r="r" b="b"/>
            <a:pathLst>
              <a:path w="63626" h="63626">
                <a:moveTo>
                  <a:pt x="31750" y="0"/>
                </a:moveTo>
                <a:lnTo>
                  <a:pt x="40512" y="0"/>
                </a:lnTo>
                <a:lnTo>
                  <a:pt x="48006" y="3048"/>
                </a:lnTo>
                <a:lnTo>
                  <a:pt x="54229" y="9270"/>
                </a:lnTo>
                <a:lnTo>
                  <a:pt x="60579" y="15493"/>
                </a:lnTo>
                <a:lnTo>
                  <a:pt x="63626" y="22987"/>
                </a:lnTo>
                <a:lnTo>
                  <a:pt x="63626" y="31750"/>
                </a:lnTo>
                <a:lnTo>
                  <a:pt x="63626" y="40512"/>
                </a:lnTo>
                <a:lnTo>
                  <a:pt x="60579" y="48006"/>
                </a:lnTo>
                <a:lnTo>
                  <a:pt x="54229" y="54356"/>
                </a:lnTo>
                <a:lnTo>
                  <a:pt x="48006" y="60579"/>
                </a:lnTo>
                <a:lnTo>
                  <a:pt x="40512" y="63626"/>
                </a:lnTo>
                <a:lnTo>
                  <a:pt x="31750" y="63626"/>
                </a:lnTo>
                <a:lnTo>
                  <a:pt x="22987" y="63626"/>
                </a:lnTo>
                <a:lnTo>
                  <a:pt x="15620" y="60579"/>
                </a:lnTo>
                <a:lnTo>
                  <a:pt x="9270" y="54356"/>
                </a:lnTo>
                <a:lnTo>
                  <a:pt x="3048" y="48006"/>
                </a:lnTo>
                <a:lnTo>
                  <a:pt x="0" y="40512"/>
                </a:lnTo>
                <a:lnTo>
                  <a:pt x="0" y="31750"/>
                </a:lnTo>
                <a:lnTo>
                  <a:pt x="0" y="22987"/>
                </a:lnTo>
                <a:lnTo>
                  <a:pt x="3048" y="15493"/>
                </a:lnTo>
                <a:lnTo>
                  <a:pt x="9270" y="9270"/>
                </a:lnTo>
                <a:lnTo>
                  <a:pt x="15620" y="3048"/>
                </a:lnTo>
                <a:lnTo>
                  <a:pt x="22987" y="0"/>
                </a:lnTo>
                <a:lnTo>
                  <a:pt x="31750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2321433" y="4712970"/>
            <a:ext cx="1418717" cy="238252"/>
          </a:xfrm>
          <a:custGeom>
            <a:avLst/>
            <a:gdLst/>
            <a:ahLst/>
            <a:cxnLst/>
            <a:rect l="l" t="t" r="r" b="b"/>
            <a:pathLst>
              <a:path w="1418717" h="238251">
                <a:moveTo>
                  <a:pt x="269494" y="78739"/>
                </a:moveTo>
                <a:lnTo>
                  <a:pt x="271797" y="76297"/>
                </a:lnTo>
                <a:lnTo>
                  <a:pt x="282592" y="68985"/>
                </a:lnTo>
                <a:lnTo>
                  <a:pt x="295148" y="66547"/>
                </a:lnTo>
                <a:lnTo>
                  <a:pt x="306608" y="49383"/>
                </a:lnTo>
                <a:lnTo>
                  <a:pt x="293497" y="47751"/>
                </a:lnTo>
                <a:lnTo>
                  <a:pt x="286316" y="48132"/>
                </a:lnTo>
                <a:lnTo>
                  <a:pt x="273759" y="50950"/>
                </a:lnTo>
                <a:lnTo>
                  <a:pt x="269494" y="78739"/>
                </a:lnTo>
                <a:close/>
              </a:path>
              <a:path w="1418717" h="238251">
                <a:moveTo>
                  <a:pt x="262255" y="198500"/>
                </a:moveTo>
                <a:lnTo>
                  <a:pt x="240284" y="195198"/>
                </a:lnTo>
                <a:lnTo>
                  <a:pt x="241223" y="206720"/>
                </a:lnTo>
                <a:lnTo>
                  <a:pt x="245904" y="218503"/>
                </a:lnTo>
                <a:lnTo>
                  <a:pt x="254508" y="227583"/>
                </a:lnTo>
                <a:lnTo>
                  <a:pt x="266395" y="233935"/>
                </a:lnTo>
                <a:lnTo>
                  <a:pt x="278767" y="237172"/>
                </a:lnTo>
                <a:lnTo>
                  <a:pt x="292989" y="238251"/>
                </a:lnTo>
                <a:lnTo>
                  <a:pt x="303348" y="237704"/>
                </a:lnTo>
                <a:lnTo>
                  <a:pt x="315943" y="235218"/>
                </a:lnTo>
                <a:lnTo>
                  <a:pt x="326898" y="230758"/>
                </a:lnTo>
                <a:lnTo>
                  <a:pt x="339930" y="220592"/>
                </a:lnTo>
                <a:lnTo>
                  <a:pt x="346964" y="210184"/>
                </a:lnTo>
                <a:lnTo>
                  <a:pt x="351229" y="195693"/>
                </a:lnTo>
                <a:lnTo>
                  <a:pt x="352789" y="182370"/>
                </a:lnTo>
                <a:lnTo>
                  <a:pt x="353314" y="166115"/>
                </a:lnTo>
                <a:lnTo>
                  <a:pt x="353314" y="50799"/>
                </a:lnTo>
                <a:lnTo>
                  <a:pt x="332486" y="50799"/>
                </a:lnTo>
                <a:lnTo>
                  <a:pt x="332486" y="66801"/>
                </a:lnTo>
                <a:lnTo>
                  <a:pt x="328601" y="62437"/>
                </a:lnTo>
                <a:lnTo>
                  <a:pt x="318304" y="54278"/>
                </a:lnTo>
                <a:lnTo>
                  <a:pt x="306608" y="49383"/>
                </a:lnTo>
                <a:lnTo>
                  <a:pt x="295148" y="66547"/>
                </a:lnTo>
                <a:lnTo>
                  <a:pt x="298793" y="66728"/>
                </a:lnTo>
                <a:lnTo>
                  <a:pt x="310901" y="70404"/>
                </a:lnTo>
                <a:lnTo>
                  <a:pt x="321310" y="78866"/>
                </a:lnTo>
                <a:lnTo>
                  <a:pt x="327468" y="88811"/>
                </a:lnTo>
                <a:lnTo>
                  <a:pt x="331036" y="101035"/>
                </a:lnTo>
                <a:lnTo>
                  <a:pt x="332231" y="115823"/>
                </a:lnTo>
                <a:lnTo>
                  <a:pt x="332225" y="117056"/>
                </a:lnTo>
                <a:lnTo>
                  <a:pt x="330934" y="132085"/>
                </a:lnTo>
                <a:lnTo>
                  <a:pt x="327414" y="144188"/>
                </a:lnTo>
                <a:lnTo>
                  <a:pt x="321691" y="153415"/>
                </a:lnTo>
                <a:lnTo>
                  <a:pt x="319101" y="156091"/>
                </a:lnTo>
                <a:lnTo>
                  <a:pt x="308286" y="163122"/>
                </a:lnTo>
                <a:lnTo>
                  <a:pt x="295529" y="165480"/>
                </a:lnTo>
                <a:lnTo>
                  <a:pt x="291900" y="165310"/>
                </a:lnTo>
                <a:lnTo>
                  <a:pt x="279630" y="161690"/>
                </a:lnTo>
                <a:lnTo>
                  <a:pt x="269367" y="153415"/>
                </a:lnTo>
                <a:lnTo>
                  <a:pt x="263244" y="142817"/>
                </a:lnTo>
                <a:lnTo>
                  <a:pt x="260034" y="130393"/>
                </a:lnTo>
                <a:lnTo>
                  <a:pt x="258953" y="115061"/>
                </a:lnTo>
                <a:lnTo>
                  <a:pt x="260099" y="100538"/>
                </a:lnTo>
                <a:lnTo>
                  <a:pt x="263622" y="88293"/>
                </a:lnTo>
                <a:lnTo>
                  <a:pt x="269494" y="78739"/>
                </a:lnTo>
                <a:lnTo>
                  <a:pt x="273759" y="50950"/>
                </a:lnTo>
                <a:lnTo>
                  <a:pt x="262636" y="56514"/>
                </a:lnTo>
                <a:lnTo>
                  <a:pt x="257492" y="60498"/>
                </a:lnTo>
                <a:lnTo>
                  <a:pt x="249110" y="69863"/>
                </a:lnTo>
                <a:lnTo>
                  <a:pt x="242697" y="81533"/>
                </a:lnTo>
                <a:lnTo>
                  <a:pt x="239196" y="91158"/>
                </a:lnTo>
                <a:lnTo>
                  <a:pt x="236577" y="103567"/>
                </a:lnTo>
                <a:lnTo>
                  <a:pt x="235712" y="116712"/>
                </a:lnTo>
                <a:lnTo>
                  <a:pt x="236569" y="129471"/>
                </a:lnTo>
                <a:lnTo>
                  <a:pt x="239380" y="142127"/>
                </a:lnTo>
                <a:lnTo>
                  <a:pt x="244136" y="153749"/>
                </a:lnTo>
                <a:lnTo>
                  <a:pt x="250825" y="164337"/>
                </a:lnTo>
                <a:lnTo>
                  <a:pt x="256933" y="171092"/>
                </a:lnTo>
                <a:lnTo>
                  <a:pt x="267268" y="178346"/>
                </a:lnTo>
                <a:lnTo>
                  <a:pt x="279418" y="182699"/>
                </a:lnTo>
                <a:lnTo>
                  <a:pt x="293369" y="184149"/>
                </a:lnTo>
                <a:lnTo>
                  <a:pt x="296310" y="184070"/>
                </a:lnTo>
                <a:lnTo>
                  <a:pt x="309048" y="181650"/>
                </a:lnTo>
                <a:lnTo>
                  <a:pt x="320387" y="175869"/>
                </a:lnTo>
                <a:lnTo>
                  <a:pt x="330327" y="166750"/>
                </a:lnTo>
                <a:lnTo>
                  <a:pt x="330303" y="172006"/>
                </a:lnTo>
                <a:lnTo>
                  <a:pt x="329822" y="186778"/>
                </a:lnTo>
                <a:lnTo>
                  <a:pt x="328675" y="195706"/>
                </a:lnTo>
                <a:lnTo>
                  <a:pt x="326644" y="203199"/>
                </a:lnTo>
                <a:lnTo>
                  <a:pt x="322834" y="209041"/>
                </a:lnTo>
                <a:lnTo>
                  <a:pt x="317119" y="213232"/>
                </a:lnTo>
                <a:lnTo>
                  <a:pt x="311404" y="217423"/>
                </a:lnTo>
                <a:lnTo>
                  <a:pt x="303403" y="219582"/>
                </a:lnTo>
                <a:lnTo>
                  <a:pt x="283210" y="219582"/>
                </a:lnTo>
                <a:lnTo>
                  <a:pt x="275463" y="217423"/>
                </a:lnTo>
                <a:lnTo>
                  <a:pt x="269875" y="213232"/>
                </a:lnTo>
                <a:lnTo>
                  <a:pt x="265684" y="210184"/>
                </a:lnTo>
                <a:lnTo>
                  <a:pt x="263144" y="205231"/>
                </a:lnTo>
                <a:lnTo>
                  <a:pt x="262255" y="198500"/>
                </a:lnTo>
                <a:close/>
              </a:path>
              <a:path w="1418717" h="238251">
                <a:moveTo>
                  <a:pt x="835025" y="50799"/>
                </a:moveTo>
                <a:lnTo>
                  <a:pt x="835025" y="184149"/>
                </a:lnTo>
                <a:lnTo>
                  <a:pt x="857631" y="184149"/>
                </a:lnTo>
                <a:lnTo>
                  <a:pt x="857631" y="50799"/>
                </a:lnTo>
                <a:lnTo>
                  <a:pt x="835025" y="50799"/>
                </a:lnTo>
                <a:close/>
              </a:path>
              <a:path w="1418717" h="238251">
                <a:moveTo>
                  <a:pt x="187325" y="50799"/>
                </a:moveTo>
                <a:lnTo>
                  <a:pt x="187325" y="184149"/>
                </a:lnTo>
                <a:lnTo>
                  <a:pt x="209931" y="184149"/>
                </a:lnTo>
                <a:lnTo>
                  <a:pt x="209931" y="50799"/>
                </a:lnTo>
                <a:lnTo>
                  <a:pt x="187325" y="50799"/>
                </a:lnTo>
                <a:close/>
              </a:path>
              <a:path w="1418717" h="238251">
                <a:moveTo>
                  <a:pt x="1187924" y="57950"/>
                </a:moveTo>
                <a:lnTo>
                  <a:pt x="1178179" y="66420"/>
                </a:lnTo>
                <a:lnTo>
                  <a:pt x="1169141" y="79227"/>
                </a:lnTo>
                <a:lnTo>
                  <a:pt x="1164502" y="90733"/>
                </a:lnTo>
                <a:lnTo>
                  <a:pt x="1161712" y="103863"/>
                </a:lnTo>
                <a:lnTo>
                  <a:pt x="1160780" y="118617"/>
                </a:lnTo>
                <a:lnTo>
                  <a:pt x="1160819" y="121726"/>
                </a:lnTo>
                <a:lnTo>
                  <a:pt x="1162184" y="136051"/>
                </a:lnTo>
                <a:lnTo>
                  <a:pt x="1165489" y="148719"/>
                </a:lnTo>
                <a:lnTo>
                  <a:pt x="1170736" y="159750"/>
                </a:lnTo>
                <a:lnTo>
                  <a:pt x="1177925" y="169163"/>
                </a:lnTo>
                <a:lnTo>
                  <a:pt x="1186615" y="176581"/>
                </a:lnTo>
                <a:lnTo>
                  <a:pt x="1197608" y="182462"/>
                </a:lnTo>
                <a:lnTo>
                  <a:pt x="1210168" y="186009"/>
                </a:lnTo>
                <a:lnTo>
                  <a:pt x="1224280" y="187197"/>
                </a:lnTo>
                <a:lnTo>
                  <a:pt x="1226320" y="187175"/>
                </a:lnTo>
                <a:lnTo>
                  <a:pt x="1240079" y="185699"/>
                </a:lnTo>
                <a:lnTo>
                  <a:pt x="1252157" y="181931"/>
                </a:lnTo>
                <a:lnTo>
                  <a:pt x="1262507" y="175894"/>
                </a:lnTo>
                <a:lnTo>
                  <a:pt x="1271308" y="167466"/>
                </a:lnTo>
                <a:lnTo>
                  <a:pt x="1278194" y="156825"/>
                </a:lnTo>
                <a:lnTo>
                  <a:pt x="1282954" y="144144"/>
                </a:lnTo>
                <a:lnTo>
                  <a:pt x="1259586" y="141223"/>
                </a:lnTo>
                <a:lnTo>
                  <a:pt x="1256157" y="150748"/>
                </a:lnTo>
                <a:lnTo>
                  <a:pt x="1251584" y="157733"/>
                </a:lnTo>
                <a:lnTo>
                  <a:pt x="1245743" y="162051"/>
                </a:lnTo>
                <a:lnTo>
                  <a:pt x="1239774" y="166369"/>
                </a:lnTo>
                <a:lnTo>
                  <a:pt x="1232789" y="168528"/>
                </a:lnTo>
                <a:lnTo>
                  <a:pt x="1224407" y="168528"/>
                </a:lnTo>
                <a:lnTo>
                  <a:pt x="1219301" y="168242"/>
                </a:lnTo>
                <a:lnTo>
                  <a:pt x="1207002" y="164647"/>
                </a:lnTo>
                <a:lnTo>
                  <a:pt x="1196594" y="156844"/>
                </a:lnTo>
                <a:lnTo>
                  <a:pt x="1190898" y="149174"/>
                </a:lnTo>
                <a:lnTo>
                  <a:pt x="1186296" y="137501"/>
                </a:lnTo>
                <a:lnTo>
                  <a:pt x="1184147" y="123189"/>
                </a:lnTo>
                <a:lnTo>
                  <a:pt x="1185418" y="104647"/>
                </a:lnTo>
                <a:lnTo>
                  <a:pt x="1186016" y="99289"/>
                </a:lnTo>
                <a:lnTo>
                  <a:pt x="1189910" y="86779"/>
                </a:lnTo>
                <a:lnTo>
                  <a:pt x="1187924" y="57950"/>
                </a:lnTo>
                <a:close/>
              </a:path>
              <a:path w="1418717" h="238251">
                <a:moveTo>
                  <a:pt x="1283660" y="113482"/>
                </a:moveTo>
                <a:lnTo>
                  <a:pt x="1282272" y="99152"/>
                </a:lnTo>
                <a:lnTo>
                  <a:pt x="1279010" y="86456"/>
                </a:lnTo>
                <a:lnTo>
                  <a:pt x="1273864" y="75411"/>
                </a:lnTo>
                <a:lnTo>
                  <a:pt x="1266825" y="66039"/>
                </a:lnTo>
                <a:lnTo>
                  <a:pt x="1259816" y="59587"/>
                </a:lnTo>
                <a:lnTo>
                  <a:pt x="1248984" y="53012"/>
                </a:lnTo>
                <a:lnTo>
                  <a:pt x="1236752" y="49067"/>
                </a:lnTo>
                <a:lnTo>
                  <a:pt x="1223137" y="47751"/>
                </a:lnTo>
                <a:lnTo>
                  <a:pt x="1211615" y="48633"/>
                </a:lnTo>
                <a:lnTo>
                  <a:pt x="1199070" y="52021"/>
                </a:lnTo>
                <a:lnTo>
                  <a:pt x="1187924" y="57950"/>
                </a:lnTo>
                <a:lnTo>
                  <a:pt x="1189910" y="86779"/>
                </a:lnTo>
                <a:lnTo>
                  <a:pt x="1197102" y="76834"/>
                </a:lnTo>
                <a:lnTo>
                  <a:pt x="1199323" y="74813"/>
                </a:lnTo>
                <a:lnTo>
                  <a:pt x="1210358" y="68507"/>
                </a:lnTo>
                <a:lnTo>
                  <a:pt x="1223391" y="66420"/>
                </a:lnTo>
                <a:lnTo>
                  <a:pt x="1229201" y="66818"/>
                </a:lnTo>
                <a:lnTo>
                  <a:pt x="1241329" y="70893"/>
                </a:lnTo>
                <a:lnTo>
                  <a:pt x="1251331" y="79374"/>
                </a:lnTo>
                <a:lnTo>
                  <a:pt x="1257164" y="90567"/>
                </a:lnTo>
                <a:lnTo>
                  <a:pt x="1259840" y="104647"/>
                </a:lnTo>
                <a:lnTo>
                  <a:pt x="1185418" y="104647"/>
                </a:lnTo>
                <a:lnTo>
                  <a:pt x="1184147" y="123189"/>
                </a:lnTo>
                <a:lnTo>
                  <a:pt x="1283589" y="123189"/>
                </a:lnTo>
                <a:lnTo>
                  <a:pt x="1283660" y="113482"/>
                </a:lnTo>
                <a:close/>
              </a:path>
              <a:path w="1418717" h="238251">
                <a:moveTo>
                  <a:pt x="1055545" y="183031"/>
                </a:moveTo>
                <a:lnTo>
                  <a:pt x="1068071" y="186148"/>
                </a:lnTo>
                <a:lnTo>
                  <a:pt x="1082929" y="187197"/>
                </a:lnTo>
                <a:lnTo>
                  <a:pt x="1086532" y="187122"/>
                </a:lnTo>
                <a:lnTo>
                  <a:pt x="1099448" y="185464"/>
                </a:lnTo>
                <a:lnTo>
                  <a:pt x="1111122" y="181736"/>
                </a:lnTo>
                <a:lnTo>
                  <a:pt x="1119378" y="178053"/>
                </a:lnTo>
                <a:lnTo>
                  <a:pt x="1125728" y="172973"/>
                </a:lnTo>
                <a:lnTo>
                  <a:pt x="1130045" y="166242"/>
                </a:lnTo>
                <a:lnTo>
                  <a:pt x="1134491" y="159638"/>
                </a:lnTo>
                <a:lnTo>
                  <a:pt x="1136650" y="152526"/>
                </a:lnTo>
                <a:lnTo>
                  <a:pt x="1136650" y="137286"/>
                </a:lnTo>
                <a:lnTo>
                  <a:pt x="1134871" y="130809"/>
                </a:lnTo>
                <a:lnTo>
                  <a:pt x="1131316" y="125602"/>
                </a:lnTo>
                <a:lnTo>
                  <a:pt x="1127759" y="120395"/>
                </a:lnTo>
                <a:lnTo>
                  <a:pt x="1122680" y="116458"/>
                </a:lnTo>
                <a:lnTo>
                  <a:pt x="1116457" y="113791"/>
                </a:lnTo>
                <a:lnTo>
                  <a:pt x="1110061" y="111315"/>
                </a:lnTo>
                <a:lnTo>
                  <a:pt x="1098385" y="107595"/>
                </a:lnTo>
                <a:lnTo>
                  <a:pt x="1082929" y="103250"/>
                </a:lnTo>
                <a:lnTo>
                  <a:pt x="1071880" y="100329"/>
                </a:lnTo>
                <a:lnTo>
                  <a:pt x="1065276" y="98297"/>
                </a:lnTo>
                <a:lnTo>
                  <a:pt x="1062990" y="97535"/>
                </a:lnTo>
                <a:lnTo>
                  <a:pt x="1059053" y="95884"/>
                </a:lnTo>
                <a:lnTo>
                  <a:pt x="1056132" y="93852"/>
                </a:lnTo>
                <a:lnTo>
                  <a:pt x="1052449" y="89153"/>
                </a:lnTo>
                <a:lnTo>
                  <a:pt x="1051559" y="86486"/>
                </a:lnTo>
                <a:lnTo>
                  <a:pt x="1051559" y="78993"/>
                </a:lnTo>
                <a:lnTo>
                  <a:pt x="1053719" y="74929"/>
                </a:lnTo>
                <a:lnTo>
                  <a:pt x="1058164" y="71500"/>
                </a:lnTo>
                <a:lnTo>
                  <a:pt x="1062608" y="68071"/>
                </a:lnTo>
                <a:lnTo>
                  <a:pt x="1070102" y="66420"/>
                </a:lnTo>
                <a:lnTo>
                  <a:pt x="1089279" y="66420"/>
                </a:lnTo>
                <a:lnTo>
                  <a:pt x="1096009" y="68325"/>
                </a:lnTo>
                <a:lnTo>
                  <a:pt x="1100836" y="72135"/>
                </a:lnTo>
                <a:lnTo>
                  <a:pt x="1105662" y="75945"/>
                </a:lnTo>
                <a:lnTo>
                  <a:pt x="1108583" y="81406"/>
                </a:lnTo>
                <a:lnTo>
                  <a:pt x="1109599" y="88264"/>
                </a:lnTo>
                <a:lnTo>
                  <a:pt x="1131696" y="85216"/>
                </a:lnTo>
                <a:lnTo>
                  <a:pt x="1130300" y="76580"/>
                </a:lnTo>
                <a:lnTo>
                  <a:pt x="1127633" y="69722"/>
                </a:lnTo>
                <a:lnTo>
                  <a:pt x="1123950" y="64515"/>
                </a:lnTo>
                <a:lnTo>
                  <a:pt x="1120140" y="59435"/>
                </a:lnTo>
                <a:lnTo>
                  <a:pt x="1114297" y="55371"/>
                </a:lnTo>
                <a:lnTo>
                  <a:pt x="1106424" y="52323"/>
                </a:lnTo>
                <a:lnTo>
                  <a:pt x="1092292" y="48696"/>
                </a:lnTo>
                <a:lnTo>
                  <a:pt x="1078865" y="47751"/>
                </a:lnTo>
                <a:lnTo>
                  <a:pt x="1071880" y="47751"/>
                </a:lnTo>
                <a:lnTo>
                  <a:pt x="1065403" y="48640"/>
                </a:lnTo>
                <a:lnTo>
                  <a:pt x="1059307" y="50418"/>
                </a:lnTo>
                <a:lnTo>
                  <a:pt x="1053211" y="52323"/>
                </a:lnTo>
                <a:lnTo>
                  <a:pt x="1048384" y="54482"/>
                </a:lnTo>
                <a:lnTo>
                  <a:pt x="1044956" y="57022"/>
                </a:lnTo>
                <a:lnTo>
                  <a:pt x="1040257" y="60451"/>
                </a:lnTo>
                <a:lnTo>
                  <a:pt x="1036574" y="64642"/>
                </a:lnTo>
                <a:lnTo>
                  <a:pt x="1033780" y="69722"/>
                </a:lnTo>
                <a:lnTo>
                  <a:pt x="1031113" y="74802"/>
                </a:lnTo>
                <a:lnTo>
                  <a:pt x="1029716" y="80263"/>
                </a:lnTo>
                <a:lnTo>
                  <a:pt x="1029716" y="92709"/>
                </a:lnTo>
                <a:lnTo>
                  <a:pt x="1031367" y="98678"/>
                </a:lnTo>
                <a:lnTo>
                  <a:pt x="1034669" y="104139"/>
                </a:lnTo>
                <a:lnTo>
                  <a:pt x="1037970" y="109473"/>
                </a:lnTo>
                <a:lnTo>
                  <a:pt x="1042796" y="113664"/>
                </a:lnTo>
                <a:lnTo>
                  <a:pt x="1049274" y="116839"/>
                </a:lnTo>
                <a:lnTo>
                  <a:pt x="1056269" y="119681"/>
                </a:lnTo>
                <a:lnTo>
                  <a:pt x="1068105" y="123438"/>
                </a:lnTo>
                <a:lnTo>
                  <a:pt x="1083691" y="127634"/>
                </a:lnTo>
                <a:lnTo>
                  <a:pt x="1096009" y="130682"/>
                </a:lnTo>
                <a:lnTo>
                  <a:pt x="1103757" y="133349"/>
                </a:lnTo>
                <a:lnTo>
                  <a:pt x="1106805" y="135254"/>
                </a:lnTo>
                <a:lnTo>
                  <a:pt x="1111250" y="138175"/>
                </a:lnTo>
                <a:lnTo>
                  <a:pt x="1113408" y="142239"/>
                </a:lnTo>
                <a:lnTo>
                  <a:pt x="1113408" y="153034"/>
                </a:lnTo>
                <a:lnTo>
                  <a:pt x="1110995" y="157987"/>
                </a:lnTo>
                <a:lnTo>
                  <a:pt x="1105916" y="162178"/>
                </a:lnTo>
                <a:lnTo>
                  <a:pt x="1100963" y="166496"/>
                </a:lnTo>
                <a:lnTo>
                  <a:pt x="1093216" y="168528"/>
                </a:lnTo>
                <a:lnTo>
                  <a:pt x="1072515" y="168528"/>
                </a:lnTo>
                <a:lnTo>
                  <a:pt x="1064514" y="166242"/>
                </a:lnTo>
                <a:lnTo>
                  <a:pt x="1058799" y="161416"/>
                </a:lnTo>
                <a:lnTo>
                  <a:pt x="1053083" y="156590"/>
                </a:lnTo>
                <a:lnTo>
                  <a:pt x="1049528" y="149732"/>
                </a:lnTo>
                <a:lnTo>
                  <a:pt x="1048257" y="140842"/>
                </a:lnTo>
                <a:lnTo>
                  <a:pt x="1025906" y="144398"/>
                </a:lnTo>
                <a:lnTo>
                  <a:pt x="1029117" y="156258"/>
                </a:lnTo>
                <a:lnTo>
                  <a:pt x="1035037" y="167581"/>
                </a:lnTo>
                <a:lnTo>
                  <a:pt x="1043305" y="176402"/>
                </a:lnTo>
                <a:lnTo>
                  <a:pt x="1045351" y="177891"/>
                </a:lnTo>
                <a:lnTo>
                  <a:pt x="1055545" y="183031"/>
                </a:lnTo>
                <a:close/>
              </a:path>
              <a:path w="1418717" h="238251">
                <a:moveTo>
                  <a:pt x="556768" y="50799"/>
                </a:moveTo>
                <a:lnTo>
                  <a:pt x="556768" y="4190"/>
                </a:lnTo>
                <a:lnTo>
                  <a:pt x="534289" y="17779"/>
                </a:lnTo>
                <a:lnTo>
                  <a:pt x="534289" y="50799"/>
                </a:lnTo>
                <a:lnTo>
                  <a:pt x="517779" y="50799"/>
                </a:lnTo>
                <a:lnTo>
                  <a:pt x="517779" y="68325"/>
                </a:lnTo>
                <a:lnTo>
                  <a:pt x="534289" y="68325"/>
                </a:lnTo>
                <a:lnTo>
                  <a:pt x="534297" y="147321"/>
                </a:lnTo>
                <a:lnTo>
                  <a:pt x="535053" y="162663"/>
                </a:lnTo>
                <a:lnTo>
                  <a:pt x="537083" y="171830"/>
                </a:lnTo>
                <a:lnTo>
                  <a:pt x="538861" y="176021"/>
                </a:lnTo>
                <a:lnTo>
                  <a:pt x="542036" y="179450"/>
                </a:lnTo>
                <a:lnTo>
                  <a:pt x="546608" y="181990"/>
                </a:lnTo>
                <a:lnTo>
                  <a:pt x="551180" y="184657"/>
                </a:lnTo>
                <a:lnTo>
                  <a:pt x="557530" y="185927"/>
                </a:lnTo>
                <a:lnTo>
                  <a:pt x="570738" y="185927"/>
                </a:lnTo>
                <a:lnTo>
                  <a:pt x="576453" y="185292"/>
                </a:lnTo>
                <a:lnTo>
                  <a:pt x="582803" y="183895"/>
                </a:lnTo>
                <a:lnTo>
                  <a:pt x="579501" y="163956"/>
                </a:lnTo>
                <a:lnTo>
                  <a:pt x="575437" y="164464"/>
                </a:lnTo>
                <a:lnTo>
                  <a:pt x="572135" y="164845"/>
                </a:lnTo>
                <a:lnTo>
                  <a:pt x="566293" y="164845"/>
                </a:lnTo>
                <a:lnTo>
                  <a:pt x="563626" y="164210"/>
                </a:lnTo>
                <a:lnTo>
                  <a:pt x="561848" y="163194"/>
                </a:lnTo>
                <a:lnTo>
                  <a:pt x="558800" y="160654"/>
                </a:lnTo>
                <a:lnTo>
                  <a:pt x="557149" y="156971"/>
                </a:lnTo>
                <a:lnTo>
                  <a:pt x="556768" y="152780"/>
                </a:lnTo>
                <a:lnTo>
                  <a:pt x="556768" y="68325"/>
                </a:lnTo>
                <a:lnTo>
                  <a:pt x="579501" y="68325"/>
                </a:lnTo>
                <a:lnTo>
                  <a:pt x="579501" y="50799"/>
                </a:lnTo>
                <a:lnTo>
                  <a:pt x="556768" y="50799"/>
                </a:lnTo>
                <a:close/>
              </a:path>
              <a:path w="1418717" h="238251">
                <a:moveTo>
                  <a:pt x="835025" y="0"/>
                </a:moveTo>
                <a:lnTo>
                  <a:pt x="835025" y="26034"/>
                </a:lnTo>
                <a:lnTo>
                  <a:pt x="857631" y="26034"/>
                </a:lnTo>
                <a:lnTo>
                  <a:pt x="857631" y="0"/>
                </a:lnTo>
                <a:lnTo>
                  <a:pt x="835025" y="0"/>
                </a:lnTo>
                <a:close/>
              </a:path>
              <a:path w="1418717" h="238251">
                <a:moveTo>
                  <a:pt x="430895" y="51037"/>
                </a:moveTo>
                <a:lnTo>
                  <a:pt x="419700" y="57058"/>
                </a:lnTo>
                <a:lnTo>
                  <a:pt x="409829" y="66166"/>
                </a:lnTo>
                <a:lnTo>
                  <a:pt x="409829" y="0"/>
                </a:lnTo>
                <a:lnTo>
                  <a:pt x="387223" y="0"/>
                </a:lnTo>
                <a:lnTo>
                  <a:pt x="387223" y="184149"/>
                </a:lnTo>
                <a:lnTo>
                  <a:pt x="409829" y="184149"/>
                </a:lnTo>
                <a:lnTo>
                  <a:pt x="409829" y="100710"/>
                </a:lnTo>
                <a:lnTo>
                  <a:pt x="411099" y="92582"/>
                </a:lnTo>
                <a:lnTo>
                  <a:pt x="413639" y="86613"/>
                </a:lnTo>
                <a:lnTo>
                  <a:pt x="416179" y="80644"/>
                </a:lnTo>
                <a:lnTo>
                  <a:pt x="420369" y="75945"/>
                </a:lnTo>
                <a:lnTo>
                  <a:pt x="426212" y="72389"/>
                </a:lnTo>
                <a:lnTo>
                  <a:pt x="432181" y="68960"/>
                </a:lnTo>
                <a:lnTo>
                  <a:pt x="438531" y="67182"/>
                </a:lnTo>
                <a:lnTo>
                  <a:pt x="454152" y="67182"/>
                </a:lnTo>
                <a:lnTo>
                  <a:pt x="461010" y="69849"/>
                </a:lnTo>
                <a:lnTo>
                  <a:pt x="465963" y="74929"/>
                </a:lnTo>
                <a:lnTo>
                  <a:pt x="471564" y="85236"/>
                </a:lnTo>
                <a:lnTo>
                  <a:pt x="473329" y="99694"/>
                </a:lnTo>
                <a:lnTo>
                  <a:pt x="473329" y="184149"/>
                </a:lnTo>
                <a:lnTo>
                  <a:pt x="495935" y="184149"/>
                </a:lnTo>
                <a:lnTo>
                  <a:pt x="495935" y="99694"/>
                </a:lnTo>
                <a:lnTo>
                  <a:pt x="495804" y="93550"/>
                </a:lnTo>
                <a:lnTo>
                  <a:pt x="494310" y="79995"/>
                </a:lnTo>
                <a:lnTo>
                  <a:pt x="491236" y="69722"/>
                </a:lnTo>
                <a:lnTo>
                  <a:pt x="488061" y="62864"/>
                </a:lnTo>
                <a:lnTo>
                  <a:pt x="482854" y="57530"/>
                </a:lnTo>
                <a:lnTo>
                  <a:pt x="475615" y="53593"/>
                </a:lnTo>
                <a:lnTo>
                  <a:pt x="463172" y="49130"/>
                </a:lnTo>
                <a:lnTo>
                  <a:pt x="449834" y="47751"/>
                </a:lnTo>
                <a:lnTo>
                  <a:pt x="443466" y="48084"/>
                </a:lnTo>
                <a:lnTo>
                  <a:pt x="430895" y="51037"/>
                </a:lnTo>
                <a:close/>
              </a:path>
              <a:path w="1418717" h="238251">
                <a:moveTo>
                  <a:pt x="187325" y="0"/>
                </a:moveTo>
                <a:lnTo>
                  <a:pt x="187325" y="26034"/>
                </a:lnTo>
                <a:lnTo>
                  <a:pt x="209931" y="26034"/>
                </a:lnTo>
                <a:lnTo>
                  <a:pt x="209931" y="0"/>
                </a:lnTo>
                <a:lnTo>
                  <a:pt x="187325" y="0"/>
                </a:lnTo>
                <a:close/>
              </a:path>
              <a:path w="1418717" h="238251">
                <a:moveTo>
                  <a:pt x="91154" y="80485"/>
                </a:moveTo>
                <a:lnTo>
                  <a:pt x="76708" y="81279"/>
                </a:lnTo>
                <a:lnTo>
                  <a:pt x="77343" y="108203"/>
                </a:lnTo>
                <a:lnTo>
                  <a:pt x="80899" y="110489"/>
                </a:lnTo>
                <a:lnTo>
                  <a:pt x="85090" y="114680"/>
                </a:lnTo>
                <a:lnTo>
                  <a:pt x="89662" y="120522"/>
                </a:lnTo>
                <a:lnTo>
                  <a:pt x="92205" y="123845"/>
                </a:lnTo>
                <a:lnTo>
                  <a:pt x="91154" y="80485"/>
                </a:lnTo>
                <a:close/>
              </a:path>
              <a:path w="1418717" h="238251">
                <a:moveTo>
                  <a:pt x="131572" y="184149"/>
                </a:moveTo>
                <a:lnTo>
                  <a:pt x="162306" y="184149"/>
                </a:lnTo>
                <a:lnTo>
                  <a:pt x="130302" y="133984"/>
                </a:lnTo>
                <a:lnTo>
                  <a:pt x="126388" y="128322"/>
                </a:lnTo>
                <a:lnTo>
                  <a:pt x="118344" y="118168"/>
                </a:lnTo>
                <a:lnTo>
                  <a:pt x="109981" y="109600"/>
                </a:lnTo>
                <a:lnTo>
                  <a:pt x="106680" y="106552"/>
                </a:lnTo>
                <a:lnTo>
                  <a:pt x="101727" y="103504"/>
                </a:lnTo>
                <a:lnTo>
                  <a:pt x="95377" y="100329"/>
                </a:lnTo>
                <a:lnTo>
                  <a:pt x="100878" y="99447"/>
                </a:lnTo>
                <a:lnTo>
                  <a:pt x="114548" y="95825"/>
                </a:lnTo>
                <a:lnTo>
                  <a:pt x="125760" y="90460"/>
                </a:lnTo>
                <a:lnTo>
                  <a:pt x="134493" y="83311"/>
                </a:lnTo>
                <a:lnTo>
                  <a:pt x="140665" y="75222"/>
                </a:lnTo>
                <a:lnTo>
                  <a:pt x="145566" y="63556"/>
                </a:lnTo>
                <a:lnTo>
                  <a:pt x="147193" y="50291"/>
                </a:lnTo>
                <a:lnTo>
                  <a:pt x="147084" y="46696"/>
                </a:lnTo>
                <a:lnTo>
                  <a:pt x="144806" y="34070"/>
                </a:lnTo>
                <a:lnTo>
                  <a:pt x="139573" y="22478"/>
                </a:lnTo>
                <a:lnTo>
                  <a:pt x="130079" y="11457"/>
                </a:lnTo>
                <a:lnTo>
                  <a:pt x="119125" y="5079"/>
                </a:lnTo>
                <a:lnTo>
                  <a:pt x="109387" y="2273"/>
                </a:lnTo>
                <a:lnTo>
                  <a:pt x="96842" y="563"/>
                </a:lnTo>
                <a:lnTo>
                  <a:pt x="81661" y="0"/>
                </a:lnTo>
                <a:lnTo>
                  <a:pt x="0" y="0"/>
                </a:lnTo>
                <a:lnTo>
                  <a:pt x="0" y="184149"/>
                </a:lnTo>
                <a:lnTo>
                  <a:pt x="24384" y="184149"/>
                </a:lnTo>
                <a:lnTo>
                  <a:pt x="24384" y="102361"/>
                </a:lnTo>
                <a:lnTo>
                  <a:pt x="58928" y="102361"/>
                </a:lnTo>
                <a:lnTo>
                  <a:pt x="63500" y="102742"/>
                </a:lnTo>
                <a:lnTo>
                  <a:pt x="66167" y="103250"/>
                </a:lnTo>
                <a:lnTo>
                  <a:pt x="69977" y="104139"/>
                </a:lnTo>
                <a:lnTo>
                  <a:pt x="73660" y="105790"/>
                </a:lnTo>
                <a:lnTo>
                  <a:pt x="77343" y="108203"/>
                </a:lnTo>
                <a:lnTo>
                  <a:pt x="76708" y="81279"/>
                </a:lnTo>
                <a:lnTo>
                  <a:pt x="24384" y="81279"/>
                </a:lnTo>
                <a:lnTo>
                  <a:pt x="24384" y="20446"/>
                </a:lnTo>
                <a:lnTo>
                  <a:pt x="82677" y="20446"/>
                </a:lnTo>
                <a:lnTo>
                  <a:pt x="89810" y="20730"/>
                </a:lnTo>
                <a:lnTo>
                  <a:pt x="103043" y="23383"/>
                </a:lnTo>
                <a:lnTo>
                  <a:pt x="112649" y="28828"/>
                </a:lnTo>
                <a:lnTo>
                  <a:pt x="118872" y="34416"/>
                </a:lnTo>
                <a:lnTo>
                  <a:pt x="122047" y="41528"/>
                </a:lnTo>
                <a:lnTo>
                  <a:pt x="122047" y="56260"/>
                </a:lnTo>
                <a:lnTo>
                  <a:pt x="120396" y="61721"/>
                </a:lnTo>
                <a:lnTo>
                  <a:pt x="117221" y="66801"/>
                </a:lnTo>
                <a:lnTo>
                  <a:pt x="113918" y="71881"/>
                </a:lnTo>
                <a:lnTo>
                  <a:pt x="109093" y="75564"/>
                </a:lnTo>
                <a:lnTo>
                  <a:pt x="102869" y="77850"/>
                </a:lnTo>
                <a:lnTo>
                  <a:pt x="91154" y="80485"/>
                </a:lnTo>
                <a:lnTo>
                  <a:pt x="92205" y="123845"/>
                </a:lnTo>
                <a:lnTo>
                  <a:pt x="99125" y="133489"/>
                </a:lnTo>
                <a:lnTo>
                  <a:pt x="107315" y="145795"/>
                </a:lnTo>
                <a:lnTo>
                  <a:pt x="131572" y="184149"/>
                </a:lnTo>
                <a:close/>
              </a:path>
              <a:path w="1418717" h="238251">
                <a:moveTo>
                  <a:pt x="884692" y="153848"/>
                </a:moveTo>
                <a:lnTo>
                  <a:pt x="888329" y="166228"/>
                </a:lnTo>
                <a:lnTo>
                  <a:pt x="896239" y="176402"/>
                </a:lnTo>
                <a:lnTo>
                  <a:pt x="903768" y="181679"/>
                </a:lnTo>
                <a:lnTo>
                  <a:pt x="915606" y="185824"/>
                </a:lnTo>
                <a:lnTo>
                  <a:pt x="930020" y="187197"/>
                </a:lnTo>
                <a:lnTo>
                  <a:pt x="926592" y="169417"/>
                </a:lnTo>
                <a:lnTo>
                  <a:pt x="919988" y="167385"/>
                </a:lnTo>
                <a:lnTo>
                  <a:pt x="915416" y="163448"/>
                </a:lnTo>
                <a:lnTo>
                  <a:pt x="910844" y="159384"/>
                </a:lnTo>
                <a:lnTo>
                  <a:pt x="908558" y="154431"/>
                </a:lnTo>
                <a:lnTo>
                  <a:pt x="908558" y="144398"/>
                </a:lnTo>
                <a:lnTo>
                  <a:pt x="910844" y="112394"/>
                </a:lnTo>
                <a:lnTo>
                  <a:pt x="905383" y="114807"/>
                </a:lnTo>
                <a:lnTo>
                  <a:pt x="900557" y="118109"/>
                </a:lnTo>
                <a:lnTo>
                  <a:pt x="895731" y="121411"/>
                </a:lnTo>
                <a:lnTo>
                  <a:pt x="891921" y="125729"/>
                </a:lnTo>
                <a:lnTo>
                  <a:pt x="888873" y="131063"/>
                </a:lnTo>
                <a:lnTo>
                  <a:pt x="885952" y="136524"/>
                </a:lnTo>
                <a:lnTo>
                  <a:pt x="884428" y="142493"/>
                </a:lnTo>
                <a:lnTo>
                  <a:pt x="884428" y="148970"/>
                </a:lnTo>
                <a:lnTo>
                  <a:pt x="884692" y="153848"/>
                </a:lnTo>
                <a:close/>
              </a:path>
              <a:path w="1418717" h="238251">
                <a:moveTo>
                  <a:pt x="954913" y="182752"/>
                </a:moveTo>
                <a:lnTo>
                  <a:pt x="957512" y="181702"/>
                </a:lnTo>
                <a:lnTo>
                  <a:pt x="968157" y="175958"/>
                </a:lnTo>
                <a:lnTo>
                  <a:pt x="979169" y="167639"/>
                </a:lnTo>
                <a:lnTo>
                  <a:pt x="979805" y="173989"/>
                </a:lnTo>
                <a:lnTo>
                  <a:pt x="981329" y="179450"/>
                </a:lnTo>
                <a:lnTo>
                  <a:pt x="983615" y="184149"/>
                </a:lnTo>
                <a:lnTo>
                  <a:pt x="1007237" y="184149"/>
                </a:lnTo>
                <a:lnTo>
                  <a:pt x="1004443" y="179069"/>
                </a:lnTo>
                <a:lnTo>
                  <a:pt x="1002538" y="173735"/>
                </a:lnTo>
                <a:lnTo>
                  <a:pt x="1001521" y="168147"/>
                </a:lnTo>
                <a:lnTo>
                  <a:pt x="1000709" y="158991"/>
                </a:lnTo>
                <a:lnTo>
                  <a:pt x="1000275" y="145958"/>
                </a:lnTo>
                <a:lnTo>
                  <a:pt x="1000125" y="128269"/>
                </a:lnTo>
                <a:lnTo>
                  <a:pt x="1000125" y="88137"/>
                </a:lnTo>
                <a:lnTo>
                  <a:pt x="999744" y="81152"/>
                </a:lnTo>
                <a:lnTo>
                  <a:pt x="998982" y="77342"/>
                </a:lnTo>
                <a:lnTo>
                  <a:pt x="997584" y="71119"/>
                </a:lnTo>
                <a:lnTo>
                  <a:pt x="995299" y="65912"/>
                </a:lnTo>
                <a:lnTo>
                  <a:pt x="991996" y="61848"/>
                </a:lnTo>
                <a:lnTo>
                  <a:pt x="988568" y="57784"/>
                </a:lnTo>
                <a:lnTo>
                  <a:pt x="983361" y="54482"/>
                </a:lnTo>
                <a:lnTo>
                  <a:pt x="976249" y="51815"/>
                </a:lnTo>
                <a:lnTo>
                  <a:pt x="962606" y="48595"/>
                </a:lnTo>
                <a:lnTo>
                  <a:pt x="948436" y="47751"/>
                </a:lnTo>
                <a:lnTo>
                  <a:pt x="942739" y="47893"/>
                </a:lnTo>
                <a:lnTo>
                  <a:pt x="929790" y="49395"/>
                </a:lnTo>
                <a:lnTo>
                  <a:pt x="918210" y="52450"/>
                </a:lnTo>
                <a:lnTo>
                  <a:pt x="909574" y="55625"/>
                </a:lnTo>
                <a:lnTo>
                  <a:pt x="902843" y="60070"/>
                </a:lnTo>
                <a:lnTo>
                  <a:pt x="898271" y="65912"/>
                </a:lnTo>
                <a:lnTo>
                  <a:pt x="893699" y="71754"/>
                </a:lnTo>
                <a:lnTo>
                  <a:pt x="890397" y="79374"/>
                </a:lnTo>
                <a:lnTo>
                  <a:pt x="888365" y="88899"/>
                </a:lnTo>
                <a:lnTo>
                  <a:pt x="910463" y="91820"/>
                </a:lnTo>
                <a:lnTo>
                  <a:pt x="912876" y="82422"/>
                </a:lnTo>
                <a:lnTo>
                  <a:pt x="916559" y="75818"/>
                </a:lnTo>
                <a:lnTo>
                  <a:pt x="921639" y="72135"/>
                </a:lnTo>
                <a:lnTo>
                  <a:pt x="926719" y="68325"/>
                </a:lnTo>
                <a:lnTo>
                  <a:pt x="934593" y="66547"/>
                </a:lnTo>
                <a:lnTo>
                  <a:pt x="946965" y="66567"/>
                </a:lnTo>
                <a:lnTo>
                  <a:pt x="960832" y="68651"/>
                </a:lnTo>
                <a:lnTo>
                  <a:pt x="970915" y="74167"/>
                </a:lnTo>
                <a:lnTo>
                  <a:pt x="975232" y="77977"/>
                </a:lnTo>
                <a:lnTo>
                  <a:pt x="977392" y="84454"/>
                </a:lnTo>
                <a:lnTo>
                  <a:pt x="977265" y="99567"/>
                </a:lnTo>
                <a:lnTo>
                  <a:pt x="975282" y="100207"/>
                </a:lnTo>
                <a:lnTo>
                  <a:pt x="965243" y="102792"/>
                </a:lnTo>
                <a:lnTo>
                  <a:pt x="952442" y="105176"/>
                </a:lnTo>
                <a:lnTo>
                  <a:pt x="936879" y="107314"/>
                </a:lnTo>
                <a:lnTo>
                  <a:pt x="927989" y="108330"/>
                </a:lnTo>
                <a:lnTo>
                  <a:pt x="921258" y="109473"/>
                </a:lnTo>
                <a:lnTo>
                  <a:pt x="916813" y="110743"/>
                </a:lnTo>
                <a:lnTo>
                  <a:pt x="910844" y="112394"/>
                </a:lnTo>
                <a:lnTo>
                  <a:pt x="908558" y="144398"/>
                </a:lnTo>
                <a:lnTo>
                  <a:pt x="909574" y="140842"/>
                </a:lnTo>
                <a:lnTo>
                  <a:pt x="911733" y="137667"/>
                </a:lnTo>
                <a:lnTo>
                  <a:pt x="913765" y="134365"/>
                </a:lnTo>
                <a:lnTo>
                  <a:pt x="916813" y="131952"/>
                </a:lnTo>
                <a:lnTo>
                  <a:pt x="920623" y="130301"/>
                </a:lnTo>
                <a:lnTo>
                  <a:pt x="924433" y="128650"/>
                </a:lnTo>
                <a:lnTo>
                  <a:pt x="931037" y="127126"/>
                </a:lnTo>
                <a:lnTo>
                  <a:pt x="940307" y="125729"/>
                </a:lnTo>
                <a:lnTo>
                  <a:pt x="955209" y="123266"/>
                </a:lnTo>
                <a:lnTo>
                  <a:pt x="967604" y="120400"/>
                </a:lnTo>
                <a:lnTo>
                  <a:pt x="977265" y="117220"/>
                </a:lnTo>
                <a:lnTo>
                  <a:pt x="977265" y="135508"/>
                </a:lnTo>
                <a:lnTo>
                  <a:pt x="975994" y="143001"/>
                </a:lnTo>
                <a:lnTo>
                  <a:pt x="973582" y="148081"/>
                </a:lnTo>
                <a:lnTo>
                  <a:pt x="970407" y="154685"/>
                </a:lnTo>
                <a:lnTo>
                  <a:pt x="965454" y="159892"/>
                </a:lnTo>
                <a:lnTo>
                  <a:pt x="958722" y="163702"/>
                </a:lnTo>
                <a:lnTo>
                  <a:pt x="951865" y="167512"/>
                </a:lnTo>
                <a:lnTo>
                  <a:pt x="944118" y="169417"/>
                </a:lnTo>
                <a:lnTo>
                  <a:pt x="926592" y="169417"/>
                </a:lnTo>
                <a:lnTo>
                  <a:pt x="930020" y="187197"/>
                </a:lnTo>
                <a:lnTo>
                  <a:pt x="938911" y="187197"/>
                </a:lnTo>
                <a:lnTo>
                  <a:pt x="947166" y="185673"/>
                </a:lnTo>
                <a:lnTo>
                  <a:pt x="954913" y="182752"/>
                </a:lnTo>
                <a:close/>
              </a:path>
              <a:path w="1418717" h="238251">
                <a:moveTo>
                  <a:pt x="780034" y="176021"/>
                </a:moveTo>
                <a:lnTo>
                  <a:pt x="785494" y="171957"/>
                </a:lnTo>
                <a:lnTo>
                  <a:pt x="790829" y="167893"/>
                </a:lnTo>
                <a:lnTo>
                  <a:pt x="795274" y="162178"/>
                </a:lnTo>
                <a:lnTo>
                  <a:pt x="798957" y="154812"/>
                </a:lnTo>
                <a:lnTo>
                  <a:pt x="802640" y="147446"/>
                </a:lnTo>
                <a:lnTo>
                  <a:pt x="804418" y="139445"/>
                </a:lnTo>
                <a:lnTo>
                  <a:pt x="804418" y="130809"/>
                </a:lnTo>
                <a:lnTo>
                  <a:pt x="804252" y="126525"/>
                </a:lnTo>
                <a:lnTo>
                  <a:pt x="801497" y="113882"/>
                </a:lnTo>
                <a:lnTo>
                  <a:pt x="795401" y="102869"/>
                </a:lnTo>
                <a:lnTo>
                  <a:pt x="792150" y="99068"/>
                </a:lnTo>
                <a:lnTo>
                  <a:pt x="782301" y="91428"/>
                </a:lnTo>
                <a:lnTo>
                  <a:pt x="769747" y="86232"/>
                </a:lnTo>
                <a:lnTo>
                  <a:pt x="769999" y="86106"/>
                </a:lnTo>
                <a:lnTo>
                  <a:pt x="781160" y="78705"/>
                </a:lnTo>
                <a:lnTo>
                  <a:pt x="789051" y="69341"/>
                </a:lnTo>
                <a:lnTo>
                  <a:pt x="793369" y="62483"/>
                </a:lnTo>
                <a:lnTo>
                  <a:pt x="795528" y="54990"/>
                </a:lnTo>
                <a:lnTo>
                  <a:pt x="795528" y="38734"/>
                </a:lnTo>
                <a:lnTo>
                  <a:pt x="793115" y="30606"/>
                </a:lnTo>
                <a:lnTo>
                  <a:pt x="788289" y="22859"/>
                </a:lnTo>
                <a:lnTo>
                  <a:pt x="787743" y="22005"/>
                </a:lnTo>
                <a:lnTo>
                  <a:pt x="779329" y="12429"/>
                </a:lnTo>
                <a:lnTo>
                  <a:pt x="770001" y="38607"/>
                </a:lnTo>
                <a:lnTo>
                  <a:pt x="771525" y="43941"/>
                </a:lnTo>
                <a:lnTo>
                  <a:pt x="771525" y="56514"/>
                </a:lnTo>
                <a:lnTo>
                  <a:pt x="769874" y="61848"/>
                </a:lnTo>
                <a:lnTo>
                  <a:pt x="766826" y="66166"/>
                </a:lnTo>
                <a:lnTo>
                  <a:pt x="763651" y="70357"/>
                </a:lnTo>
                <a:lnTo>
                  <a:pt x="758952" y="73405"/>
                </a:lnTo>
                <a:lnTo>
                  <a:pt x="752729" y="75310"/>
                </a:lnTo>
                <a:lnTo>
                  <a:pt x="748157" y="76707"/>
                </a:lnTo>
                <a:lnTo>
                  <a:pt x="740410" y="77469"/>
                </a:lnTo>
                <a:lnTo>
                  <a:pt x="689737" y="77469"/>
                </a:lnTo>
                <a:lnTo>
                  <a:pt x="689737" y="21843"/>
                </a:lnTo>
                <a:lnTo>
                  <a:pt x="726567" y="21843"/>
                </a:lnTo>
                <a:lnTo>
                  <a:pt x="734441" y="0"/>
                </a:lnTo>
                <a:lnTo>
                  <a:pt x="665353" y="0"/>
                </a:lnTo>
                <a:lnTo>
                  <a:pt x="665353" y="184149"/>
                </a:lnTo>
                <a:lnTo>
                  <a:pt x="740713" y="184081"/>
                </a:lnTo>
                <a:lnTo>
                  <a:pt x="753971" y="183142"/>
                </a:lnTo>
                <a:lnTo>
                  <a:pt x="749046" y="162178"/>
                </a:lnTo>
                <a:lnTo>
                  <a:pt x="743458" y="162432"/>
                </a:lnTo>
                <a:lnTo>
                  <a:pt x="689737" y="162432"/>
                </a:lnTo>
                <a:lnTo>
                  <a:pt x="689737" y="99186"/>
                </a:lnTo>
                <a:lnTo>
                  <a:pt x="734465" y="99198"/>
                </a:lnTo>
                <a:lnTo>
                  <a:pt x="748671" y="100047"/>
                </a:lnTo>
                <a:lnTo>
                  <a:pt x="759206" y="102234"/>
                </a:lnTo>
                <a:lnTo>
                  <a:pt x="765556" y="104266"/>
                </a:lnTo>
                <a:lnTo>
                  <a:pt x="770382" y="107822"/>
                </a:lnTo>
                <a:lnTo>
                  <a:pt x="773938" y="112902"/>
                </a:lnTo>
                <a:lnTo>
                  <a:pt x="777367" y="117982"/>
                </a:lnTo>
                <a:lnTo>
                  <a:pt x="779144" y="123951"/>
                </a:lnTo>
                <a:lnTo>
                  <a:pt x="779144" y="136651"/>
                </a:lnTo>
                <a:lnTo>
                  <a:pt x="778002" y="141858"/>
                </a:lnTo>
                <a:lnTo>
                  <a:pt x="775462" y="146303"/>
                </a:lnTo>
                <a:lnTo>
                  <a:pt x="773049" y="150748"/>
                </a:lnTo>
                <a:lnTo>
                  <a:pt x="770001" y="154177"/>
                </a:lnTo>
                <a:lnTo>
                  <a:pt x="766191" y="156463"/>
                </a:lnTo>
                <a:lnTo>
                  <a:pt x="765302" y="181101"/>
                </a:lnTo>
                <a:lnTo>
                  <a:pt x="773303" y="179069"/>
                </a:lnTo>
                <a:lnTo>
                  <a:pt x="780034" y="176021"/>
                </a:lnTo>
                <a:close/>
              </a:path>
              <a:path w="1418717" h="238251">
                <a:moveTo>
                  <a:pt x="766191" y="156463"/>
                </a:moveTo>
                <a:lnTo>
                  <a:pt x="762508" y="158876"/>
                </a:lnTo>
                <a:lnTo>
                  <a:pt x="757809" y="160527"/>
                </a:lnTo>
                <a:lnTo>
                  <a:pt x="752221" y="161543"/>
                </a:lnTo>
                <a:lnTo>
                  <a:pt x="749046" y="162178"/>
                </a:lnTo>
                <a:lnTo>
                  <a:pt x="753971" y="183142"/>
                </a:lnTo>
                <a:lnTo>
                  <a:pt x="765302" y="181101"/>
                </a:lnTo>
                <a:lnTo>
                  <a:pt x="766191" y="156463"/>
                </a:lnTo>
                <a:close/>
              </a:path>
              <a:path w="1418717" h="238251">
                <a:moveTo>
                  <a:pt x="768350" y="5587"/>
                </a:moveTo>
                <a:lnTo>
                  <a:pt x="761119" y="3070"/>
                </a:lnTo>
                <a:lnTo>
                  <a:pt x="748924" y="774"/>
                </a:lnTo>
                <a:lnTo>
                  <a:pt x="734441" y="0"/>
                </a:lnTo>
                <a:lnTo>
                  <a:pt x="726567" y="21843"/>
                </a:lnTo>
                <a:lnTo>
                  <a:pt x="730211" y="21864"/>
                </a:lnTo>
                <a:lnTo>
                  <a:pt x="744736" y="22570"/>
                </a:lnTo>
                <a:lnTo>
                  <a:pt x="754507" y="24383"/>
                </a:lnTo>
                <a:lnTo>
                  <a:pt x="759968" y="26034"/>
                </a:lnTo>
                <a:lnTo>
                  <a:pt x="764159" y="29209"/>
                </a:lnTo>
                <a:lnTo>
                  <a:pt x="767080" y="33908"/>
                </a:lnTo>
                <a:lnTo>
                  <a:pt x="770001" y="38607"/>
                </a:lnTo>
                <a:lnTo>
                  <a:pt x="779329" y="12429"/>
                </a:lnTo>
                <a:lnTo>
                  <a:pt x="768350" y="5587"/>
                </a:lnTo>
                <a:close/>
              </a:path>
              <a:path w="1418717" h="238251">
                <a:moveTo>
                  <a:pt x="1392301" y="60705"/>
                </a:moveTo>
                <a:lnTo>
                  <a:pt x="1387220" y="56260"/>
                </a:lnTo>
                <a:lnTo>
                  <a:pt x="1380870" y="52831"/>
                </a:lnTo>
                <a:lnTo>
                  <a:pt x="1374647" y="49529"/>
                </a:lnTo>
                <a:lnTo>
                  <a:pt x="1367408" y="47751"/>
                </a:lnTo>
                <a:lnTo>
                  <a:pt x="1359408" y="47751"/>
                </a:lnTo>
                <a:lnTo>
                  <a:pt x="1361567" y="66547"/>
                </a:lnTo>
                <a:lnTo>
                  <a:pt x="1365292" y="66738"/>
                </a:lnTo>
                <a:lnTo>
                  <a:pt x="1377358" y="70535"/>
                </a:lnTo>
                <a:lnTo>
                  <a:pt x="1387602" y="79247"/>
                </a:lnTo>
                <a:lnTo>
                  <a:pt x="1394197" y="91498"/>
                </a:lnTo>
                <a:lnTo>
                  <a:pt x="1397153" y="104140"/>
                </a:lnTo>
                <a:lnTo>
                  <a:pt x="1398143" y="119506"/>
                </a:lnTo>
                <a:lnTo>
                  <a:pt x="1398142" y="119888"/>
                </a:lnTo>
                <a:lnTo>
                  <a:pt x="1396959" y="134831"/>
                </a:lnTo>
                <a:lnTo>
                  <a:pt x="1393497" y="147023"/>
                </a:lnTo>
                <a:lnTo>
                  <a:pt x="1387729" y="156463"/>
                </a:lnTo>
                <a:lnTo>
                  <a:pt x="1375167" y="166056"/>
                </a:lnTo>
                <a:lnTo>
                  <a:pt x="1362583" y="168528"/>
                </a:lnTo>
                <a:lnTo>
                  <a:pt x="1359476" y="168384"/>
                </a:lnTo>
                <a:lnTo>
                  <a:pt x="1347507" y="164674"/>
                </a:lnTo>
                <a:lnTo>
                  <a:pt x="1337056" y="155955"/>
                </a:lnTo>
                <a:lnTo>
                  <a:pt x="1330629" y="145005"/>
                </a:lnTo>
                <a:lnTo>
                  <a:pt x="1327348" y="132593"/>
                </a:lnTo>
                <a:lnTo>
                  <a:pt x="1326261" y="117601"/>
                </a:lnTo>
                <a:lnTo>
                  <a:pt x="1326288" y="114912"/>
                </a:lnTo>
                <a:lnTo>
                  <a:pt x="1327645" y="100036"/>
                </a:lnTo>
                <a:lnTo>
                  <a:pt x="1331030" y="87979"/>
                </a:lnTo>
                <a:lnTo>
                  <a:pt x="1336420" y="78739"/>
                </a:lnTo>
                <a:lnTo>
                  <a:pt x="1341147" y="50772"/>
                </a:lnTo>
                <a:lnTo>
                  <a:pt x="1329690" y="56387"/>
                </a:lnTo>
                <a:lnTo>
                  <a:pt x="1324484" y="60309"/>
                </a:lnTo>
                <a:lnTo>
                  <a:pt x="1316073" y="69644"/>
                </a:lnTo>
                <a:lnTo>
                  <a:pt x="1309751" y="81406"/>
                </a:lnTo>
                <a:lnTo>
                  <a:pt x="1306242" y="91815"/>
                </a:lnTo>
                <a:lnTo>
                  <a:pt x="1303830" y="104255"/>
                </a:lnTo>
                <a:lnTo>
                  <a:pt x="1303020" y="117601"/>
                </a:lnTo>
                <a:lnTo>
                  <a:pt x="1303730" y="129889"/>
                </a:lnTo>
                <a:lnTo>
                  <a:pt x="1306172" y="142383"/>
                </a:lnTo>
                <a:lnTo>
                  <a:pt x="1310386" y="153796"/>
                </a:lnTo>
                <a:lnTo>
                  <a:pt x="1313771" y="160140"/>
                </a:lnTo>
                <a:lnTo>
                  <a:pt x="1321503" y="170343"/>
                </a:lnTo>
                <a:lnTo>
                  <a:pt x="1331087" y="178434"/>
                </a:lnTo>
                <a:lnTo>
                  <a:pt x="1335709" y="181167"/>
                </a:lnTo>
                <a:lnTo>
                  <a:pt x="1347607" y="185690"/>
                </a:lnTo>
                <a:lnTo>
                  <a:pt x="1360424" y="187197"/>
                </a:lnTo>
                <a:lnTo>
                  <a:pt x="1365156" y="187005"/>
                </a:lnTo>
                <a:lnTo>
                  <a:pt x="1378157" y="184042"/>
                </a:lnTo>
                <a:lnTo>
                  <a:pt x="1389025" y="177502"/>
                </a:lnTo>
                <a:lnTo>
                  <a:pt x="1397762" y="167385"/>
                </a:lnTo>
                <a:lnTo>
                  <a:pt x="1397762" y="184149"/>
                </a:lnTo>
                <a:lnTo>
                  <a:pt x="1418717" y="184149"/>
                </a:lnTo>
                <a:lnTo>
                  <a:pt x="1418717" y="0"/>
                </a:lnTo>
                <a:lnTo>
                  <a:pt x="1396238" y="0"/>
                </a:lnTo>
                <a:lnTo>
                  <a:pt x="1396238" y="66166"/>
                </a:lnTo>
                <a:lnTo>
                  <a:pt x="1392301" y="60705"/>
                </a:lnTo>
                <a:close/>
              </a:path>
              <a:path w="1418717" h="238251">
                <a:moveTo>
                  <a:pt x="1336420" y="78739"/>
                </a:moveTo>
                <a:lnTo>
                  <a:pt x="1338301" y="76619"/>
                </a:lnTo>
                <a:lnTo>
                  <a:pt x="1348911" y="69065"/>
                </a:lnTo>
                <a:lnTo>
                  <a:pt x="1361567" y="66547"/>
                </a:lnTo>
                <a:lnTo>
                  <a:pt x="1359408" y="47751"/>
                </a:lnTo>
                <a:lnTo>
                  <a:pt x="1353632" y="48032"/>
                </a:lnTo>
                <a:lnTo>
                  <a:pt x="1341147" y="50772"/>
                </a:lnTo>
                <a:lnTo>
                  <a:pt x="1336420" y="78739"/>
                </a:lnTo>
                <a:close/>
              </a:path>
            </a:pathLst>
          </a:custGeom>
          <a:solidFill>
            <a:srgbClr val="FCC3A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3167761" y="4714684"/>
            <a:ext cx="0" cy="182435"/>
          </a:xfrm>
          <a:custGeom>
            <a:avLst/>
            <a:gdLst/>
            <a:ahLst/>
            <a:cxnLst/>
            <a:rect l="l" t="t" r="r" b="b"/>
            <a:pathLst>
              <a:path h="182435">
                <a:moveTo>
                  <a:pt x="0" y="0"/>
                </a:moveTo>
                <a:lnTo>
                  <a:pt x="0" y="182435"/>
                </a:lnTo>
              </a:path>
            </a:pathLst>
          </a:custGeom>
          <a:ln w="23876">
            <a:solidFill>
              <a:srgbClr val="FCC3A3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2520061" y="4714684"/>
            <a:ext cx="0" cy="182435"/>
          </a:xfrm>
          <a:custGeom>
            <a:avLst/>
            <a:gdLst/>
            <a:ahLst/>
            <a:cxnLst/>
            <a:rect l="l" t="t" r="r" b="b"/>
            <a:pathLst>
              <a:path h="182435">
                <a:moveTo>
                  <a:pt x="0" y="0"/>
                </a:moveTo>
                <a:lnTo>
                  <a:pt x="0" y="182435"/>
                </a:lnTo>
              </a:path>
            </a:pathLst>
          </a:custGeom>
          <a:ln w="23876">
            <a:solidFill>
              <a:srgbClr val="FCC3A3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3229991" y="4830191"/>
            <a:ext cx="68706" cy="52196"/>
          </a:xfrm>
          <a:custGeom>
            <a:avLst/>
            <a:gdLst/>
            <a:ahLst/>
            <a:cxnLst/>
            <a:rect l="l" t="t" r="r" b="b"/>
            <a:pathLst>
              <a:path w="68706" h="52197">
                <a:moveTo>
                  <a:pt x="68706" y="0"/>
                </a:moveTo>
                <a:lnTo>
                  <a:pt x="59046" y="3179"/>
                </a:lnTo>
                <a:lnTo>
                  <a:pt x="46651" y="6045"/>
                </a:lnTo>
                <a:lnTo>
                  <a:pt x="31749" y="8508"/>
                </a:lnTo>
                <a:lnTo>
                  <a:pt x="22479" y="9905"/>
                </a:lnTo>
                <a:lnTo>
                  <a:pt x="15875" y="11429"/>
                </a:lnTo>
                <a:lnTo>
                  <a:pt x="12064" y="13080"/>
                </a:lnTo>
                <a:lnTo>
                  <a:pt x="8254" y="14731"/>
                </a:lnTo>
                <a:lnTo>
                  <a:pt x="5206" y="17144"/>
                </a:lnTo>
                <a:lnTo>
                  <a:pt x="3175" y="20446"/>
                </a:lnTo>
                <a:lnTo>
                  <a:pt x="1015" y="23621"/>
                </a:lnTo>
                <a:lnTo>
                  <a:pt x="0" y="27177"/>
                </a:lnTo>
                <a:lnTo>
                  <a:pt x="0" y="31114"/>
                </a:lnTo>
                <a:lnTo>
                  <a:pt x="0" y="37210"/>
                </a:lnTo>
                <a:lnTo>
                  <a:pt x="2285" y="42163"/>
                </a:lnTo>
                <a:lnTo>
                  <a:pt x="6857" y="46227"/>
                </a:lnTo>
                <a:lnTo>
                  <a:pt x="11429" y="50164"/>
                </a:lnTo>
                <a:lnTo>
                  <a:pt x="18033" y="52196"/>
                </a:lnTo>
                <a:lnTo>
                  <a:pt x="26923" y="52196"/>
                </a:lnTo>
                <a:lnTo>
                  <a:pt x="35559" y="52196"/>
                </a:lnTo>
                <a:lnTo>
                  <a:pt x="43306" y="50291"/>
                </a:lnTo>
                <a:lnTo>
                  <a:pt x="50164" y="46481"/>
                </a:lnTo>
                <a:lnTo>
                  <a:pt x="56895" y="42671"/>
                </a:lnTo>
                <a:lnTo>
                  <a:pt x="61848" y="37464"/>
                </a:lnTo>
                <a:lnTo>
                  <a:pt x="65023" y="30860"/>
                </a:lnTo>
                <a:lnTo>
                  <a:pt x="67436" y="25780"/>
                </a:lnTo>
                <a:lnTo>
                  <a:pt x="68706" y="18287"/>
                </a:lnTo>
                <a:lnTo>
                  <a:pt x="68706" y="8254"/>
                </a:lnTo>
                <a:lnTo>
                  <a:pt x="68706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3011170" y="4812157"/>
            <a:ext cx="89407" cy="63245"/>
          </a:xfrm>
          <a:custGeom>
            <a:avLst/>
            <a:gdLst/>
            <a:ahLst/>
            <a:cxnLst/>
            <a:rect l="l" t="t" r="r" b="b"/>
            <a:pathLst>
              <a:path w="89407" h="63246">
                <a:moveTo>
                  <a:pt x="0" y="0"/>
                </a:moveTo>
                <a:lnTo>
                  <a:pt x="0" y="63246"/>
                </a:lnTo>
                <a:lnTo>
                  <a:pt x="45847" y="63246"/>
                </a:lnTo>
                <a:lnTo>
                  <a:pt x="53721" y="63246"/>
                </a:lnTo>
                <a:lnTo>
                  <a:pt x="59309" y="62992"/>
                </a:lnTo>
                <a:lnTo>
                  <a:pt x="62484" y="62357"/>
                </a:lnTo>
                <a:lnTo>
                  <a:pt x="68072" y="61341"/>
                </a:lnTo>
                <a:lnTo>
                  <a:pt x="72771" y="59690"/>
                </a:lnTo>
                <a:lnTo>
                  <a:pt x="76454" y="57277"/>
                </a:lnTo>
                <a:lnTo>
                  <a:pt x="80263" y="54991"/>
                </a:lnTo>
                <a:lnTo>
                  <a:pt x="83312" y="51562"/>
                </a:lnTo>
                <a:lnTo>
                  <a:pt x="85725" y="47117"/>
                </a:lnTo>
                <a:lnTo>
                  <a:pt x="88265" y="42672"/>
                </a:lnTo>
                <a:lnTo>
                  <a:pt x="89407" y="37465"/>
                </a:lnTo>
                <a:lnTo>
                  <a:pt x="89407" y="31623"/>
                </a:lnTo>
                <a:lnTo>
                  <a:pt x="89407" y="24765"/>
                </a:lnTo>
                <a:lnTo>
                  <a:pt x="87630" y="18796"/>
                </a:lnTo>
                <a:lnTo>
                  <a:pt x="84200" y="13716"/>
                </a:lnTo>
                <a:lnTo>
                  <a:pt x="80644" y="8636"/>
                </a:lnTo>
                <a:lnTo>
                  <a:pt x="75818" y="5080"/>
                </a:lnTo>
                <a:lnTo>
                  <a:pt x="69468" y="3048"/>
                </a:lnTo>
                <a:lnTo>
                  <a:pt x="58934" y="860"/>
                </a:lnTo>
                <a:lnTo>
                  <a:pt x="44728" y="11"/>
                </a:lnTo>
                <a:lnTo>
                  <a:pt x="42544" y="0"/>
                </a:lnTo>
                <a:lnTo>
                  <a:pt x="0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3647694" y="4779518"/>
            <a:ext cx="71881" cy="101981"/>
          </a:xfrm>
          <a:custGeom>
            <a:avLst/>
            <a:gdLst/>
            <a:ahLst/>
            <a:cxnLst/>
            <a:rect l="l" t="t" r="r" b="b"/>
            <a:pathLst>
              <a:path w="71881" h="101980">
                <a:moveTo>
                  <a:pt x="35305" y="0"/>
                </a:moveTo>
                <a:lnTo>
                  <a:pt x="22650" y="2517"/>
                </a:lnTo>
                <a:lnTo>
                  <a:pt x="12040" y="10071"/>
                </a:lnTo>
                <a:lnTo>
                  <a:pt x="4769" y="21431"/>
                </a:lnTo>
                <a:lnTo>
                  <a:pt x="1384" y="33488"/>
                </a:lnTo>
                <a:lnTo>
                  <a:pt x="27" y="48364"/>
                </a:lnTo>
                <a:lnTo>
                  <a:pt x="0" y="51053"/>
                </a:lnTo>
                <a:lnTo>
                  <a:pt x="1087" y="66045"/>
                </a:lnTo>
                <a:lnTo>
                  <a:pt x="4368" y="78457"/>
                </a:lnTo>
                <a:lnTo>
                  <a:pt x="9865" y="88265"/>
                </a:lnTo>
                <a:lnTo>
                  <a:pt x="21246" y="98126"/>
                </a:lnTo>
                <a:lnTo>
                  <a:pt x="33215" y="101836"/>
                </a:lnTo>
                <a:lnTo>
                  <a:pt x="36321" y="101980"/>
                </a:lnTo>
                <a:lnTo>
                  <a:pt x="48906" y="99508"/>
                </a:lnTo>
                <a:lnTo>
                  <a:pt x="59594" y="91993"/>
                </a:lnTo>
                <a:lnTo>
                  <a:pt x="67236" y="80475"/>
                </a:lnTo>
                <a:lnTo>
                  <a:pt x="70698" y="68283"/>
                </a:lnTo>
                <a:lnTo>
                  <a:pt x="71881" y="53340"/>
                </a:lnTo>
                <a:lnTo>
                  <a:pt x="71881" y="52958"/>
                </a:lnTo>
                <a:lnTo>
                  <a:pt x="70892" y="37592"/>
                </a:lnTo>
                <a:lnTo>
                  <a:pt x="67936" y="24950"/>
                </a:lnTo>
                <a:lnTo>
                  <a:pt x="63037" y="14989"/>
                </a:lnTo>
                <a:lnTo>
                  <a:pt x="51097" y="3987"/>
                </a:lnTo>
                <a:lnTo>
                  <a:pt x="39031" y="190"/>
                </a:lnTo>
                <a:lnTo>
                  <a:pt x="35305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2580386" y="4779518"/>
            <a:ext cx="73278" cy="98932"/>
          </a:xfrm>
          <a:custGeom>
            <a:avLst/>
            <a:gdLst/>
            <a:ahLst/>
            <a:cxnLst/>
            <a:rect l="l" t="t" r="r" b="b"/>
            <a:pathLst>
              <a:path w="73278" h="98932">
                <a:moveTo>
                  <a:pt x="36194" y="0"/>
                </a:moveTo>
                <a:lnTo>
                  <a:pt x="23639" y="2437"/>
                </a:lnTo>
                <a:lnTo>
                  <a:pt x="12844" y="9749"/>
                </a:lnTo>
                <a:lnTo>
                  <a:pt x="10540" y="12191"/>
                </a:lnTo>
                <a:lnTo>
                  <a:pt x="4669" y="21745"/>
                </a:lnTo>
                <a:lnTo>
                  <a:pt x="1146" y="33990"/>
                </a:lnTo>
                <a:lnTo>
                  <a:pt x="0" y="48513"/>
                </a:lnTo>
                <a:lnTo>
                  <a:pt x="1081" y="63845"/>
                </a:lnTo>
                <a:lnTo>
                  <a:pt x="4291" y="76269"/>
                </a:lnTo>
                <a:lnTo>
                  <a:pt x="9580" y="85836"/>
                </a:lnTo>
                <a:lnTo>
                  <a:pt x="20677" y="95142"/>
                </a:lnTo>
                <a:lnTo>
                  <a:pt x="32947" y="98762"/>
                </a:lnTo>
                <a:lnTo>
                  <a:pt x="36575" y="98932"/>
                </a:lnTo>
                <a:lnTo>
                  <a:pt x="49333" y="96574"/>
                </a:lnTo>
                <a:lnTo>
                  <a:pt x="60148" y="89543"/>
                </a:lnTo>
                <a:lnTo>
                  <a:pt x="62737" y="86867"/>
                </a:lnTo>
                <a:lnTo>
                  <a:pt x="68461" y="77640"/>
                </a:lnTo>
                <a:lnTo>
                  <a:pt x="71981" y="65537"/>
                </a:lnTo>
                <a:lnTo>
                  <a:pt x="73272" y="50508"/>
                </a:lnTo>
                <a:lnTo>
                  <a:pt x="73278" y="49275"/>
                </a:lnTo>
                <a:lnTo>
                  <a:pt x="72083" y="34487"/>
                </a:lnTo>
                <a:lnTo>
                  <a:pt x="68515" y="22263"/>
                </a:lnTo>
                <a:lnTo>
                  <a:pt x="62601" y="12605"/>
                </a:lnTo>
                <a:lnTo>
                  <a:pt x="51948" y="3856"/>
                </a:lnTo>
                <a:lnTo>
                  <a:pt x="39840" y="180"/>
                </a:lnTo>
                <a:lnTo>
                  <a:pt x="36194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3506851" y="4779391"/>
            <a:ext cx="74422" cy="38226"/>
          </a:xfrm>
          <a:custGeom>
            <a:avLst/>
            <a:gdLst/>
            <a:ahLst/>
            <a:cxnLst/>
            <a:rect l="l" t="t" r="r" b="b"/>
            <a:pathLst>
              <a:path w="74422" h="38226">
                <a:moveTo>
                  <a:pt x="37973" y="0"/>
                </a:moveTo>
                <a:lnTo>
                  <a:pt x="24940" y="2086"/>
                </a:lnTo>
                <a:lnTo>
                  <a:pt x="13905" y="8392"/>
                </a:lnTo>
                <a:lnTo>
                  <a:pt x="11684" y="10413"/>
                </a:lnTo>
                <a:lnTo>
                  <a:pt x="4492" y="20358"/>
                </a:lnTo>
                <a:lnTo>
                  <a:pt x="598" y="32868"/>
                </a:lnTo>
                <a:lnTo>
                  <a:pt x="0" y="38226"/>
                </a:lnTo>
                <a:lnTo>
                  <a:pt x="74422" y="38226"/>
                </a:lnTo>
                <a:lnTo>
                  <a:pt x="71746" y="24146"/>
                </a:lnTo>
                <a:lnTo>
                  <a:pt x="66569" y="13786"/>
                </a:lnTo>
                <a:lnTo>
                  <a:pt x="55911" y="4472"/>
                </a:lnTo>
                <a:lnTo>
                  <a:pt x="43783" y="397"/>
                </a:lnTo>
                <a:lnTo>
                  <a:pt x="37973" y="0"/>
                </a:lnTo>
                <a:close/>
              </a:path>
            </a:pathLst>
          </a:custGeom>
          <a:ln w="19049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3167761" y="4754245"/>
            <a:ext cx="0" cy="152400"/>
          </a:xfrm>
          <a:custGeom>
            <a:avLst/>
            <a:gdLst/>
            <a:ahLst/>
            <a:cxnLst/>
            <a:rect l="l" t="t" r="r" b="b"/>
            <a:pathLst>
              <a:path h="152400">
                <a:moveTo>
                  <a:pt x="0" y="0"/>
                </a:moveTo>
                <a:lnTo>
                  <a:pt x="0" y="152399"/>
                </a:lnTo>
              </a:path>
            </a:pathLst>
          </a:custGeom>
          <a:ln w="42926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2520061" y="4754245"/>
            <a:ext cx="0" cy="152400"/>
          </a:xfrm>
          <a:custGeom>
            <a:avLst/>
            <a:gdLst/>
            <a:ahLst/>
            <a:cxnLst/>
            <a:rect l="l" t="t" r="r" b="b"/>
            <a:pathLst>
              <a:path h="152400">
                <a:moveTo>
                  <a:pt x="0" y="0"/>
                </a:moveTo>
                <a:lnTo>
                  <a:pt x="0" y="152399"/>
                </a:lnTo>
              </a:path>
            </a:pathLst>
          </a:custGeom>
          <a:ln w="42926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3482213" y="4760722"/>
            <a:ext cx="122936" cy="139445"/>
          </a:xfrm>
          <a:custGeom>
            <a:avLst/>
            <a:gdLst/>
            <a:ahLst/>
            <a:cxnLst/>
            <a:rect l="l" t="t" r="r" b="b"/>
            <a:pathLst>
              <a:path w="122936" h="139446">
                <a:moveTo>
                  <a:pt x="62357" y="0"/>
                </a:moveTo>
                <a:lnTo>
                  <a:pt x="75972" y="1315"/>
                </a:lnTo>
                <a:lnTo>
                  <a:pt x="88204" y="5260"/>
                </a:lnTo>
                <a:lnTo>
                  <a:pt x="99036" y="11835"/>
                </a:lnTo>
                <a:lnTo>
                  <a:pt x="106045" y="18287"/>
                </a:lnTo>
                <a:lnTo>
                  <a:pt x="113084" y="27659"/>
                </a:lnTo>
                <a:lnTo>
                  <a:pt x="118230" y="38704"/>
                </a:lnTo>
                <a:lnTo>
                  <a:pt x="121492" y="51400"/>
                </a:lnTo>
                <a:lnTo>
                  <a:pt x="122880" y="65730"/>
                </a:lnTo>
                <a:lnTo>
                  <a:pt x="122936" y="69468"/>
                </a:lnTo>
                <a:lnTo>
                  <a:pt x="122936" y="70865"/>
                </a:lnTo>
                <a:lnTo>
                  <a:pt x="122936" y="72770"/>
                </a:lnTo>
                <a:lnTo>
                  <a:pt x="122809" y="75437"/>
                </a:lnTo>
                <a:lnTo>
                  <a:pt x="23367" y="75437"/>
                </a:lnTo>
                <a:lnTo>
                  <a:pt x="25516" y="89749"/>
                </a:lnTo>
                <a:lnTo>
                  <a:pt x="30118" y="101422"/>
                </a:lnTo>
                <a:lnTo>
                  <a:pt x="35813" y="109092"/>
                </a:lnTo>
                <a:lnTo>
                  <a:pt x="46222" y="116895"/>
                </a:lnTo>
                <a:lnTo>
                  <a:pt x="58521" y="120490"/>
                </a:lnTo>
                <a:lnTo>
                  <a:pt x="63626" y="120776"/>
                </a:lnTo>
                <a:lnTo>
                  <a:pt x="72009" y="120776"/>
                </a:lnTo>
                <a:lnTo>
                  <a:pt x="78994" y="118617"/>
                </a:lnTo>
                <a:lnTo>
                  <a:pt x="84962" y="114300"/>
                </a:lnTo>
                <a:lnTo>
                  <a:pt x="90804" y="109981"/>
                </a:lnTo>
                <a:lnTo>
                  <a:pt x="95376" y="102996"/>
                </a:lnTo>
                <a:lnTo>
                  <a:pt x="98806" y="93471"/>
                </a:lnTo>
                <a:lnTo>
                  <a:pt x="122174" y="96392"/>
                </a:lnTo>
                <a:lnTo>
                  <a:pt x="117414" y="109073"/>
                </a:lnTo>
                <a:lnTo>
                  <a:pt x="110528" y="119714"/>
                </a:lnTo>
                <a:lnTo>
                  <a:pt x="101726" y="128142"/>
                </a:lnTo>
                <a:lnTo>
                  <a:pt x="91377" y="134179"/>
                </a:lnTo>
                <a:lnTo>
                  <a:pt x="79299" y="137947"/>
                </a:lnTo>
                <a:lnTo>
                  <a:pt x="65540" y="139423"/>
                </a:lnTo>
                <a:lnTo>
                  <a:pt x="63500" y="139445"/>
                </a:lnTo>
                <a:lnTo>
                  <a:pt x="49388" y="138257"/>
                </a:lnTo>
                <a:lnTo>
                  <a:pt x="36828" y="134710"/>
                </a:lnTo>
                <a:lnTo>
                  <a:pt x="25835" y="128829"/>
                </a:lnTo>
                <a:lnTo>
                  <a:pt x="17145" y="121411"/>
                </a:lnTo>
                <a:lnTo>
                  <a:pt x="9956" y="111998"/>
                </a:lnTo>
                <a:lnTo>
                  <a:pt x="4709" y="100967"/>
                </a:lnTo>
                <a:lnTo>
                  <a:pt x="1404" y="88299"/>
                </a:lnTo>
                <a:lnTo>
                  <a:pt x="39" y="73974"/>
                </a:lnTo>
                <a:lnTo>
                  <a:pt x="0" y="70865"/>
                </a:lnTo>
                <a:lnTo>
                  <a:pt x="932" y="56111"/>
                </a:lnTo>
                <a:lnTo>
                  <a:pt x="3722" y="42981"/>
                </a:lnTo>
                <a:lnTo>
                  <a:pt x="8361" y="31475"/>
                </a:lnTo>
                <a:lnTo>
                  <a:pt x="14840" y="21593"/>
                </a:lnTo>
                <a:lnTo>
                  <a:pt x="27144" y="10198"/>
                </a:lnTo>
                <a:lnTo>
                  <a:pt x="38290" y="4269"/>
                </a:lnTo>
                <a:lnTo>
                  <a:pt x="50835" y="881"/>
                </a:lnTo>
                <a:lnTo>
                  <a:pt x="62357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3347339" y="4760722"/>
            <a:ext cx="110744" cy="139445"/>
          </a:xfrm>
          <a:custGeom>
            <a:avLst/>
            <a:gdLst/>
            <a:ahLst/>
            <a:cxnLst/>
            <a:rect l="l" t="t" r="r" b="b"/>
            <a:pathLst>
              <a:path w="110744" h="139446">
                <a:moveTo>
                  <a:pt x="52959" y="0"/>
                </a:moveTo>
                <a:lnTo>
                  <a:pt x="66386" y="944"/>
                </a:lnTo>
                <a:lnTo>
                  <a:pt x="78310" y="3779"/>
                </a:lnTo>
                <a:lnTo>
                  <a:pt x="80518" y="4571"/>
                </a:lnTo>
                <a:lnTo>
                  <a:pt x="88391" y="7619"/>
                </a:lnTo>
                <a:lnTo>
                  <a:pt x="94234" y="11683"/>
                </a:lnTo>
                <a:lnTo>
                  <a:pt x="98044" y="16763"/>
                </a:lnTo>
                <a:lnTo>
                  <a:pt x="101726" y="21970"/>
                </a:lnTo>
                <a:lnTo>
                  <a:pt x="104394" y="28828"/>
                </a:lnTo>
                <a:lnTo>
                  <a:pt x="105790" y="37464"/>
                </a:lnTo>
                <a:lnTo>
                  <a:pt x="83693" y="40512"/>
                </a:lnTo>
                <a:lnTo>
                  <a:pt x="82676" y="33654"/>
                </a:lnTo>
                <a:lnTo>
                  <a:pt x="79756" y="28193"/>
                </a:lnTo>
                <a:lnTo>
                  <a:pt x="74930" y="24383"/>
                </a:lnTo>
                <a:lnTo>
                  <a:pt x="70103" y="20573"/>
                </a:lnTo>
                <a:lnTo>
                  <a:pt x="63373" y="18668"/>
                </a:lnTo>
                <a:lnTo>
                  <a:pt x="54483" y="18668"/>
                </a:lnTo>
                <a:lnTo>
                  <a:pt x="44196" y="18668"/>
                </a:lnTo>
                <a:lnTo>
                  <a:pt x="36702" y="20319"/>
                </a:lnTo>
                <a:lnTo>
                  <a:pt x="32258" y="23748"/>
                </a:lnTo>
                <a:lnTo>
                  <a:pt x="27812" y="27177"/>
                </a:lnTo>
                <a:lnTo>
                  <a:pt x="25653" y="31241"/>
                </a:lnTo>
                <a:lnTo>
                  <a:pt x="25653" y="35813"/>
                </a:lnTo>
                <a:lnTo>
                  <a:pt x="25653" y="38734"/>
                </a:lnTo>
                <a:lnTo>
                  <a:pt x="26543" y="41401"/>
                </a:lnTo>
                <a:lnTo>
                  <a:pt x="28448" y="43687"/>
                </a:lnTo>
                <a:lnTo>
                  <a:pt x="30225" y="46100"/>
                </a:lnTo>
                <a:lnTo>
                  <a:pt x="33147" y="48132"/>
                </a:lnTo>
                <a:lnTo>
                  <a:pt x="37084" y="49783"/>
                </a:lnTo>
                <a:lnTo>
                  <a:pt x="39370" y="50545"/>
                </a:lnTo>
                <a:lnTo>
                  <a:pt x="45974" y="52577"/>
                </a:lnTo>
                <a:lnTo>
                  <a:pt x="57023" y="55498"/>
                </a:lnTo>
                <a:lnTo>
                  <a:pt x="72479" y="59843"/>
                </a:lnTo>
                <a:lnTo>
                  <a:pt x="84155" y="63563"/>
                </a:lnTo>
                <a:lnTo>
                  <a:pt x="90550" y="66039"/>
                </a:lnTo>
                <a:lnTo>
                  <a:pt x="96774" y="68706"/>
                </a:lnTo>
                <a:lnTo>
                  <a:pt x="101853" y="72643"/>
                </a:lnTo>
                <a:lnTo>
                  <a:pt x="105410" y="77850"/>
                </a:lnTo>
                <a:lnTo>
                  <a:pt x="108965" y="83057"/>
                </a:lnTo>
                <a:lnTo>
                  <a:pt x="110744" y="89534"/>
                </a:lnTo>
                <a:lnTo>
                  <a:pt x="110744" y="97281"/>
                </a:lnTo>
                <a:lnTo>
                  <a:pt x="110744" y="104775"/>
                </a:lnTo>
                <a:lnTo>
                  <a:pt x="108585" y="111886"/>
                </a:lnTo>
                <a:lnTo>
                  <a:pt x="104139" y="118490"/>
                </a:lnTo>
                <a:lnTo>
                  <a:pt x="99822" y="125221"/>
                </a:lnTo>
                <a:lnTo>
                  <a:pt x="93472" y="130301"/>
                </a:lnTo>
                <a:lnTo>
                  <a:pt x="85216" y="133984"/>
                </a:lnTo>
                <a:lnTo>
                  <a:pt x="73542" y="137712"/>
                </a:lnTo>
                <a:lnTo>
                  <a:pt x="60626" y="139370"/>
                </a:lnTo>
                <a:lnTo>
                  <a:pt x="57023" y="139445"/>
                </a:lnTo>
                <a:lnTo>
                  <a:pt x="42165" y="138396"/>
                </a:lnTo>
                <a:lnTo>
                  <a:pt x="29639" y="135279"/>
                </a:lnTo>
                <a:lnTo>
                  <a:pt x="19445" y="130139"/>
                </a:lnTo>
                <a:lnTo>
                  <a:pt x="9131" y="119829"/>
                </a:lnTo>
                <a:lnTo>
                  <a:pt x="3211" y="108506"/>
                </a:lnTo>
                <a:lnTo>
                  <a:pt x="0" y="96646"/>
                </a:lnTo>
                <a:lnTo>
                  <a:pt x="22351" y="93090"/>
                </a:lnTo>
                <a:lnTo>
                  <a:pt x="23622" y="101980"/>
                </a:lnTo>
                <a:lnTo>
                  <a:pt x="27177" y="108838"/>
                </a:lnTo>
                <a:lnTo>
                  <a:pt x="32893" y="113664"/>
                </a:lnTo>
                <a:lnTo>
                  <a:pt x="38608" y="118490"/>
                </a:lnTo>
                <a:lnTo>
                  <a:pt x="46609" y="120776"/>
                </a:lnTo>
                <a:lnTo>
                  <a:pt x="56896" y="120776"/>
                </a:lnTo>
                <a:lnTo>
                  <a:pt x="67310" y="120776"/>
                </a:lnTo>
                <a:lnTo>
                  <a:pt x="75057" y="118744"/>
                </a:lnTo>
                <a:lnTo>
                  <a:pt x="80010" y="114426"/>
                </a:lnTo>
                <a:lnTo>
                  <a:pt x="85089" y="110235"/>
                </a:lnTo>
                <a:lnTo>
                  <a:pt x="87502" y="105282"/>
                </a:lnTo>
                <a:lnTo>
                  <a:pt x="87502" y="99567"/>
                </a:lnTo>
                <a:lnTo>
                  <a:pt x="87502" y="94487"/>
                </a:lnTo>
                <a:lnTo>
                  <a:pt x="85344" y="90423"/>
                </a:lnTo>
                <a:lnTo>
                  <a:pt x="80899" y="87502"/>
                </a:lnTo>
                <a:lnTo>
                  <a:pt x="77850" y="85597"/>
                </a:lnTo>
                <a:lnTo>
                  <a:pt x="70103" y="82930"/>
                </a:lnTo>
                <a:lnTo>
                  <a:pt x="57785" y="79882"/>
                </a:lnTo>
                <a:lnTo>
                  <a:pt x="42199" y="75686"/>
                </a:lnTo>
                <a:lnTo>
                  <a:pt x="30363" y="71929"/>
                </a:lnTo>
                <a:lnTo>
                  <a:pt x="23368" y="69087"/>
                </a:lnTo>
                <a:lnTo>
                  <a:pt x="16890" y="65912"/>
                </a:lnTo>
                <a:lnTo>
                  <a:pt x="12064" y="61721"/>
                </a:lnTo>
                <a:lnTo>
                  <a:pt x="8762" y="56387"/>
                </a:lnTo>
                <a:lnTo>
                  <a:pt x="5461" y="50926"/>
                </a:lnTo>
                <a:lnTo>
                  <a:pt x="3810" y="44957"/>
                </a:lnTo>
                <a:lnTo>
                  <a:pt x="3810" y="38480"/>
                </a:lnTo>
                <a:lnTo>
                  <a:pt x="3810" y="32511"/>
                </a:lnTo>
                <a:lnTo>
                  <a:pt x="5207" y="27050"/>
                </a:lnTo>
                <a:lnTo>
                  <a:pt x="7874" y="21970"/>
                </a:lnTo>
                <a:lnTo>
                  <a:pt x="10668" y="16890"/>
                </a:lnTo>
                <a:lnTo>
                  <a:pt x="14350" y="12700"/>
                </a:lnTo>
                <a:lnTo>
                  <a:pt x="19050" y="9270"/>
                </a:lnTo>
                <a:lnTo>
                  <a:pt x="22478" y="6730"/>
                </a:lnTo>
                <a:lnTo>
                  <a:pt x="27305" y="4571"/>
                </a:lnTo>
                <a:lnTo>
                  <a:pt x="33400" y="2666"/>
                </a:lnTo>
                <a:lnTo>
                  <a:pt x="39497" y="888"/>
                </a:lnTo>
                <a:lnTo>
                  <a:pt x="45974" y="0"/>
                </a:lnTo>
                <a:lnTo>
                  <a:pt x="52959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3205861" y="4760722"/>
            <a:ext cx="122809" cy="139445"/>
          </a:xfrm>
          <a:custGeom>
            <a:avLst/>
            <a:gdLst/>
            <a:ahLst/>
            <a:cxnLst/>
            <a:rect l="l" t="t" r="r" b="b"/>
            <a:pathLst>
              <a:path w="122809" h="139446">
                <a:moveTo>
                  <a:pt x="64008" y="0"/>
                </a:moveTo>
                <a:lnTo>
                  <a:pt x="78178" y="843"/>
                </a:lnTo>
                <a:lnTo>
                  <a:pt x="89705" y="3328"/>
                </a:lnTo>
                <a:lnTo>
                  <a:pt x="91821" y="4063"/>
                </a:lnTo>
                <a:lnTo>
                  <a:pt x="98933" y="6730"/>
                </a:lnTo>
                <a:lnTo>
                  <a:pt x="104139" y="10032"/>
                </a:lnTo>
                <a:lnTo>
                  <a:pt x="107568" y="14096"/>
                </a:lnTo>
                <a:lnTo>
                  <a:pt x="110871" y="18160"/>
                </a:lnTo>
                <a:lnTo>
                  <a:pt x="113156" y="23367"/>
                </a:lnTo>
                <a:lnTo>
                  <a:pt x="114553" y="29590"/>
                </a:lnTo>
                <a:lnTo>
                  <a:pt x="115315" y="33400"/>
                </a:lnTo>
                <a:lnTo>
                  <a:pt x="115697" y="40385"/>
                </a:lnTo>
                <a:lnTo>
                  <a:pt x="115697" y="50418"/>
                </a:lnTo>
                <a:lnTo>
                  <a:pt x="115697" y="80517"/>
                </a:lnTo>
                <a:lnTo>
                  <a:pt x="115847" y="98206"/>
                </a:lnTo>
                <a:lnTo>
                  <a:pt x="116281" y="111239"/>
                </a:lnTo>
                <a:lnTo>
                  <a:pt x="116975" y="119591"/>
                </a:lnTo>
                <a:lnTo>
                  <a:pt x="118110" y="125983"/>
                </a:lnTo>
                <a:lnTo>
                  <a:pt x="120014" y="131317"/>
                </a:lnTo>
                <a:lnTo>
                  <a:pt x="122809" y="136397"/>
                </a:lnTo>
                <a:lnTo>
                  <a:pt x="99187" y="136397"/>
                </a:lnTo>
                <a:lnTo>
                  <a:pt x="96900" y="131698"/>
                </a:lnTo>
                <a:lnTo>
                  <a:pt x="95376" y="126237"/>
                </a:lnTo>
                <a:lnTo>
                  <a:pt x="94741" y="119887"/>
                </a:lnTo>
                <a:lnTo>
                  <a:pt x="83729" y="128206"/>
                </a:lnTo>
                <a:lnTo>
                  <a:pt x="73084" y="133950"/>
                </a:lnTo>
                <a:lnTo>
                  <a:pt x="70485" y="135000"/>
                </a:lnTo>
                <a:lnTo>
                  <a:pt x="62737" y="137921"/>
                </a:lnTo>
                <a:lnTo>
                  <a:pt x="54483" y="139445"/>
                </a:lnTo>
                <a:lnTo>
                  <a:pt x="45592" y="139445"/>
                </a:lnTo>
                <a:lnTo>
                  <a:pt x="31178" y="138072"/>
                </a:lnTo>
                <a:lnTo>
                  <a:pt x="19340" y="133927"/>
                </a:lnTo>
                <a:lnTo>
                  <a:pt x="11811" y="128650"/>
                </a:lnTo>
                <a:lnTo>
                  <a:pt x="3901" y="118476"/>
                </a:lnTo>
                <a:lnTo>
                  <a:pt x="264" y="106096"/>
                </a:lnTo>
                <a:lnTo>
                  <a:pt x="0" y="101218"/>
                </a:lnTo>
                <a:lnTo>
                  <a:pt x="0" y="94741"/>
                </a:lnTo>
                <a:lnTo>
                  <a:pt x="1524" y="88772"/>
                </a:lnTo>
                <a:lnTo>
                  <a:pt x="4444" y="83311"/>
                </a:lnTo>
                <a:lnTo>
                  <a:pt x="7493" y="77977"/>
                </a:lnTo>
                <a:lnTo>
                  <a:pt x="11302" y="73659"/>
                </a:lnTo>
                <a:lnTo>
                  <a:pt x="16128" y="70357"/>
                </a:lnTo>
                <a:lnTo>
                  <a:pt x="20955" y="67055"/>
                </a:lnTo>
                <a:lnTo>
                  <a:pt x="26415" y="64642"/>
                </a:lnTo>
                <a:lnTo>
                  <a:pt x="32384" y="62991"/>
                </a:lnTo>
                <a:lnTo>
                  <a:pt x="36830" y="61721"/>
                </a:lnTo>
                <a:lnTo>
                  <a:pt x="43561" y="60578"/>
                </a:lnTo>
                <a:lnTo>
                  <a:pt x="52450" y="59562"/>
                </a:lnTo>
                <a:lnTo>
                  <a:pt x="68014" y="57424"/>
                </a:lnTo>
                <a:lnTo>
                  <a:pt x="80815" y="55040"/>
                </a:lnTo>
                <a:lnTo>
                  <a:pt x="90854" y="52455"/>
                </a:lnTo>
                <a:lnTo>
                  <a:pt x="92837" y="51815"/>
                </a:lnTo>
                <a:lnTo>
                  <a:pt x="92963" y="48640"/>
                </a:lnTo>
                <a:lnTo>
                  <a:pt x="92963" y="46735"/>
                </a:lnTo>
                <a:lnTo>
                  <a:pt x="92963" y="45846"/>
                </a:lnTo>
                <a:lnTo>
                  <a:pt x="92963" y="36702"/>
                </a:lnTo>
                <a:lnTo>
                  <a:pt x="90804" y="30225"/>
                </a:lnTo>
                <a:lnTo>
                  <a:pt x="86487" y="26415"/>
                </a:lnTo>
                <a:lnTo>
                  <a:pt x="76404" y="20899"/>
                </a:lnTo>
                <a:lnTo>
                  <a:pt x="62537" y="18815"/>
                </a:lnTo>
                <a:lnTo>
                  <a:pt x="60833" y="18795"/>
                </a:lnTo>
                <a:lnTo>
                  <a:pt x="50164" y="18795"/>
                </a:lnTo>
                <a:lnTo>
                  <a:pt x="42290" y="20573"/>
                </a:lnTo>
                <a:lnTo>
                  <a:pt x="37211" y="24383"/>
                </a:lnTo>
                <a:lnTo>
                  <a:pt x="32131" y="28066"/>
                </a:lnTo>
                <a:lnTo>
                  <a:pt x="28447" y="34670"/>
                </a:lnTo>
                <a:lnTo>
                  <a:pt x="26034" y="44068"/>
                </a:lnTo>
                <a:lnTo>
                  <a:pt x="3937" y="41147"/>
                </a:lnTo>
                <a:lnTo>
                  <a:pt x="5968" y="31622"/>
                </a:lnTo>
                <a:lnTo>
                  <a:pt x="9270" y="24002"/>
                </a:lnTo>
                <a:lnTo>
                  <a:pt x="13843" y="18160"/>
                </a:lnTo>
                <a:lnTo>
                  <a:pt x="18414" y="12318"/>
                </a:lnTo>
                <a:lnTo>
                  <a:pt x="25145" y="7873"/>
                </a:lnTo>
                <a:lnTo>
                  <a:pt x="33781" y="4698"/>
                </a:lnTo>
                <a:lnTo>
                  <a:pt x="45362" y="1643"/>
                </a:lnTo>
                <a:lnTo>
                  <a:pt x="58311" y="141"/>
                </a:lnTo>
                <a:lnTo>
                  <a:pt x="64008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2557145" y="4760722"/>
            <a:ext cx="117602" cy="190500"/>
          </a:xfrm>
          <a:custGeom>
            <a:avLst/>
            <a:gdLst/>
            <a:ahLst/>
            <a:cxnLst/>
            <a:rect l="l" t="t" r="r" b="b"/>
            <a:pathLst>
              <a:path w="117602" h="190500">
                <a:moveTo>
                  <a:pt x="57785" y="0"/>
                </a:moveTo>
                <a:lnTo>
                  <a:pt x="70896" y="1631"/>
                </a:lnTo>
                <a:lnTo>
                  <a:pt x="82592" y="6526"/>
                </a:lnTo>
                <a:lnTo>
                  <a:pt x="92889" y="14685"/>
                </a:lnTo>
                <a:lnTo>
                  <a:pt x="96774" y="19050"/>
                </a:lnTo>
                <a:lnTo>
                  <a:pt x="96774" y="3047"/>
                </a:lnTo>
                <a:lnTo>
                  <a:pt x="117602" y="3047"/>
                </a:lnTo>
                <a:lnTo>
                  <a:pt x="117602" y="118363"/>
                </a:lnTo>
                <a:lnTo>
                  <a:pt x="117077" y="134618"/>
                </a:lnTo>
                <a:lnTo>
                  <a:pt x="115517" y="147941"/>
                </a:lnTo>
                <a:lnTo>
                  <a:pt x="112938" y="158314"/>
                </a:lnTo>
                <a:lnTo>
                  <a:pt x="104218" y="172840"/>
                </a:lnTo>
                <a:lnTo>
                  <a:pt x="94275" y="181164"/>
                </a:lnTo>
                <a:lnTo>
                  <a:pt x="80231" y="187466"/>
                </a:lnTo>
                <a:lnTo>
                  <a:pt x="67636" y="189952"/>
                </a:lnTo>
                <a:lnTo>
                  <a:pt x="57277" y="190500"/>
                </a:lnTo>
                <a:lnTo>
                  <a:pt x="43055" y="189420"/>
                </a:lnTo>
                <a:lnTo>
                  <a:pt x="30683" y="186183"/>
                </a:lnTo>
                <a:lnTo>
                  <a:pt x="20161" y="180788"/>
                </a:lnTo>
                <a:lnTo>
                  <a:pt x="10192" y="170751"/>
                </a:lnTo>
                <a:lnTo>
                  <a:pt x="5511" y="158968"/>
                </a:lnTo>
                <a:lnTo>
                  <a:pt x="4572" y="147446"/>
                </a:lnTo>
                <a:lnTo>
                  <a:pt x="26543" y="150748"/>
                </a:lnTo>
                <a:lnTo>
                  <a:pt x="27431" y="157479"/>
                </a:lnTo>
                <a:lnTo>
                  <a:pt x="29972" y="162432"/>
                </a:lnTo>
                <a:lnTo>
                  <a:pt x="34162" y="165480"/>
                </a:lnTo>
                <a:lnTo>
                  <a:pt x="39750" y="169671"/>
                </a:lnTo>
                <a:lnTo>
                  <a:pt x="47498" y="171830"/>
                </a:lnTo>
                <a:lnTo>
                  <a:pt x="57150" y="171830"/>
                </a:lnTo>
                <a:lnTo>
                  <a:pt x="67691" y="171830"/>
                </a:lnTo>
                <a:lnTo>
                  <a:pt x="75692" y="169671"/>
                </a:lnTo>
                <a:lnTo>
                  <a:pt x="81406" y="165480"/>
                </a:lnTo>
                <a:lnTo>
                  <a:pt x="87122" y="161289"/>
                </a:lnTo>
                <a:lnTo>
                  <a:pt x="90931" y="155447"/>
                </a:lnTo>
                <a:lnTo>
                  <a:pt x="92963" y="147954"/>
                </a:lnTo>
                <a:lnTo>
                  <a:pt x="94110" y="139026"/>
                </a:lnTo>
                <a:lnTo>
                  <a:pt x="94591" y="124254"/>
                </a:lnTo>
                <a:lnTo>
                  <a:pt x="94615" y="118998"/>
                </a:lnTo>
                <a:lnTo>
                  <a:pt x="84675" y="128117"/>
                </a:lnTo>
                <a:lnTo>
                  <a:pt x="73336" y="133898"/>
                </a:lnTo>
                <a:lnTo>
                  <a:pt x="60598" y="136318"/>
                </a:lnTo>
                <a:lnTo>
                  <a:pt x="57657" y="136397"/>
                </a:lnTo>
                <a:lnTo>
                  <a:pt x="43706" y="134947"/>
                </a:lnTo>
                <a:lnTo>
                  <a:pt x="31556" y="130594"/>
                </a:lnTo>
                <a:lnTo>
                  <a:pt x="21221" y="123340"/>
                </a:lnTo>
                <a:lnTo>
                  <a:pt x="15112" y="116585"/>
                </a:lnTo>
                <a:lnTo>
                  <a:pt x="8424" y="105997"/>
                </a:lnTo>
                <a:lnTo>
                  <a:pt x="3668" y="94375"/>
                </a:lnTo>
                <a:lnTo>
                  <a:pt x="857" y="81719"/>
                </a:lnTo>
                <a:lnTo>
                  <a:pt x="0" y="68960"/>
                </a:lnTo>
                <a:lnTo>
                  <a:pt x="865" y="55815"/>
                </a:lnTo>
                <a:lnTo>
                  <a:pt x="3484" y="43406"/>
                </a:lnTo>
                <a:lnTo>
                  <a:pt x="6985" y="33781"/>
                </a:lnTo>
                <a:lnTo>
                  <a:pt x="13398" y="22111"/>
                </a:lnTo>
                <a:lnTo>
                  <a:pt x="21780" y="12746"/>
                </a:lnTo>
                <a:lnTo>
                  <a:pt x="26924" y="8762"/>
                </a:lnTo>
                <a:lnTo>
                  <a:pt x="38047" y="3198"/>
                </a:lnTo>
                <a:lnTo>
                  <a:pt x="50604" y="380"/>
                </a:lnTo>
                <a:lnTo>
                  <a:pt x="57785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3011170" y="4734814"/>
            <a:ext cx="81787" cy="55625"/>
          </a:xfrm>
          <a:custGeom>
            <a:avLst/>
            <a:gdLst/>
            <a:ahLst/>
            <a:cxnLst/>
            <a:rect l="l" t="t" r="r" b="b"/>
            <a:pathLst>
              <a:path w="81787" h="55625">
                <a:moveTo>
                  <a:pt x="0" y="0"/>
                </a:moveTo>
                <a:lnTo>
                  <a:pt x="0" y="55625"/>
                </a:lnTo>
                <a:lnTo>
                  <a:pt x="39878" y="55625"/>
                </a:lnTo>
                <a:lnTo>
                  <a:pt x="50673" y="55625"/>
                </a:lnTo>
                <a:lnTo>
                  <a:pt x="58419" y="54863"/>
                </a:lnTo>
                <a:lnTo>
                  <a:pt x="62992" y="53467"/>
                </a:lnTo>
                <a:lnTo>
                  <a:pt x="69215" y="51562"/>
                </a:lnTo>
                <a:lnTo>
                  <a:pt x="73913" y="48513"/>
                </a:lnTo>
                <a:lnTo>
                  <a:pt x="77088" y="44323"/>
                </a:lnTo>
                <a:lnTo>
                  <a:pt x="80137" y="40005"/>
                </a:lnTo>
                <a:lnTo>
                  <a:pt x="81787" y="34671"/>
                </a:lnTo>
                <a:lnTo>
                  <a:pt x="81787" y="28193"/>
                </a:lnTo>
                <a:lnTo>
                  <a:pt x="81787" y="22098"/>
                </a:lnTo>
                <a:lnTo>
                  <a:pt x="80263" y="16763"/>
                </a:lnTo>
                <a:lnTo>
                  <a:pt x="77343" y="12065"/>
                </a:lnTo>
                <a:lnTo>
                  <a:pt x="74422" y="7366"/>
                </a:lnTo>
                <a:lnTo>
                  <a:pt x="70231" y="4191"/>
                </a:lnTo>
                <a:lnTo>
                  <a:pt x="64769" y="2540"/>
                </a:lnTo>
                <a:lnTo>
                  <a:pt x="54999" y="726"/>
                </a:lnTo>
                <a:lnTo>
                  <a:pt x="40474" y="20"/>
                </a:lnTo>
                <a:lnTo>
                  <a:pt x="36830" y="0"/>
                </a:lnTo>
                <a:lnTo>
                  <a:pt x="0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2345817" y="4733417"/>
            <a:ext cx="97662" cy="60832"/>
          </a:xfrm>
          <a:custGeom>
            <a:avLst/>
            <a:gdLst/>
            <a:ahLst/>
            <a:cxnLst/>
            <a:rect l="l" t="t" r="r" b="b"/>
            <a:pathLst>
              <a:path w="97662" h="60832">
                <a:moveTo>
                  <a:pt x="0" y="0"/>
                </a:moveTo>
                <a:lnTo>
                  <a:pt x="0" y="60832"/>
                </a:lnTo>
                <a:lnTo>
                  <a:pt x="52324" y="60832"/>
                </a:lnTo>
                <a:lnTo>
                  <a:pt x="66770" y="60038"/>
                </a:lnTo>
                <a:lnTo>
                  <a:pt x="77777" y="57655"/>
                </a:lnTo>
                <a:lnTo>
                  <a:pt x="84708" y="55117"/>
                </a:lnTo>
                <a:lnTo>
                  <a:pt x="89534" y="51434"/>
                </a:lnTo>
                <a:lnTo>
                  <a:pt x="92837" y="46354"/>
                </a:lnTo>
                <a:lnTo>
                  <a:pt x="96012" y="41274"/>
                </a:lnTo>
                <a:lnTo>
                  <a:pt x="97662" y="35813"/>
                </a:lnTo>
                <a:lnTo>
                  <a:pt x="97662" y="29844"/>
                </a:lnTo>
                <a:lnTo>
                  <a:pt x="97662" y="21081"/>
                </a:lnTo>
                <a:lnTo>
                  <a:pt x="94487" y="13969"/>
                </a:lnTo>
                <a:lnTo>
                  <a:pt x="88264" y="8381"/>
                </a:lnTo>
                <a:lnTo>
                  <a:pt x="78659" y="2936"/>
                </a:lnTo>
                <a:lnTo>
                  <a:pt x="65426" y="283"/>
                </a:lnTo>
                <a:lnTo>
                  <a:pt x="58293" y="0"/>
                </a:lnTo>
                <a:lnTo>
                  <a:pt x="0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2839212" y="4717161"/>
            <a:ext cx="65024" cy="181737"/>
          </a:xfrm>
          <a:custGeom>
            <a:avLst/>
            <a:gdLst/>
            <a:ahLst/>
            <a:cxnLst/>
            <a:rect l="l" t="t" r="r" b="b"/>
            <a:pathLst>
              <a:path w="65024" h="181737">
                <a:moveTo>
                  <a:pt x="38988" y="0"/>
                </a:moveTo>
                <a:lnTo>
                  <a:pt x="38988" y="46608"/>
                </a:lnTo>
                <a:lnTo>
                  <a:pt x="61721" y="46608"/>
                </a:lnTo>
                <a:lnTo>
                  <a:pt x="61721" y="64134"/>
                </a:lnTo>
                <a:lnTo>
                  <a:pt x="38988" y="64134"/>
                </a:lnTo>
                <a:lnTo>
                  <a:pt x="38988" y="142112"/>
                </a:lnTo>
                <a:lnTo>
                  <a:pt x="38988" y="148589"/>
                </a:lnTo>
                <a:lnTo>
                  <a:pt x="39369" y="152781"/>
                </a:lnTo>
                <a:lnTo>
                  <a:pt x="40131" y="154558"/>
                </a:lnTo>
                <a:lnTo>
                  <a:pt x="41020" y="156463"/>
                </a:lnTo>
                <a:lnTo>
                  <a:pt x="42290" y="157861"/>
                </a:lnTo>
                <a:lnTo>
                  <a:pt x="44068" y="159003"/>
                </a:lnTo>
                <a:lnTo>
                  <a:pt x="45846" y="160019"/>
                </a:lnTo>
                <a:lnTo>
                  <a:pt x="48513" y="160655"/>
                </a:lnTo>
                <a:lnTo>
                  <a:pt x="51815" y="160655"/>
                </a:lnTo>
                <a:lnTo>
                  <a:pt x="54356" y="160655"/>
                </a:lnTo>
                <a:lnTo>
                  <a:pt x="57657" y="160274"/>
                </a:lnTo>
                <a:lnTo>
                  <a:pt x="61721" y="159765"/>
                </a:lnTo>
                <a:lnTo>
                  <a:pt x="65024" y="179705"/>
                </a:lnTo>
                <a:lnTo>
                  <a:pt x="58674" y="181101"/>
                </a:lnTo>
                <a:lnTo>
                  <a:pt x="52958" y="181737"/>
                </a:lnTo>
                <a:lnTo>
                  <a:pt x="47879" y="181737"/>
                </a:lnTo>
                <a:lnTo>
                  <a:pt x="39750" y="181737"/>
                </a:lnTo>
                <a:lnTo>
                  <a:pt x="33400" y="180466"/>
                </a:lnTo>
                <a:lnTo>
                  <a:pt x="28829" y="177800"/>
                </a:lnTo>
                <a:lnTo>
                  <a:pt x="24256" y="175259"/>
                </a:lnTo>
                <a:lnTo>
                  <a:pt x="21081" y="171831"/>
                </a:lnTo>
                <a:lnTo>
                  <a:pt x="19304" y="167639"/>
                </a:lnTo>
                <a:lnTo>
                  <a:pt x="17274" y="158472"/>
                </a:lnTo>
                <a:lnTo>
                  <a:pt x="16518" y="143130"/>
                </a:lnTo>
                <a:lnTo>
                  <a:pt x="16510" y="140843"/>
                </a:lnTo>
                <a:lnTo>
                  <a:pt x="16510" y="64134"/>
                </a:lnTo>
                <a:lnTo>
                  <a:pt x="0" y="64134"/>
                </a:lnTo>
                <a:lnTo>
                  <a:pt x="0" y="46608"/>
                </a:lnTo>
                <a:lnTo>
                  <a:pt x="16510" y="46608"/>
                </a:lnTo>
                <a:lnTo>
                  <a:pt x="16510" y="13588"/>
                </a:lnTo>
                <a:lnTo>
                  <a:pt x="38988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3624453" y="4712970"/>
            <a:ext cx="115697" cy="187198"/>
          </a:xfrm>
          <a:custGeom>
            <a:avLst/>
            <a:gdLst/>
            <a:ahLst/>
            <a:cxnLst/>
            <a:rect l="l" t="t" r="r" b="b"/>
            <a:pathLst>
              <a:path w="115697" h="187198">
                <a:moveTo>
                  <a:pt x="93218" y="0"/>
                </a:moveTo>
                <a:lnTo>
                  <a:pt x="115697" y="0"/>
                </a:lnTo>
                <a:lnTo>
                  <a:pt x="115697" y="184149"/>
                </a:lnTo>
                <a:lnTo>
                  <a:pt x="94742" y="184149"/>
                </a:lnTo>
                <a:lnTo>
                  <a:pt x="94742" y="167385"/>
                </a:lnTo>
                <a:lnTo>
                  <a:pt x="86005" y="177502"/>
                </a:lnTo>
                <a:lnTo>
                  <a:pt x="75137" y="184042"/>
                </a:lnTo>
                <a:lnTo>
                  <a:pt x="62136" y="187005"/>
                </a:lnTo>
                <a:lnTo>
                  <a:pt x="57404" y="187197"/>
                </a:lnTo>
                <a:lnTo>
                  <a:pt x="44587" y="185690"/>
                </a:lnTo>
                <a:lnTo>
                  <a:pt x="32689" y="181167"/>
                </a:lnTo>
                <a:lnTo>
                  <a:pt x="28067" y="178434"/>
                </a:lnTo>
                <a:lnTo>
                  <a:pt x="18483" y="170343"/>
                </a:lnTo>
                <a:lnTo>
                  <a:pt x="10751" y="160140"/>
                </a:lnTo>
                <a:lnTo>
                  <a:pt x="7366" y="153796"/>
                </a:lnTo>
                <a:lnTo>
                  <a:pt x="3152" y="142383"/>
                </a:lnTo>
                <a:lnTo>
                  <a:pt x="710" y="129889"/>
                </a:lnTo>
                <a:lnTo>
                  <a:pt x="0" y="117601"/>
                </a:lnTo>
                <a:lnTo>
                  <a:pt x="810" y="104255"/>
                </a:lnTo>
                <a:lnTo>
                  <a:pt x="3222" y="91815"/>
                </a:lnTo>
                <a:lnTo>
                  <a:pt x="6731" y="81406"/>
                </a:lnTo>
                <a:lnTo>
                  <a:pt x="13053" y="69644"/>
                </a:lnTo>
                <a:lnTo>
                  <a:pt x="21464" y="60309"/>
                </a:lnTo>
                <a:lnTo>
                  <a:pt x="26670" y="56387"/>
                </a:lnTo>
                <a:lnTo>
                  <a:pt x="38127" y="50772"/>
                </a:lnTo>
                <a:lnTo>
                  <a:pt x="50612" y="48032"/>
                </a:lnTo>
                <a:lnTo>
                  <a:pt x="56387" y="47751"/>
                </a:lnTo>
                <a:lnTo>
                  <a:pt x="64388" y="47751"/>
                </a:lnTo>
                <a:lnTo>
                  <a:pt x="71627" y="49529"/>
                </a:lnTo>
                <a:lnTo>
                  <a:pt x="77850" y="52831"/>
                </a:lnTo>
                <a:lnTo>
                  <a:pt x="84200" y="56260"/>
                </a:lnTo>
                <a:lnTo>
                  <a:pt x="89281" y="60705"/>
                </a:lnTo>
                <a:lnTo>
                  <a:pt x="93218" y="66166"/>
                </a:lnTo>
                <a:lnTo>
                  <a:pt x="93218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3146933" y="4725987"/>
            <a:ext cx="41656" cy="0"/>
          </a:xfrm>
          <a:custGeom>
            <a:avLst/>
            <a:gdLst/>
            <a:ahLst/>
            <a:cxnLst/>
            <a:rect l="l" t="t" r="r" b="b"/>
            <a:pathLst>
              <a:path w="41656">
                <a:moveTo>
                  <a:pt x="0" y="0"/>
                </a:moveTo>
                <a:lnTo>
                  <a:pt x="41656" y="0"/>
                </a:lnTo>
              </a:path>
            </a:pathLst>
          </a:custGeom>
          <a:ln w="46355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2986786" y="4712970"/>
            <a:ext cx="139064" cy="184150"/>
          </a:xfrm>
          <a:custGeom>
            <a:avLst/>
            <a:gdLst/>
            <a:ahLst/>
            <a:cxnLst/>
            <a:rect l="l" t="t" r="r" b="b"/>
            <a:pathLst>
              <a:path w="139064" h="184150">
                <a:moveTo>
                  <a:pt x="0" y="0"/>
                </a:moveTo>
                <a:lnTo>
                  <a:pt x="69087" y="0"/>
                </a:lnTo>
                <a:lnTo>
                  <a:pt x="83571" y="774"/>
                </a:lnTo>
                <a:lnTo>
                  <a:pt x="95766" y="3070"/>
                </a:lnTo>
                <a:lnTo>
                  <a:pt x="102996" y="5587"/>
                </a:lnTo>
                <a:lnTo>
                  <a:pt x="113976" y="12429"/>
                </a:lnTo>
                <a:lnTo>
                  <a:pt x="122390" y="22005"/>
                </a:lnTo>
                <a:lnTo>
                  <a:pt x="127762" y="30606"/>
                </a:lnTo>
                <a:lnTo>
                  <a:pt x="130175" y="38734"/>
                </a:lnTo>
                <a:lnTo>
                  <a:pt x="130175" y="47116"/>
                </a:lnTo>
                <a:lnTo>
                  <a:pt x="130175" y="54990"/>
                </a:lnTo>
                <a:lnTo>
                  <a:pt x="128015" y="62483"/>
                </a:lnTo>
                <a:lnTo>
                  <a:pt x="123697" y="69341"/>
                </a:lnTo>
                <a:lnTo>
                  <a:pt x="115807" y="78705"/>
                </a:lnTo>
                <a:lnTo>
                  <a:pt x="104646" y="86106"/>
                </a:lnTo>
                <a:lnTo>
                  <a:pt x="104393" y="86232"/>
                </a:lnTo>
                <a:lnTo>
                  <a:pt x="116948" y="91428"/>
                </a:lnTo>
                <a:lnTo>
                  <a:pt x="126797" y="99068"/>
                </a:lnTo>
                <a:lnTo>
                  <a:pt x="130047" y="102869"/>
                </a:lnTo>
                <a:lnTo>
                  <a:pt x="136144" y="113882"/>
                </a:lnTo>
                <a:lnTo>
                  <a:pt x="138899" y="126525"/>
                </a:lnTo>
                <a:lnTo>
                  <a:pt x="139064" y="130809"/>
                </a:lnTo>
                <a:lnTo>
                  <a:pt x="139064" y="139445"/>
                </a:lnTo>
                <a:lnTo>
                  <a:pt x="137287" y="147446"/>
                </a:lnTo>
                <a:lnTo>
                  <a:pt x="133603" y="154812"/>
                </a:lnTo>
                <a:lnTo>
                  <a:pt x="129920" y="162178"/>
                </a:lnTo>
                <a:lnTo>
                  <a:pt x="125475" y="167893"/>
                </a:lnTo>
                <a:lnTo>
                  <a:pt x="120141" y="171957"/>
                </a:lnTo>
                <a:lnTo>
                  <a:pt x="114681" y="176021"/>
                </a:lnTo>
                <a:lnTo>
                  <a:pt x="107950" y="179069"/>
                </a:lnTo>
                <a:lnTo>
                  <a:pt x="99949" y="181101"/>
                </a:lnTo>
                <a:lnTo>
                  <a:pt x="88618" y="183142"/>
                </a:lnTo>
                <a:lnTo>
                  <a:pt x="75360" y="184081"/>
                </a:lnTo>
                <a:lnTo>
                  <a:pt x="70231" y="184149"/>
                </a:lnTo>
                <a:lnTo>
                  <a:pt x="0" y="184149"/>
                </a:lnTo>
                <a:lnTo>
                  <a:pt x="0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2708656" y="4712970"/>
            <a:ext cx="108712" cy="184150"/>
          </a:xfrm>
          <a:custGeom>
            <a:avLst/>
            <a:gdLst/>
            <a:ahLst/>
            <a:cxnLst/>
            <a:rect l="l" t="t" r="r" b="b"/>
            <a:pathLst>
              <a:path w="108712" h="184150">
                <a:moveTo>
                  <a:pt x="0" y="0"/>
                </a:moveTo>
                <a:lnTo>
                  <a:pt x="22606" y="0"/>
                </a:lnTo>
                <a:lnTo>
                  <a:pt x="22606" y="66166"/>
                </a:lnTo>
                <a:lnTo>
                  <a:pt x="32477" y="57058"/>
                </a:lnTo>
                <a:lnTo>
                  <a:pt x="43672" y="51037"/>
                </a:lnTo>
                <a:lnTo>
                  <a:pt x="56243" y="48084"/>
                </a:lnTo>
                <a:lnTo>
                  <a:pt x="62611" y="47751"/>
                </a:lnTo>
                <a:lnTo>
                  <a:pt x="75949" y="49130"/>
                </a:lnTo>
                <a:lnTo>
                  <a:pt x="87521" y="53154"/>
                </a:lnTo>
                <a:lnTo>
                  <a:pt x="95631" y="57530"/>
                </a:lnTo>
                <a:lnTo>
                  <a:pt x="100837" y="62864"/>
                </a:lnTo>
                <a:lnTo>
                  <a:pt x="104012" y="69722"/>
                </a:lnTo>
                <a:lnTo>
                  <a:pt x="107087" y="79995"/>
                </a:lnTo>
                <a:lnTo>
                  <a:pt x="108581" y="93550"/>
                </a:lnTo>
                <a:lnTo>
                  <a:pt x="108712" y="99694"/>
                </a:lnTo>
                <a:lnTo>
                  <a:pt x="108712" y="184149"/>
                </a:lnTo>
                <a:lnTo>
                  <a:pt x="86106" y="184149"/>
                </a:lnTo>
                <a:lnTo>
                  <a:pt x="86106" y="99694"/>
                </a:lnTo>
                <a:lnTo>
                  <a:pt x="84341" y="85236"/>
                </a:lnTo>
                <a:lnTo>
                  <a:pt x="78989" y="75196"/>
                </a:lnTo>
                <a:lnTo>
                  <a:pt x="78739" y="74929"/>
                </a:lnTo>
                <a:lnTo>
                  <a:pt x="73787" y="69849"/>
                </a:lnTo>
                <a:lnTo>
                  <a:pt x="66929" y="67182"/>
                </a:lnTo>
                <a:lnTo>
                  <a:pt x="57912" y="67182"/>
                </a:lnTo>
                <a:lnTo>
                  <a:pt x="51307" y="67182"/>
                </a:lnTo>
                <a:lnTo>
                  <a:pt x="44957" y="68960"/>
                </a:lnTo>
                <a:lnTo>
                  <a:pt x="38988" y="72389"/>
                </a:lnTo>
                <a:lnTo>
                  <a:pt x="33146" y="75945"/>
                </a:lnTo>
                <a:lnTo>
                  <a:pt x="28956" y="80644"/>
                </a:lnTo>
                <a:lnTo>
                  <a:pt x="26416" y="86613"/>
                </a:lnTo>
                <a:lnTo>
                  <a:pt x="23875" y="92582"/>
                </a:lnTo>
                <a:lnTo>
                  <a:pt x="22606" y="100710"/>
                </a:lnTo>
                <a:lnTo>
                  <a:pt x="22606" y="111251"/>
                </a:lnTo>
                <a:lnTo>
                  <a:pt x="22606" y="184149"/>
                </a:lnTo>
                <a:lnTo>
                  <a:pt x="0" y="184149"/>
                </a:lnTo>
                <a:lnTo>
                  <a:pt x="0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2499233" y="4725987"/>
            <a:ext cx="41656" cy="0"/>
          </a:xfrm>
          <a:custGeom>
            <a:avLst/>
            <a:gdLst/>
            <a:ahLst/>
            <a:cxnLst/>
            <a:rect l="l" t="t" r="r" b="b"/>
            <a:pathLst>
              <a:path w="41656">
                <a:moveTo>
                  <a:pt x="0" y="0"/>
                </a:moveTo>
                <a:lnTo>
                  <a:pt x="41656" y="0"/>
                </a:lnTo>
              </a:path>
            </a:pathLst>
          </a:custGeom>
          <a:ln w="46355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2321433" y="4712970"/>
            <a:ext cx="162306" cy="184150"/>
          </a:xfrm>
          <a:custGeom>
            <a:avLst/>
            <a:gdLst/>
            <a:ahLst/>
            <a:cxnLst/>
            <a:rect l="l" t="t" r="r" b="b"/>
            <a:pathLst>
              <a:path w="162306" h="184150">
                <a:moveTo>
                  <a:pt x="0" y="0"/>
                </a:moveTo>
                <a:lnTo>
                  <a:pt x="81661" y="0"/>
                </a:lnTo>
                <a:lnTo>
                  <a:pt x="96842" y="563"/>
                </a:lnTo>
                <a:lnTo>
                  <a:pt x="109387" y="2273"/>
                </a:lnTo>
                <a:lnTo>
                  <a:pt x="119125" y="5079"/>
                </a:lnTo>
                <a:lnTo>
                  <a:pt x="130079" y="11457"/>
                </a:lnTo>
                <a:lnTo>
                  <a:pt x="138735" y="21164"/>
                </a:lnTo>
                <a:lnTo>
                  <a:pt x="144806" y="34070"/>
                </a:lnTo>
                <a:lnTo>
                  <a:pt x="147084" y="46696"/>
                </a:lnTo>
                <a:lnTo>
                  <a:pt x="147193" y="50291"/>
                </a:lnTo>
                <a:lnTo>
                  <a:pt x="145566" y="63556"/>
                </a:lnTo>
                <a:lnTo>
                  <a:pt x="140665" y="75222"/>
                </a:lnTo>
                <a:lnTo>
                  <a:pt x="134493" y="83311"/>
                </a:lnTo>
                <a:lnTo>
                  <a:pt x="125760" y="90460"/>
                </a:lnTo>
                <a:lnTo>
                  <a:pt x="114548" y="95825"/>
                </a:lnTo>
                <a:lnTo>
                  <a:pt x="100878" y="99447"/>
                </a:lnTo>
                <a:lnTo>
                  <a:pt x="95377" y="100329"/>
                </a:lnTo>
                <a:lnTo>
                  <a:pt x="101727" y="103504"/>
                </a:lnTo>
                <a:lnTo>
                  <a:pt x="106680" y="106552"/>
                </a:lnTo>
                <a:lnTo>
                  <a:pt x="109981" y="109600"/>
                </a:lnTo>
                <a:lnTo>
                  <a:pt x="118344" y="118168"/>
                </a:lnTo>
                <a:lnTo>
                  <a:pt x="126388" y="128322"/>
                </a:lnTo>
                <a:lnTo>
                  <a:pt x="130302" y="133984"/>
                </a:lnTo>
                <a:lnTo>
                  <a:pt x="162306" y="184149"/>
                </a:lnTo>
                <a:lnTo>
                  <a:pt x="131572" y="184149"/>
                </a:lnTo>
                <a:lnTo>
                  <a:pt x="107315" y="145795"/>
                </a:lnTo>
                <a:lnTo>
                  <a:pt x="99125" y="133489"/>
                </a:lnTo>
                <a:lnTo>
                  <a:pt x="92205" y="123845"/>
                </a:lnTo>
                <a:lnTo>
                  <a:pt x="89662" y="120522"/>
                </a:lnTo>
                <a:lnTo>
                  <a:pt x="85090" y="114680"/>
                </a:lnTo>
                <a:lnTo>
                  <a:pt x="80899" y="110489"/>
                </a:lnTo>
                <a:lnTo>
                  <a:pt x="77343" y="108203"/>
                </a:lnTo>
                <a:lnTo>
                  <a:pt x="73660" y="105790"/>
                </a:lnTo>
                <a:lnTo>
                  <a:pt x="69977" y="104139"/>
                </a:lnTo>
                <a:lnTo>
                  <a:pt x="66167" y="103250"/>
                </a:lnTo>
                <a:lnTo>
                  <a:pt x="63500" y="102742"/>
                </a:lnTo>
                <a:lnTo>
                  <a:pt x="58928" y="102361"/>
                </a:lnTo>
                <a:lnTo>
                  <a:pt x="52578" y="102361"/>
                </a:lnTo>
                <a:lnTo>
                  <a:pt x="24384" y="102361"/>
                </a:lnTo>
                <a:lnTo>
                  <a:pt x="24384" y="184149"/>
                </a:lnTo>
                <a:lnTo>
                  <a:pt x="0" y="184149"/>
                </a:lnTo>
                <a:lnTo>
                  <a:pt x="0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812800" y="272264"/>
            <a:ext cx="5109657" cy="48323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85"/>
              </a:lnSpc>
              <a:spcBef>
                <a:spcPts val="189"/>
              </a:spcBef>
            </a:pPr>
            <a:r>
              <a:rPr sz="3600" spc="-100" dirty="0" smtClean="0">
                <a:latin typeface="Arial"/>
                <a:cs typeface="Arial"/>
              </a:rPr>
              <a:t>I</a:t>
            </a:r>
            <a:r>
              <a:rPr sz="3600" spc="19" dirty="0" smtClean="0">
                <a:latin typeface="Arial"/>
                <a:cs typeface="Arial"/>
              </a:rPr>
              <a:t>n</a:t>
            </a:r>
            <a:r>
              <a:rPr sz="3600" spc="0" dirty="0" smtClean="0">
                <a:latin typeface="Arial"/>
                <a:cs typeface="Arial"/>
              </a:rPr>
              <a:t>s</a:t>
            </a:r>
            <a:r>
              <a:rPr sz="3600" spc="19" dirty="0" smtClean="0">
                <a:latin typeface="Arial"/>
                <a:cs typeface="Arial"/>
              </a:rPr>
              <a:t>e</a:t>
            </a:r>
            <a:r>
              <a:rPr sz="3600" spc="0" dirty="0" smtClean="0">
                <a:latin typeface="Arial"/>
                <a:cs typeface="Arial"/>
              </a:rPr>
              <a:t>r</a:t>
            </a:r>
            <a:r>
              <a:rPr sz="3600" spc="-29" dirty="0" smtClean="0">
                <a:latin typeface="Arial"/>
                <a:cs typeface="Arial"/>
              </a:rPr>
              <a:t>t</a:t>
            </a:r>
            <a:r>
              <a:rPr sz="3600" spc="-50" dirty="0" smtClean="0">
                <a:latin typeface="Arial"/>
                <a:cs typeface="Arial"/>
              </a:rPr>
              <a:t>i</a:t>
            </a:r>
            <a:r>
              <a:rPr sz="3600" spc="19" dirty="0" smtClean="0">
                <a:latin typeface="Arial"/>
                <a:cs typeface="Arial"/>
              </a:rPr>
              <a:t>o</a:t>
            </a:r>
            <a:r>
              <a:rPr sz="3600" spc="0" dirty="0" smtClean="0">
                <a:latin typeface="Arial"/>
                <a:cs typeface="Arial"/>
              </a:rPr>
              <a:t>n</a:t>
            </a:r>
            <a:r>
              <a:rPr sz="3600" spc="139" dirty="0" smtClean="0">
                <a:latin typeface="Arial"/>
                <a:cs typeface="Arial"/>
              </a:rPr>
              <a:t> </a:t>
            </a:r>
            <a:r>
              <a:rPr sz="3600" spc="-125" dirty="0" smtClean="0">
                <a:latin typeface="Arial"/>
                <a:cs typeface="Arial"/>
              </a:rPr>
              <a:t>w</a:t>
            </a:r>
            <a:r>
              <a:rPr sz="3600" spc="-50" dirty="0" smtClean="0">
                <a:latin typeface="Arial"/>
                <a:cs typeface="Arial"/>
              </a:rPr>
              <a:t>i</a:t>
            </a:r>
            <a:r>
              <a:rPr sz="3600" spc="-29" dirty="0" smtClean="0">
                <a:latin typeface="Arial"/>
                <a:cs typeface="Arial"/>
              </a:rPr>
              <a:t>t</a:t>
            </a:r>
            <a:r>
              <a:rPr sz="3600" spc="0" dirty="0" smtClean="0">
                <a:latin typeface="Arial"/>
                <a:cs typeface="Arial"/>
              </a:rPr>
              <a:t>h</a:t>
            </a:r>
            <a:r>
              <a:rPr sz="3600" spc="139" dirty="0" smtClean="0">
                <a:latin typeface="Arial"/>
                <a:cs typeface="Arial"/>
              </a:rPr>
              <a:t> </a:t>
            </a:r>
            <a:r>
              <a:rPr sz="3600" spc="19" dirty="0" smtClean="0">
                <a:latin typeface="Arial"/>
                <a:cs typeface="Arial"/>
              </a:rPr>
              <a:t>e</a:t>
            </a:r>
            <a:r>
              <a:rPr sz="3600" spc="69" dirty="0" smtClean="0">
                <a:latin typeface="Arial"/>
                <a:cs typeface="Arial"/>
              </a:rPr>
              <a:t>v</a:t>
            </a:r>
            <a:r>
              <a:rPr sz="3600" spc="19" dirty="0" smtClean="0">
                <a:latin typeface="Arial"/>
                <a:cs typeface="Arial"/>
              </a:rPr>
              <a:t>e</a:t>
            </a:r>
            <a:r>
              <a:rPr sz="3600" spc="0" dirty="0" smtClean="0">
                <a:latin typeface="Arial"/>
                <a:cs typeface="Arial"/>
              </a:rPr>
              <a:t>n</a:t>
            </a:r>
            <a:r>
              <a:rPr sz="3600" spc="-79" dirty="0" smtClean="0">
                <a:latin typeface="Arial"/>
                <a:cs typeface="Arial"/>
              </a:rPr>
              <a:t> </a:t>
            </a:r>
            <a:r>
              <a:rPr sz="3600" spc="19" dirty="0" smtClean="0">
                <a:latin typeface="Arial"/>
                <a:cs typeface="Arial"/>
              </a:rPr>
              <a:t>o</a:t>
            </a:r>
            <a:r>
              <a:rPr sz="3600" spc="0" dirty="0" smtClean="0">
                <a:latin typeface="Arial"/>
                <a:cs typeface="Arial"/>
              </a:rPr>
              <a:t>r</a:t>
            </a:r>
            <a:r>
              <a:rPr sz="3600" spc="19" dirty="0" smtClean="0">
                <a:latin typeface="Arial"/>
                <a:cs typeface="Arial"/>
              </a:rPr>
              <a:t>de</a:t>
            </a:r>
            <a:r>
              <a:rPr sz="3600" spc="0" dirty="0" smtClean="0">
                <a:latin typeface="Arial"/>
                <a:cs typeface="Arial"/>
              </a:rPr>
              <a:t>r</a:t>
            </a:r>
            <a:endParaRPr sz="36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88975" y="1268054"/>
            <a:ext cx="230505" cy="43561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95"/>
              </a:lnSpc>
              <a:spcBef>
                <a:spcPts val="169"/>
              </a:spcBef>
            </a:pPr>
            <a:r>
              <a:rPr sz="3200" spc="0" dirty="0" smtClean="0">
                <a:latin typeface="Arial"/>
                <a:cs typeface="Arial"/>
              </a:rPr>
              <a:t>•</a:t>
            </a:r>
            <a:endParaRPr sz="32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32192" y="1268054"/>
            <a:ext cx="10090073" cy="93167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17475">
              <a:lnSpc>
                <a:spcPts val="3395"/>
              </a:lnSpc>
              <a:spcBef>
                <a:spcPts val="169"/>
              </a:spcBef>
            </a:pPr>
            <a:r>
              <a:rPr sz="3200" spc="-394" dirty="0" smtClean="0">
                <a:latin typeface="Arial"/>
                <a:cs typeface="Arial"/>
              </a:rPr>
              <a:t>T</a:t>
            </a:r>
            <a:r>
              <a:rPr sz="3200" spc="0" dirty="0" smtClean="0">
                <a:latin typeface="Arial"/>
                <a:cs typeface="Arial"/>
              </a:rPr>
              <a:t>o</a:t>
            </a:r>
            <a:r>
              <a:rPr sz="3200" spc="29" dirty="0" smtClean="0">
                <a:latin typeface="Arial"/>
                <a:cs typeface="Arial"/>
              </a:rPr>
              <a:t> </a:t>
            </a:r>
            <a:r>
              <a:rPr sz="3200" spc="34" dirty="0" smtClean="0">
                <a:latin typeface="Arial"/>
                <a:cs typeface="Arial"/>
              </a:rPr>
              <a:t>i</a:t>
            </a:r>
            <a:r>
              <a:rPr sz="3200" spc="0" dirty="0" smtClean="0">
                <a:latin typeface="Arial"/>
                <a:cs typeface="Arial"/>
              </a:rPr>
              <a:t>n</a:t>
            </a:r>
            <a:r>
              <a:rPr sz="3200" spc="34" dirty="0" smtClean="0">
                <a:latin typeface="Arial"/>
                <a:cs typeface="Arial"/>
              </a:rPr>
              <a:t>s</a:t>
            </a:r>
            <a:r>
              <a:rPr sz="3200" spc="0" dirty="0" smtClean="0">
                <a:latin typeface="Arial"/>
                <a:cs typeface="Arial"/>
              </a:rPr>
              <a:t>e</a:t>
            </a:r>
            <a:r>
              <a:rPr sz="3200" spc="-25" dirty="0" smtClean="0">
                <a:latin typeface="Arial"/>
                <a:cs typeface="Arial"/>
              </a:rPr>
              <a:t>r</a:t>
            </a:r>
            <a:r>
              <a:rPr sz="3200" spc="0" dirty="0" smtClean="0">
                <a:latin typeface="Arial"/>
                <a:cs typeface="Arial"/>
              </a:rPr>
              <a:t>t</a:t>
            </a:r>
            <a:r>
              <a:rPr sz="3200" spc="-126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e</a:t>
            </a:r>
            <a:r>
              <a:rPr sz="3200" spc="29" dirty="0" smtClean="0">
                <a:latin typeface="Arial"/>
                <a:cs typeface="Arial"/>
              </a:rPr>
              <a:t>l</a:t>
            </a:r>
            <a:r>
              <a:rPr sz="3200" spc="0" dirty="0" smtClean="0">
                <a:latin typeface="Arial"/>
                <a:cs typeface="Arial"/>
              </a:rPr>
              <a:t>e</a:t>
            </a:r>
            <a:r>
              <a:rPr sz="3200" spc="14" dirty="0" smtClean="0">
                <a:latin typeface="Arial"/>
                <a:cs typeface="Arial"/>
              </a:rPr>
              <a:t>m</a:t>
            </a:r>
            <a:r>
              <a:rPr sz="3200" spc="0" dirty="0" smtClean="0">
                <a:latin typeface="Arial"/>
                <a:cs typeface="Arial"/>
              </a:rPr>
              <a:t>en</a:t>
            </a:r>
            <a:r>
              <a:rPr sz="3200" spc="4" dirty="0" smtClean="0">
                <a:latin typeface="Arial"/>
                <a:cs typeface="Arial"/>
              </a:rPr>
              <a:t>t</a:t>
            </a:r>
            <a:r>
              <a:rPr sz="3200" spc="0" dirty="0" smtClean="0">
                <a:latin typeface="Arial"/>
                <a:cs typeface="Arial"/>
              </a:rPr>
              <a:t>s</a:t>
            </a:r>
            <a:r>
              <a:rPr sz="3200" spc="-210" dirty="0" smtClean="0">
                <a:latin typeface="Arial"/>
                <a:cs typeface="Arial"/>
              </a:rPr>
              <a:t> </a:t>
            </a:r>
            <a:r>
              <a:rPr sz="3200" spc="29" dirty="0" smtClean="0">
                <a:latin typeface="Arial"/>
                <a:cs typeface="Arial"/>
              </a:rPr>
              <a:t>i</a:t>
            </a:r>
            <a:r>
              <a:rPr sz="3200" spc="0" dirty="0" smtClean="0">
                <a:latin typeface="Arial"/>
                <a:cs typeface="Arial"/>
              </a:rPr>
              <a:t>n</a:t>
            </a:r>
            <a:r>
              <a:rPr sz="3200" spc="-54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B</a:t>
            </a:r>
            <a:r>
              <a:rPr sz="3200" spc="51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t</a:t>
            </a:r>
            <a:r>
              <a:rPr sz="3200" spc="-25" dirty="0" smtClean="0">
                <a:latin typeface="Arial"/>
                <a:cs typeface="Arial"/>
              </a:rPr>
              <a:t>r</a:t>
            </a:r>
            <a:r>
              <a:rPr sz="3200" spc="0" dirty="0" smtClean="0">
                <a:latin typeface="Arial"/>
                <a:cs typeface="Arial"/>
              </a:rPr>
              <a:t>ee</a:t>
            </a:r>
            <a:r>
              <a:rPr sz="3200" spc="-35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e</a:t>
            </a:r>
            <a:r>
              <a:rPr sz="3200" spc="29" dirty="0" smtClean="0">
                <a:latin typeface="Arial"/>
                <a:cs typeface="Arial"/>
              </a:rPr>
              <a:t>l</a:t>
            </a:r>
            <a:r>
              <a:rPr sz="3200" spc="0" dirty="0" smtClean="0">
                <a:latin typeface="Arial"/>
                <a:cs typeface="Arial"/>
              </a:rPr>
              <a:t>e</a:t>
            </a:r>
            <a:r>
              <a:rPr sz="3200" spc="14" dirty="0" smtClean="0">
                <a:latin typeface="Arial"/>
                <a:cs typeface="Arial"/>
              </a:rPr>
              <a:t>m</a:t>
            </a:r>
            <a:r>
              <a:rPr sz="3200" spc="0" dirty="0" smtClean="0">
                <a:latin typeface="Arial"/>
                <a:cs typeface="Arial"/>
              </a:rPr>
              <a:t>ent</a:t>
            </a:r>
            <a:r>
              <a:rPr sz="3200" spc="-160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to</a:t>
            </a:r>
            <a:r>
              <a:rPr sz="3200" spc="36" dirty="0" smtClean="0">
                <a:latin typeface="Arial"/>
                <a:cs typeface="Arial"/>
              </a:rPr>
              <a:t> </a:t>
            </a:r>
            <a:r>
              <a:rPr sz="3200" spc="9" dirty="0" smtClean="0">
                <a:latin typeface="Arial"/>
                <a:cs typeface="Arial"/>
              </a:rPr>
              <a:t>b</a:t>
            </a:r>
            <a:r>
              <a:rPr sz="3200" spc="0" dirty="0" smtClean="0">
                <a:latin typeface="Arial"/>
                <a:cs typeface="Arial"/>
              </a:rPr>
              <a:t>e</a:t>
            </a:r>
            <a:r>
              <a:rPr sz="3200" spc="-54" dirty="0" smtClean="0">
                <a:latin typeface="Arial"/>
                <a:cs typeface="Arial"/>
              </a:rPr>
              <a:t> </a:t>
            </a:r>
            <a:r>
              <a:rPr sz="3200" spc="29" dirty="0" smtClean="0">
                <a:latin typeface="Arial"/>
                <a:cs typeface="Arial"/>
              </a:rPr>
              <a:t>i</a:t>
            </a:r>
            <a:r>
              <a:rPr sz="3200" spc="0" dirty="0" smtClean="0">
                <a:latin typeface="Arial"/>
                <a:cs typeface="Arial"/>
              </a:rPr>
              <a:t>n</a:t>
            </a:r>
            <a:r>
              <a:rPr sz="3200" spc="34" dirty="0" smtClean="0">
                <a:latin typeface="Arial"/>
                <a:cs typeface="Arial"/>
              </a:rPr>
              <a:t>s</a:t>
            </a:r>
            <a:r>
              <a:rPr sz="3200" spc="0" dirty="0" smtClean="0">
                <a:latin typeface="Arial"/>
                <a:cs typeface="Arial"/>
              </a:rPr>
              <a:t>e</a:t>
            </a:r>
            <a:r>
              <a:rPr sz="3200" spc="-25" dirty="0" smtClean="0">
                <a:latin typeface="Arial"/>
                <a:cs typeface="Arial"/>
              </a:rPr>
              <a:t>r</a:t>
            </a:r>
            <a:r>
              <a:rPr sz="3200" spc="0" dirty="0" smtClean="0">
                <a:latin typeface="Arial"/>
                <a:cs typeface="Arial"/>
              </a:rPr>
              <a:t>ted</a:t>
            </a:r>
            <a:r>
              <a:rPr sz="3200" spc="-160" dirty="0" smtClean="0">
                <a:latin typeface="Arial"/>
                <a:cs typeface="Arial"/>
              </a:rPr>
              <a:t> </a:t>
            </a:r>
            <a:r>
              <a:rPr sz="3200" spc="29" dirty="0" smtClean="0">
                <a:latin typeface="Arial"/>
                <a:cs typeface="Arial"/>
              </a:rPr>
              <a:t>i</a:t>
            </a:r>
            <a:r>
              <a:rPr sz="3200" spc="0" dirty="0" smtClean="0">
                <a:latin typeface="Arial"/>
                <a:cs typeface="Arial"/>
              </a:rPr>
              <a:t>s</a:t>
            </a:r>
            <a:r>
              <a:rPr sz="3200" spc="-29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to</a:t>
            </a:r>
            <a:endParaRPr sz="3200">
              <a:latin typeface="Arial"/>
              <a:cs typeface="Arial"/>
            </a:endParaRPr>
          </a:p>
          <a:p>
            <a:pPr marL="12700" marR="61531">
              <a:lnSpc>
                <a:spcPct val="95825"/>
              </a:lnSpc>
              <a:spcBef>
                <a:spcPts val="55"/>
              </a:spcBef>
            </a:pPr>
            <a:r>
              <a:rPr sz="3200" spc="0" dirty="0" smtClean="0">
                <a:latin typeface="Arial"/>
                <a:cs typeface="Arial"/>
              </a:rPr>
              <a:t>be</a:t>
            </a:r>
            <a:r>
              <a:rPr sz="3200" spc="-54" dirty="0" smtClean="0">
                <a:latin typeface="Arial"/>
                <a:cs typeface="Arial"/>
              </a:rPr>
              <a:t> </a:t>
            </a:r>
            <a:r>
              <a:rPr sz="3200" spc="29" dirty="0" smtClean="0">
                <a:latin typeface="Arial"/>
                <a:cs typeface="Arial"/>
              </a:rPr>
              <a:t>sc</a:t>
            </a:r>
            <a:r>
              <a:rPr sz="3200" spc="0" dirty="0" smtClean="0">
                <a:latin typeface="Arial"/>
                <a:cs typeface="Arial"/>
              </a:rPr>
              <a:t>an</a:t>
            </a:r>
            <a:r>
              <a:rPr sz="3200" spc="9" dirty="0" smtClean="0">
                <a:latin typeface="Arial"/>
                <a:cs typeface="Arial"/>
              </a:rPr>
              <a:t>n</a:t>
            </a:r>
            <a:r>
              <a:rPr sz="3200" spc="0" dirty="0" smtClean="0">
                <a:latin typeface="Arial"/>
                <a:cs typeface="Arial"/>
              </a:rPr>
              <a:t>ed</a:t>
            </a:r>
            <a:r>
              <a:rPr sz="3200" spc="-199" dirty="0" smtClean="0">
                <a:latin typeface="Arial"/>
                <a:cs typeface="Arial"/>
              </a:rPr>
              <a:t> </a:t>
            </a:r>
            <a:r>
              <a:rPr sz="3200" spc="75" dirty="0" smtClean="0">
                <a:latin typeface="Arial"/>
                <a:cs typeface="Arial"/>
              </a:rPr>
              <a:t>f</a:t>
            </a:r>
            <a:r>
              <a:rPr sz="3200" spc="-25" dirty="0" smtClean="0">
                <a:latin typeface="Arial"/>
                <a:cs typeface="Arial"/>
              </a:rPr>
              <a:t>r</a:t>
            </a:r>
            <a:r>
              <a:rPr sz="3200" spc="0" dirty="0" smtClean="0">
                <a:latin typeface="Arial"/>
                <a:cs typeface="Arial"/>
              </a:rPr>
              <a:t>om</a:t>
            </a:r>
            <a:r>
              <a:rPr sz="3200" spc="-116" dirty="0" smtClean="0">
                <a:latin typeface="Arial"/>
                <a:cs typeface="Arial"/>
              </a:rPr>
              <a:t> </a:t>
            </a:r>
            <a:r>
              <a:rPr sz="3200" spc="29" dirty="0" smtClean="0">
                <a:latin typeface="Arial"/>
                <a:cs typeface="Arial"/>
              </a:rPr>
              <a:t>l</a:t>
            </a:r>
            <a:r>
              <a:rPr sz="3200" spc="0" dirty="0" smtClean="0">
                <a:latin typeface="Arial"/>
                <a:cs typeface="Arial"/>
              </a:rPr>
              <a:t>e</a:t>
            </a:r>
            <a:r>
              <a:rPr sz="3200" spc="79" dirty="0" smtClean="0">
                <a:latin typeface="Arial"/>
                <a:cs typeface="Arial"/>
              </a:rPr>
              <a:t>f</a:t>
            </a:r>
            <a:r>
              <a:rPr sz="3200" spc="0" dirty="0" smtClean="0">
                <a:latin typeface="Arial"/>
                <a:cs typeface="Arial"/>
              </a:rPr>
              <a:t>t</a:t>
            </a:r>
            <a:r>
              <a:rPr sz="3200" spc="-99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to</a:t>
            </a:r>
            <a:r>
              <a:rPr sz="3200" spc="-28" dirty="0" smtClean="0">
                <a:latin typeface="Arial"/>
                <a:cs typeface="Arial"/>
              </a:rPr>
              <a:t> </a:t>
            </a:r>
            <a:r>
              <a:rPr sz="3200" spc="-25" dirty="0" smtClean="0">
                <a:latin typeface="Arial"/>
                <a:cs typeface="Arial"/>
              </a:rPr>
              <a:t>r</a:t>
            </a:r>
            <a:r>
              <a:rPr sz="3200" spc="29" dirty="0" smtClean="0">
                <a:latin typeface="Arial"/>
                <a:cs typeface="Arial"/>
              </a:rPr>
              <a:t>i</a:t>
            </a:r>
            <a:r>
              <a:rPr sz="3200" spc="0" dirty="0" smtClean="0">
                <a:latin typeface="Arial"/>
                <a:cs typeface="Arial"/>
              </a:rPr>
              <a:t>gh</a:t>
            </a:r>
            <a:r>
              <a:rPr sz="3200" spc="4" dirty="0" smtClean="0">
                <a:latin typeface="Arial"/>
                <a:cs typeface="Arial"/>
              </a:rPr>
              <a:t>t</a:t>
            </a:r>
            <a:r>
              <a:rPr sz="3200" spc="0" dirty="0" smtClean="0">
                <a:latin typeface="Arial"/>
                <a:cs typeface="Arial"/>
              </a:rPr>
              <a:t>.</a:t>
            </a:r>
            <a:endParaRPr sz="32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88975" y="2346288"/>
            <a:ext cx="10147795" cy="92176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025"/>
              </a:lnSpc>
              <a:spcBef>
                <a:spcPts val="201"/>
              </a:spcBef>
            </a:pPr>
            <a:r>
              <a:rPr sz="4800" spc="0" baseline="5370" dirty="0" smtClean="0">
                <a:latin typeface="Meiryo"/>
                <a:cs typeface="Meiryo"/>
              </a:rPr>
              <a:t>➢</a:t>
            </a:r>
            <a:r>
              <a:rPr sz="4800" spc="139" baseline="5370" dirty="0" smtClean="0">
                <a:latin typeface="Meiryo"/>
                <a:cs typeface="Meiryo"/>
              </a:rPr>
              <a:t> </a:t>
            </a:r>
            <a:r>
              <a:rPr sz="4800" spc="0" baseline="9058" dirty="0" smtClean="0">
                <a:latin typeface="Arial"/>
                <a:cs typeface="Arial"/>
              </a:rPr>
              <a:t>If</a:t>
            </a:r>
            <a:r>
              <a:rPr sz="4800" spc="-42" baseline="9058" dirty="0" smtClean="0">
                <a:latin typeface="Arial"/>
                <a:cs typeface="Arial"/>
              </a:rPr>
              <a:t> </a:t>
            </a:r>
            <a:r>
              <a:rPr sz="4800" spc="0" baseline="9058" dirty="0" smtClean="0">
                <a:latin typeface="Arial"/>
                <a:cs typeface="Arial"/>
              </a:rPr>
              <a:t>the</a:t>
            </a:r>
            <a:r>
              <a:rPr sz="4800" spc="-49" baseline="9058" dirty="0" smtClean="0">
                <a:latin typeface="Arial"/>
                <a:cs typeface="Arial"/>
              </a:rPr>
              <a:t> </a:t>
            </a:r>
            <a:r>
              <a:rPr sz="4800" spc="0" baseline="9058" dirty="0" smtClean="0">
                <a:latin typeface="Arial"/>
                <a:cs typeface="Arial"/>
              </a:rPr>
              <a:t>o</a:t>
            </a:r>
            <a:r>
              <a:rPr sz="4800" spc="-19" baseline="9058" dirty="0" smtClean="0">
                <a:latin typeface="Arial"/>
                <a:cs typeface="Arial"/>
              </a:rPr>
              <a:t>r</a:t>
            </a:r>
            <a:r>
              <a:rPr sz="4800" spc="0" baseline="9058" dirty="0" smtClean="0">
                <a:latin typeface="Arial"/>
                <a:cs typeface="Arial"/>
              </a:rPr>
              <a:t>d</a:t>
            </a:r>
            <a:r>
              <a:rPr sz="4800" spc="4" baseline="9058" dirty="0" smtClean="0">
                <a:latin typeface="Arial"/>
                <a:cs typeface="Arial"/>
              </a:rPr>
              <a:t>e</a:t>
            </a:r>
            <a:r>
              <a:rPr sz="4800" spc="0" baseline="9058" dirty="0" smtClean="0">
                <a:latin typeface="Arial"/>
                <a:cs typeface="Arial"/>
              </a:rPr>
              <a:t>r</a:t>
            </a:r>
            <a:r>
              <a:rPr sz="4800" spc="-84" baseline="9058" dirty="0" smtClean="0">
                <a:latin typeface="Arial"/>
                <a:cs typeface="Arial"/>
              </a:rPr>
              <a:t> </a:t>
            </a:r>
            <a:r>
              <a:rPr sz="4800" spc="0" baseline="9058" dirty="0" smtClean="0">
                <a:latin typeface="Arial"/>
                <a:cs typeface="Arial"/>
              </a:rPr>
              <a:t>to</a:t>
            </a:r>
            <a:r>
              <a:rPr sz="4800" spc="14" baseline="9058" dirty="0" smtClean="0">
                <a:latin typeface="Arial"/>
                <a:cs typeface="Arial"/>
              </a:rPr>
              <a:t> </a:t>
            </a:r>
            <a:r>
              <a:rPr sz="4800" spc="29" baseline="9058" dirty="0" smtClean="0">
                <a:latin typeface="Arial"/>
                <a:cs typeface="Arial"/>
              </a:rPr>
              <a:t>c</a:t>
            </a:r>
            <a:r>
              <a:rPr sz="4800" spc="0" baseline="9058" dirty="0" smtClean="0">
                <a:latin typeface="Arial"/>
                <a:cs typeface="Arial"/>
              </a:rPr>
              <a:t>o</a:t>
            </a:r>
            <a:r>
              <a:rPr sz="4800" spc="4" baseline="9058" dirty="0" smtClean="0">
                <a:latin typeface="Arial"/>
                <a:cs typeface="Arial"/>
              </a:rPr>
              <a:t>n</a:t>
            </a:r>
            <a:r>
              <a:rPr sz="4800" spc="29" baseline="9058" dirty="0" smtClean="0">
                <a:latin typeface="Arial"/>
                <a:cs typeface="Arial"/>
              </a:rPr>
              <a:t>s</a:t>
            </a:r>
            <a:r>
              <a:rPr sz="4800" spc="0" baseline="9058" dirty="0" smtClean="0">
                <a:latin typeface="Arial"/>
                <a:cs typeface="Arial"/>
              </a:rPr>
              <a:t>t</a:t>
            </a:r>
            <a:r>
              <a:rPr sz="4800" spc="-25" baseline="9058" dirty="0" smtClean="0">
                <a:latin typeface="Arial"/>
                <a:cs typeface="Arial"/>
              </a:rPr>
              <a:t>r</a:t>
            </a:r>
            <a:r>
              <a:rPr sz="4800" spc="0" baseline="9058" dirty="0" smtClean="0">
                <a:latin typeface="Arial"/>
                <a:cs typeface="Arial"/>
              </a:rPr>
              <a:t>u</a:t>
            </a:r>
            <a:r>
              <a:rPr sz="4800" spc="39" baseline="9058" dirty="0" smtClean="0">
                <a:latin typeface="Arial"/>
                <a:cs typeface="Arial"/>
              </a:rPr>
              <a:t>c</a:t>
            </a:r>
            <a:r>
              <a:rPr sz="4800" spc="0" baseline="9058" dirty="0" smtClean="0">
                <a:latin typeface="Arial"/>
                <a:cs typeface="Arial"/>
              </a:rPr>
              <a:t>t</a:t>
            </a:r>
            <a:r>
              <a:rPr sz="4800" spc="-256" baseline="9058" dirty="0" smtClean="0">
                <a:latin typeface="Arial"/>
                <a:cs typeface="Arial"/>
              </a:rPr>
              <a:t> </a:t>
            </a:r>
            <a:r>
              <a:rPr sz="4800" spc="0" baseline="9058" dirty="0" smtClean="0">
                <a:latin typeface="Arial"/>
                <a:cs typeface="Arial"/>
              </a:rPr>
              <a:t>an</a:t>
            </a:r>
            <a:r>
              <a:rPr sz="4800" spc="14" baseline="9058" dirty="0" smtClean="0">
                <a:latin typeface="Arial"/>
                <a:cs typeface="Arial"/>
              </a:rPr>
              <a:t> </a:t>
            </a:r>
            <a:r>
              <a:rPr sz="4800" spc="0" baseline="9058" dirty="0" smtClean="0">
                <a:latin typeface="Arial"/>
                <a:cs typeface="Arial"/>
              </a:rPr>
              <a:t>e</a:t>
            </a:r>
            <a:r>
              <a:rPr sz="4800" spc="114" baseline="9058" dirty="0" smtClean="0">
                <a:latin typeface="Arial"/>
                <a:cs typeface="Arial"/>
              </a:rPr>
              <a:t>v</a:t>
            </a:r>
            <a:r>
              <a:rPr sz="4800" spc="0" baseline="9058" dirty="0" smtClean="0">
                <a:latin typeface="Arial"/>
                <a:cs typeface="Arial"/>
              </a:rPr>
              <a:t>en</a:t>
            </a:r>
            <a:r>
              <a:rPr sz="4800" spc="-204" baseline="9058" dirty="0" smtClean="0">
                <a:latin typeface="Arial"/>
                <a:cs typeface="Arial"/>
              </a:rPr>
              <a:t> </a:t>
            </a:r>
            <a:r>
              <a:rPr sz="4800" spc="0" baseline="9058" dirty="0" smtClean="0">
                <a:latin typeface="Arial"/>
                <a:cs typeface="Arial"/>
              </a:rPr>
              <a:t>o</a:t>
            </a:r>
            <a:r>
              <a:rPr sz="4800" spc="-19" baseline="9058" dirty="0" smtClean="0">
                <a:latin typeface="Arial"/>
                <a:cs typeface="Arial"/>
              </a:rPr>
              <a:t>r</a:t>
            </a:r>
            <a:r>
              <a:rPr sz="4800" spc="0" baseline="9058" dirty="0" smtClean="0">
                <a:latin typeface="Arial"/>
                <a:cs typeface="Arial"/>
              </a:rPr>
              <a:t>d</a:t>
            </a:r>
            <a:r>
              <a:rPr sz="4800" spc="4" baseline="9058" dirty="0" smtClean="0">
                <a:latin typeface="Arial"/>
                <a:cs typeface="Arial"/>
              </a:rPr>
              <a:t>e</a:t>
            </a:r>
            <a:r>
              <a:rPr sz="4800" spc="0" baseline="9058" dirty="0" smtClean="0">
                <a:latin typeface="Arial"/>
                <a:cs typeface="Arial"/>
              </a:rPr>
              <a:t>r</a:t>
            </a:r>
            <a:r>
              <a:rPr sz="4800" spc="-84" baseline="9058" dirty="0" smtClean="0">
                <a:latin typeface="Arial"/>
                <a:cs typeface="Arial"/>
              </a:rPr>
              <a:t> </a:t>
            </a:r>
            <a:r>
              <a:rPr sz="4800" spc="0" baseline="9058" dirty="0" smtClean="0">
                <a:latin typeface="Arial"/>
                <a:cs typeface="Arial"/>
              </a:rPr>
              <a:t>B</a:t>
            </a:r>
            <a:r>
              <a:rPr sz="4800" spc="-18" baseline="9058" dirty="0" smtClean="0">
                <a:latin typeface="Arial"/>
                <a:cs typeface="Arial"/>
              </a:rPr>
              <a:t> </a:t>
            </a:r>
            <a:r>
              <a:rPr sz="4800" spc="0" baseline="9058" dirty="0" smtClean="0">
                <a:latin typeface="Arial"/>
                <a:cs typeface="Arial"/>
              </a:rPr>
              <a:t>t</a:t>
            </a:r>
            <a:r>
              <a:rPr sz="4800" spc="-25" baseline="9058" dirty="0" smtClean="0">
                <a:latin typeface="Arial"/>
                <a:cs typeface="Arial"/>
              </a:rPr>
              <a:t>r</a:t>
            </a:r>
            <a:r>
              <a:rPr sz="4800" spc="0" baseline="9058" dirty="0" smtClean="0">
                <a:latin typeface="Arial"/>
                <a:cs typeface="Arial"/>
              </a:rPr>
              <a:t>ee</a:t>
            </a:r>
            <a:r>
              <a:rPr sz="4800" spc="-35" baseline="9058" dirty="0" smtClean="0">
                <a:latin typeface="Arial"/>
                <a:cs typeface="Arial"/>
              </a:rPr>
              <a:t> </a:t>
            </a:r>
            <a:r>
              <a:rPr sz="4800" spc="0" baseline="9058" dirty="0" smtClean="0">
                <a:latin typeface="Arial"/>
                <a:cs typeface="Arial"/>
              </a:rPr>
              <a:t>th</a:t>
            </a:r>
            <a:r>
              <a:rPr sz="4800" spc="9" baseline="9058" dirty="0" smtClean="0">
                <a:latin typeface="Arial"/>
                <a:cs typeface="Arial"/>
              </a:rPr>
              <a:t>e</a:t>
            </a:r>
            <a:r>
              <a:rPr sz="4800" spc="0" baseline="9058" dirty="0" smtClean="0">
                <a:latin typeface="Arial"/>
                <a:cs typeface="Arial"/>
              </a:rPr>
              <a:t>n</a:t>
            </a:r>
            <a:r>
              <a:rPr sz="4800" spc="-54" baseline="9058" dirty="0" smtClean="0">
                <a:latin typeface="Arial"/>
                <a:cs typeface="Arial"/>
              </a:rPr>
              <a:t> </a:t>
            </a:r>
            <a:r>
              <a:rPr sz="4800" spc="0" baseline="9058" dirty="0" smtClean="0">
                <a:latin typeface="Arial"/>
                <a:cs typeface="Arial"/>
              </a:rPr>
              <a:t>t</a:t>
            </a:r>
            <a:r>
              <a:rPr sz="4800" spc="-150" baseline="9058" dirty="0" smtClean="0">
                <a:latin typeface="Arial"/>
                <a:cs typeface="Arial"/>
              </a:rPr>
              <a:t>w</a:t>
            </a:r>
            <a:r>
              <a:rPr sz="4800" spc="0" baseline="9058" dirty="0" smtClean="0">
                <a:latin typeface="Arial"/>
                <a:cs typeface="Arial"/>
              </a:rPr>
              <a:t>o</a:t>
            </a:r>
            <a:endParaRPr sz="3200">
              <a:latin typeface="Arial"/>
              <a:cs typeface="Arial"/>
            </a:endParaRPr>
          </a:p>
          <a:p>
            <a:pPr marL="355917" marR="61506">
              <a:lnSpc>
                <a:spcPts val="3200"/>
              </a:lnSpc>
            </a:pPr>
            <a:r>
              <a:rPr sz="3200" spc="29" dirty="0" smtClean="0">
                <a:latin typeface="Arial"/>
                <a:cs typeface="Arial"/>
              </a:rPr>
              <a:t>s</a:t>
            </a:r>
            <a:r>
              <a:rPr sz="3200" spc="0" dirty="0" smtClean="0">
                <a:latin typeface="Arial"/>
                <a:cs typeface="Arial"/>
              </a:rPr>
              <a:t>ets</a:t>
            </a:r>
            <a:r>
              <a:rPr sz="3200" spc="-57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of</a:t>
            </a:r>
            <a:r>
              <a:rPr sz="3200" spc="-33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t</a:t>
            </a:r>
            <a:r>
              <a:rPr sz="3200" spc="-25" dirty="0" smtClean="0">
                <a:latin typeface="Arial"/>
                <a:cs typeface="Arial"/>
              </a:rPr>
              <a:t>r</a:t>
            </a:r>
            <a:r>
              <a:rPr sz="3200" spc="0" dirty="0" smtClean="0">
                <a:latin typeface="Arial"/>
                <a:cs typeface="Arial"/>
              </a:rPr>
              <a:t>ee</a:t>
            </a:r>
            <a:r>
              <a:rPr sz="3200" spc="-35" dirty="0" smtClean="0">
                <a:latin typeface="Arial"/>
                <a:cs typeface="Arial"/>
              </a:rPr>
              <a:t> </a:t>
            </a:r>
            <a:r>
              <a:rPr sz="3200" spc="29" dirty="0" smtClean="0">
                <a:latin typeface="Arial"/>
                <a:cs typeface="Arial"/>
              </a:rPr>
              <a:t>i</a:t>
            </a:r>
            <a:r>
              <a:rPr sz="3200" spc="0" dirty="0" smtClean="0">
                <a:latin typeface="Arial"/>
                <a:cs typeface="Arial"/>
              </a:rPr>
              <a:t>s</a:t>
            </a:r>
            <a:r>
              <a:rPr sz="3200" spc="-29" dirty="0" smtClean="0">
                <a:latin typeface="Arial"/>
                <a:cs typeface="Arial"/>
              </a:rPr>
              <a:t> </a:t>
            </a:r>
            <a:r>
              <a:rPr sz="3200" spc="29" dirty="0" smtClean="0">
                <a:latin typeface="Arial"/>
                <a:cs typeface="Arial"/>
              </a:rPr>
              <a:t>c</a:t>
            </a:r>
            <a:r>
              <a:rPr sz="3200" spc="-25" dirty="0" smtClean="0">
                <a:latin typeface="Arial"/>
                <a:cs typeface="Arial"/>
              </a:rPr>
              <a:t>r</a:t>
            </a:r>
            <a:r>
              <a:rPr sz="3200" spc="0" dirty="0" smtClean="0">
                <a:latin typeface="Arial"/>
                <a:cs typeface="Arial"/>
              </a:rPr>
              <a:t>ea</a:t>
            </a:r>
            <a:r>
              <a:rPr sz="3200" spc="4" dirty="0" smtClean="0">
                <a:latin typeface="Arial"/>
                <a:cs typeface="Arial"/>
              </a:rPr>
              <a:t>t</a:t>
            </a:r>
            <a:r>
              <a:rPr sz="3200" spc="0" dirty="0" smtClean="0">
                <a:latin typeface="Arial"/>
                <a:cs typeface="Arial"/>
              </a:rPr>
              <a:t>ed</a:t>
            </a:r>
            <a:endParaRPr sz="32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2332228" y="3979545"/>
            <a:ext cx="102870" cy="1732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ject 10"/>
          <p:cNvSpPr txBox="1"/>
          <p:nvPr/>
        </p:nvSpPr>
        <p:spPr>
          <a:xfrm>
            <a:off x="688975" y="272264"/>
            <a:ext cx="4208564" cy="48323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85"/>
              </a:lnSpc>
              <a:spcBef>
                <a:spcPts val="189"/>
              </a:spcBef>
            </a:pPr>
            <a:r>
              <a:rPr sz="3600" spc="-100" dirty="0" smtClean="0">
                <a:latin typeface="Arial"/>
                <a:cs typeface="Arial"/>
              </a:rPr>
              <a:t>I</a:t>
            </a:r>
            <a:r>
              <a:rPr sz="3600" spc="19" dirty="0" smtClean="0">
                <a:latin typeface="Arial"/>
                <a:cs typeface="Arial"/>
              </a:rPr>
              <a:t>n</a:t>
            </a:r>
            <a:r>
              <a:rPr sz="3600" spc="0" dirty="0" smtClean="0">
                <a:latin typeface="Arial"/>
                <a:cs typeface="Arial"/>
              </a:rPr>
              <a:t>s</a:t>
            </a:r>
            <a:r>
              <a:rPr sz="3600" spc="14" dirty="0" smtClean="0">
                <a:latin typeface="Arial"/>
                <a:cs typeface="Arial"/>
              </a:rPr>
              <a:t>e</a:t>
            </a:r>
            <a:r>
              <a:rPr sz="3600" spc="0" dirty="0" smtClean="0">
                <a:latin typeface="Arial"/>
                <a:cs typeface="Arial"/>
              </a:rPr>
              <a:t>r</a:t>
            </a:r>
            <a:r>
              <a:rPr sz="3600" spc="-29" dirty="0" smtClean="0">
                <a:latin typeface="Arial"/>
                <a:cs typeface="Arial"/>
              </a:rPr>
              <a:t>t</a:t>
            </a:r>
            <a:r>
              <a:rPr sz="3600" spc="-50" dirty="0" smtClean="0">
                <a:latin typeface="Arial"/>
                <a:cs typeface="Arial"/>
              </a:rPr>
              <a:t>i</a:t>
            </a:r>
            <a:r>
              <a:rPr sz="3600" spc="19" dirty="0" smtClean="0">
                <a:latin typeface="Arial"/>
                <a:cs typeface="Arial"/>
              </a:rPr>
              <a:t>n</a:t>
            </a:r>
            <a:r>
              <a:rPr sz="3600" spc="0" dirty="0" smtClean="0">
                <a:latin typeface="Arial"/>
                <a:cs typeface="Arial"/>
              </a:rPr>
              <a:t>g</a:t>
            </a:r>
            <a:r>
              <a:rPr sz="3600" spc="64" dirty="0" smtClean="0">
                <a:latin typeface="Arial"/>
                <a:cs typeface="Arial"/>
              </a:rPr>
              <a:t> </a:t>
            </a:r>
            <a:r>
              <a:rPr sz="3600" spc="-50" dirty="0" smtClean="0">
                <a:latin typeface="Arial"/>
                <a:cs typeface="Arial"/>
              </a:rPr>
              <a:t>i</a:t>
            </a:r>
            <a:r>
              <a:rPr sz="3600" spc="0" dirty="0" smtClean="0">
                <a:latin typeface="Arial"/>
                <a:cs typeface="Arial"/>
              </a:rPr>
              <a:t>n</a:t>
            </a:r>
            <a:r>
              <a:rPr sz="3600" spc="64" dirty="0" smtClean="0">
                <a:latin typeface="Arial"/>
                <a:cs typeface="Arial"/>
              </a:rPr>
              <a:t> </a:t>
            </a:r>
            <a:r>
              <a:rPr sz="3600" spc="0" dirty="0" smtClean="0">
                <a:latin typeface="Arial"/>
                <a:cs typeface="Arial"/>
              </a:rPr>
              <a:t>a </a:t>
            </a:r>
            <a:r>
              <a:rPr sz="3600" spc="39" dirty="0" smtClean="0">
                <a:latin typeface="Arial"/>
                <a:cs typeface="Arial"/>
              </a:rPr>
              <a:t>B</a:t>
            </a:r>
            <a:r>
              <a:rPr sz="3600" spc="0" dirty="0" smtClean="0">
                <a:latin typeface="Arial"/>
                <a:cs typeface="Arial"/>
              </a:rPr>
              <a:t>-</a:t>
            </a:r>
            <a:r>
              <a:rPr sz="3600" spc="-250" dirty="0" smtClean="0">
                <a:latin typeface="Arial"/>
                <a:cs typeface="Arial"/>
              </a:rPr>
              <a:t>T</a:t>
            </a:r>
            <a:r>
              <a:rPr sz="3600" spc="0" dirty="0" smtClean="0">
                <a:latin typeface="Arial"/>
                <a:cs typeface="Arial"/>
              </a:rPr>
              <a:t>r</a:t>
            </a:r>
            <a:r>
              <a:rPr sz="3600" spc="19" dirty="0" smtClean="0">
                <a:latin typeface="Arial"/>
                <a:cs typeface="Arial"/>
              </a:rPr>
              <a:t>e</a:t>
            </a:r>
            <a:r>
              <a:rPr sz="3600" spc="0" dirty="0" smtClean="0">
                <a:latin typeface="Arial"/>
                <a:cs typeface="Arial"/>
              </a:rPr>
              <a:t>e</a:t>
            </a:r>
            <a:endParaRPr sz="36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88975" y="1268054"/>
            <a:ext cx="230505" cy="43561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95"/>
              </a:lnSpc>
              <a:spcBef>
                <a:spcPts val="169"/>
              </a:spcBef>
            </a:pPr>
            <a:r>
              <a:rPr sz="3200" spc="0" dirty="0" smtClean="0">
                <a:latin typeface="Arial"/>
                <a:cs typeface="Arial"/>
              </a:rPr>
              <a:t>•</a:t>
            </a:r>
            <a:endParaRPr sz="32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032192" y="1268054"/>
            <a:ext cx="8973162" cy="93167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0">
              <a:lnSpc>
                <a:spcPts val="3395"/>
              </a:lnSpc>
              <a:spcBef>
                <a:spcPts val="169"/>
              </a:spcBef>
            </a:pPr>
            <a:r>
              <a:rPr sz="3200" spc="-25" dirty="0" smtClean="0">
                <a:latin typeface="Arial"/>
                <a:cs typeface="Arial"/>
              </a:rPr>
              <a:t>F</a:t>
            </a:r>
            <a:r>
              <a:rPr sz="3200" spc="29" dirty="0" smtClean="0">
                <a:latin typeface="Arial"/>
                <a:cs typeface="Arial"/>
              </a:rPr>
              <a:t>i</a:t>
            </a:r>
            <a:r>
              <a:rPr sz="3200" spc="0" dirty="0" smtClean="0">
                <a:latin typeface="Arial"/>
                <a:cs typeface="Arial"/>
              </a:rPr>
              <a:t>nd</a:t>
            </a:r>
            <a:r>
              <a:rPr sz="3200" spc="-105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the</a:t>
            </a:r>
            <a:r>
              <a:rPr sz="3200" spc="-10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no</a:t>
            </a:r>
            <a:r>
              <a:rPr sz="3200" spc="9" dirty="0" smtClean="0">
                <a:latin typeface="Arial"/>
                <a:cs typeface="Arial"/>
              </a:rPr>
              <a:t>d</a:t>
            </a:r>
            <a:r>
              <a:rPr sz="3200" spc="0" dirty="0" smtClean="0">
                <a:latin typeface="Arial"/>
                <a:cs typeface="Arial"/>
              </a:rPr>
              <a:t>e</a:t>
            </a:r>
            <a:r>
              <a:rPr sz="3200" spc="-54" dirty="0" smtClean="0">
                <a:latin typeface="Arial"/>
                <a:cs typeface="Arial"/>
              </a:rPr>
              <a:t> </a:t>
            </a:r>
            <a:r>
              <a:rPr sz="3200" spc="-154" dirty="0" smtClean="0">
                <a:latin typeface="Arial"/>
                <a:cs typeface="Arial"/>
              </a:rPr>
              <a:t>w</a:t>
            </a:r>
            <a:r>
              <a:rPr sz="3200" spc="0" dirty="0" smtClean="0">
                <a:latin typeface="Arial"/>
                <a:cs typeface="Arial"/>
              </a:rPr>
              <a:t>he</a:t>
            </a:r>
            <a:r>
              <a:rPr sz="3200" spc="-14" dirty="0" smtClean="0">
                <a:latin typeface="Arial"/>
                <a:cs typeface="Arial"/>
              </a:rPr>
              <a:t>r</a:t>
            </a:r>
            <a:r>
              <a:rPr sz="3200" spc="0" dirty="0" smtClean="0">
                <a:latin typeface="Arial"/>
                <a:cs typeface="Arial"/>
              </a:rPr>
              <a:t>e</a:t>
            </a:r>
            <a:r>
              <a:rPr sz="3200" spc="89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the</a:t>
            </a:r>
            <a:r>
              <a:rPr sz="3200" spc="-10" dirty="0" smtClean="0">
                <a:latin typeface="Arial"/>
                <a:cs typeface="Arial"/>
              </a:rPr>
              <a:t> </a:t>
            </a:r>
            <a:r>
              <a:rPr sz="3200" spc="29" dirty="0" smtClean="0">
                <a:latin typeface="Arial"/>
                <a:cs typeface="Arial"/>
              </a:rPr>
              <a:t>i</a:t>
            </a:r>
            <a:r>
              <a:rPr sz="3200" spc="0" dirty="0" smtClean="0">
                <a:latin typeface="Arial"/>
                <a:cs typeface="Arial"/>
              </a:rPr>
              <a:t>tem</a:t>
            </a:r>
            <a:r>
              <a:rPr sz="3200" spc="-119" dirty="0" smtClean="0">
                <a:latin typeface="Arial"/>
                <a:cs typeface="Arial"/>
              </a:rPr>
              <a:t> </a:t>
            </a:r>
            <a:r>
              <a:rPr sz="3200" spc="29" dirty="0" smtClean="0">
                <a:latin typeface="Arial"/>
                <a:cs typeface="Arial"/>
              </a:rPr>
              <a:t>i</a:t>
            </a:r>
            <a:r>
              <a:rPr sz="3200" spc="0" dirty="0" smtClean="0">
                <a:latin typeface="Arial"/>
                <a:cs typeface="Arial"/>
              </a:rPr>
              <a:t>s</a:t>
            </a:r>
            <a:r>
              <a:rPr sz="3200" spc="-29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to</a:t>
            </a:r>
            <a:r>
              <a:rPr sz="3200" spc="-28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be</a:t>
            </a:r>
            <a:r>
              <a:rPr sz="3200" spc="-54" dirty="0" smtClean="0">
                <a:latin typeface="Arial"/>
                <a:cs typeface="Arial"/>
              </a:rPr>
              <a:t> </a:t>
            </a:r>
            <a:r>
              <a:rPr sz="3200" spc="29" dirty="0" smtClean="0">
                <a:latin typeface="Arial"/>
                <a:cs typeface="Arial"/>
              </a:rPr>
              <a:t>i</a:t>
            </a:r>
            <a:r>
              <a:rPr sz="3200" spc="0" dirty="0" smtClean="0">
                <a:latin typeface="Arial"/>
                <a:cs typeface="Arial"/>
              </a:rPr>
              <a:t>n</a:t>
            </a:r>
            <a:r>
              <a:rPr sz="3200" spc="34" dirty="0" smtClean="0">
                <a:latin typeface="Arial"/>
                <a:cs typeface="Arial"/>
              </a:rPr>
              <a:t>s</a:t>
            </a:r>
            <a:r>
              <a:rPr sz="3200" spc="0" dirty="0" smtClean="0">
                <a:latin typeface="Arial"/>
                <a:cs typeface="Arial"/>
              </a:rPr>
              <a:t>e</a:t>
            </a:r>
            <a:r>
              <a:rPr sz="3200" spc="-25" dirty="0" smtClean="0">
                <a:latin typeface="Arial"/>
                <a:cs typeface="Arial"/>
              </a:rPr>
              <a:t>r</a:t>
            </a:r>
            <a:r>
              <a:rPr sz="3200" spc="0" dirty="0" smtClean="0">
                <a:latin typeface="Arial"/>
                <a:cs typeface="Arial"/>
              </a:rPr>
              <a:t>ted</a:t>
            </a:r>
            <a:r>
              <a:rPr sz="3200" spc="-85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by</a:t>
            </a:r>
            <a:endParaRPr sz="3200">
              <a:latin typeface="Arial"/>
              <a:cs typeface="Arial"/>
            </a:endParaRPr>
          </a:p>
          <a:p>
            <a:pPr marL="12700" marR="61531">
              <a:lnSpc>
                <a:spcPct val="95825"/>
              </a:lnSpc>
              <a:spcBef>
                <a:spcPts val="55"/>
              </a:spcBef>
            </a:pPr>
            <a:r>
              <a:rPr sz="3200" spc="75" dirty="0" smtClean="0">
                <a:latin typeface="Arial"/>
                <a:cs typeface="Arial"/>
              </a:rPr>
              <a:t>f</a:t>
            </a:r>
            <a:r>
              <a:rPr sz="3200" spc="0" dirty="0" smtClean="0">
                <a:latin typeface="Arial"/>
                <a:cs typeface="Arial"/>
              </a:rPr>
              <a:t>o</a:t>
            </a:r>
            <a:r>
              <a:rPr sz="3200" spc="29" dirty="0" smtClean="0">
                <a:latin typeface="Arial"/>
                <a:cs typeface="Arial"/>
              </a:rPr>
              <a:t>ll</a:t>
            </a:r>
            <a:r>
              <a:rPr sz="3200" spc="0" dirty="0" smtClean="0">
                <a:latin typeface="Arial"/>
                <a:cs typeface="Arial"/>
              </a:rPr>
              <a:t>o</a:t>
            </a:r>
            <a:r>
              <a:rPr sz="3200" spc="-150" dirty="0" smtClean="0">
                <a:latin typeface="Arial"/>
                <a:cs typeface="Arial"/>
              </a:rPr>
              <a:t>w</a:t>
            </a:r>
            <a:r>
              <a:rPr sz="3200" spc="29" dirty="0" smtClean="0">
                <a:latin typeface="Arial"/>
                <a:cs typeface="Arial"/>
              </a:rPr>
              <a:t>i</a:t>
            </a:r>
            <a:r>
              <a:rPr sz="3200" spc="0" dirty="0" smtClean="0">
                <a:latin typeface="Arial"/>
                <a:cs typeface="Arial"/>
              </a:rPr>
              <a:t>ng</a:t>
            </a:r>
            <a:r>
              <a:rPr sz="3200" spc="-116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the</a:t>
            </a:r>
            <a:r>
              <a:rPr sz="3200" spc="-10" dirty="0" smtClean="0">
                <a:latin typeface="Arial"/>
                <a:cs typeface="Arial"/>
              </a:rPr>
              <a:t> </a:t>
            </a:r>
            <a:r>
              <a:rPr sz="3200" spc="29" dirty="0" smtClean="0">
                <a:latin typeface="Arial"/>
                <a:cs typeface="Arial"/>
              </a:rPr>
              <a:t>s</a:t>
            </a:r>
            <a:r>
              <a:rPr sz="3200" spc="0" dirty="0" smtClean="0">
                <a:latin typeface="Arial"/>
                <a:cs typeface="Arial"/>
              </a:rPr>
              <a:t>ea</a:t>
            </a:r>
            <a:r>
              <a:rPr sz="3200" spc="-14" dirty="0" smtClean="0">
                <a:latin typeface="Arial"/>
                <a:cs typeface="Arial"/>
              </a:rPr>
              <a:t>r</a:t>
            </a:r>
            <a:r>
              <a:rPr sz="3200" spc="29" dirty="0" smtClean="0">
                <a:latin typeface="Arial"/>
                <a:cs typeface="Arial"/>
              </a:rPr>
              <a:t>c</a:t>
            </a:r>
            <a:r>
              <a:rPr sz="3200" spc="0" dirty="0" smtClean="0">
                <a:latin typeface="Arial"/>
                <a:cs typeface="Arial"/>
              </a:rPr>
              <a:t>h</a:t>
            </a:r>
            <a:r>
              <a:rPr sz="3200" spc="-209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p</a:t>
            </a:r>
            <a:r>
              <a:rPr sz="3200" spc="-25" dirty="0" smtClean="0">
                <a:latin typeface="Arial"/>
                <a:cs typeface="Arial"/>
              </a:rPr>
              <a:t>r</a:t>
            </a:r>
            <a:r>
              <a:rPr sz="3200" spc="0" dirty="0" smtClean="0">
                <a:latin typeface="Arial"/>
                <a:cs typeface="Arial"/>
              </a:rPr>
              <a:t>o</a:t>
            </a:r>
            <a:r>
              <a:rPr sz="3200" spc="34" dirty="0" smtClean="0">
                <a:latin typeface="Arial"/>
                <a:cs typeface="Arial"/>
              </a:rPr>
              <a:t>c</a:t>
            </a:r>
            <a:r>
              <a:rPr sz="3200" spc="0" dirty="0" smtClean="0">
                <a:latin typeface="Arial"/>
                <a:cs typeface="Arial"/>
              </a:rPr>
              <a:t>ed</a:t>
            </a:r>
            <a:r>
              <a:rPr sz="3200" spc="9" dirty="0" smtClean="0">
                <a:latin typeface="Arial"/>
                <a:cs typeface="Arial"/>
              </a:rPr>
              <a:t>u</a:t>
            </a:r>
            <a:r>
              <a:rPr sz="3200" spc="-25" dirty="0" smtClean="0">
                <a:latin typeface="Arial"/>
                <a:cs typeface="Arial"/>
              </a:rPr>
              <a:t>r</a:t>
            </a:r>
            <a:r>
              <a:rPr sz="3200" spc="0" dirty="0" smtClean="0">
                <a:latin typeface="Arial"/>
                <a:cs typeface="Arial"/>
              </a:rPr>
              <a:t>e.</a:t>
            </a:r>
            <a:endParaRPr sz="32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88975" y="2937215"/>
            <a:ext cx="230505" cy="43561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95"/>
              </a:lnSpc>
              <a:spcBef>
                <a:spcPts val="169"/>
              </a:spcBef>
            </a:pPr>
            <a:r>
              <a:rPr sz="3200" spc="0" dirty="0" smtClean="0">
                <a:latin typeface="Arial"/>
                <a:cs typeface="Arial"/>
              </a:rPr>
              <a:t>•</a:t>
            </a:r>
            <a:endParaRPr sz="32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032192" y="2937215"/>
            <a:ext cx="6498103" cy="43561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95"/>
              </a:lnSpc>
              <a:spcBef>
                <a:spcPts val="169"/>
              </a:spcBef>
            </a:pPr>
            <a:r>
              <a:rPr sz="3200" spc="0" dirty="0" smtClean="0">
                <a:latin typeface="Arial"/>
                <a:cs typeface="Arial"/>
              </a:rPr>
              <a:t>If</a:t>
            </a:r>
            <a:r>
              <a:rPr sz="3200" spc="-47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the</a:t>
            </a:r>
            <a:r>
              <a:rPr sz="3200" spc="-10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no</a:t>
            </a:r>
            <a:r>
              <a:rPr sz="3200" spc="9" dirty="0" smtClean="0">
                <a:latin typeface="Arial"/>
                <a:cs typeface="Arial"/>
              </a:rPr>
              <a:t>d</a:t>
            </a:r>
            <a:r>
              <a:rPr sz="3200" spc="0" dirty="0" smtClean="0">
                <a:latin typeface="Arial"/>
                <a:cs typeface="Arial"/>
              </a:rPr>
              <a:t>e</a:t>
            </a:r>
            <a:r>
              <a:rPr sz="3200" spc="-54" dirty="0" smtClean="0">
                <a:latin typeface="Arial"/>
                <a:cs typeface="Arial"/>
              </a:rPr>
              <a:t> </a:t>
            </a:r>
            <a:r>
              <a:rPr sz="3200" spc="29" dirty="0" smtClean="0">
                <a:latin typeface="Arial"/>
                <a:cs typeface="Arial"/>
              </a:rPr>
              <a:t>i</a:t>
            </a:r>
            <a:r>
              <a:rPr sz="3200" spc="0" dirty="0" smtClean="0">
                <a:latin typeface="Arial"/>
                <a:cs typeface="Arial"/>
              </a:rPr>
              <a:t>s</a:t>
            </a:r>
            <a:r>
              <a:rPr sz="3200" spc="-29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not</a:t>
            </a:r>
            <a:r>
              <a:rPr sz="3200" spc="-10" dirty="0" smtClean="0">
                <a:latin typeface="Arial"/>
                <a:cs typeface="Arial"/>
              </a:rPr>
              <a:t> </a:t>
            </a:r>
            <a:r>
              <a:rPr sz="3200" spc="75" dirty="0" smtClean="0">
                <a:latin typeface="Arial"/>
                <a:cs typeface="Arial"/>
              </a:rPr>
              <a:t>f</a:t>
            </a:r>
            <a:r>
              <a:rPr sz="3200" spc="0" dirty="0" smtClean="0">
                <a:latin typeface="Arial"/>
                <a:cs typeface="Arial"/>
              </a:rPr>
              <a:t>u</a:t>
            </a:r>
            <a:r>
              <a:rPr sz="3200" spc="29" dirty="0" smtClean="0">
                <a:latin typeface="Arial"/>
                <a:cs typeface="Arial"/>
              </a:rPr>
              <a:t>ll</a:t>
            </a:r>
            <a:r>
              <a:rPr sz="3200" spc="0" dirty="0" smtClean="0">
                <a:latin typeface="Arial"/>
                <a:cs typeface="Arial"/>
              </a:rPr>
              <a:t>,</a:t>
            </a:r>
            <a:r>
              <a:rPr sz="3200" spc="-192" dirty="0" smtClean="0">
                <a:latin typeface="Arial"/>
                <a:cs typeface="Arial"/>
              </a:rPr>
              <a:t> </a:t>
            </a:r>
            <a:r>
              <a:rPr sz="3200" spc="29" dirty="0" smtClean="0">
                <a:latin typeface="Arial"/>
                <a:cs typeface="Arial"/>
              </a:rPr>
              <a:t>i</a:t>
            </a:r>
            <a:r>
              <a:rPr sz="3200" spc="0" dirty="0" smtClean="0">
                <a:latin typeface="Arial"/>
                <a:cs typeface="Arial"/>
              </a:rPr>
              <a:t>n</a:t>
            </a:r>
            <a:r>
              <a:rPr sz="3200" spc="34" dirty="0" smtClean="0">
                <a:latin typeface="Arial"/>
                <a:cs typeface="Arial"/>
              </a:rPr>
              <a:t>s</a:t>
            </a:r>
            <a:r>
              <a:rPr sz="3200" spc="0" dirty="0" smtClean="0">
                <a:latin typeface="Arial"/>
                <a:cs typeface="Arial"/>
              </a:rPr>
              <a:t>e</a:t>
            </a:r>
            <a:r>
              <a:rPr sz="3200" spc="-25" dirty="0" smtClean="0">
                <a:latin typeface="Arial"/>
                <a:cs typeface="Arial"/>
              </a:rPr>
              <a:t>r</a:t>
            </a:r>
            <a:r>
              <a:rPr sz="3200" spc="0" dirty="0" smtClean="0">
                <a:latin typeface="Arial"/>
                <a:cs typeface="Arial"/>
              </a:rPr>
              <a:t>t</a:t>
            </a:r>
            <a:r>
              <a:rPr sz="3200" spc="-126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the</a:t>
            </a:r>
            <a:r>
              <a:rPr sz="3200" spc="-10" dirty="0" smtClean="0">
                <a:latin typeface="Arial"/>
                <a:cs typeface="Arial"/>
              </a:rPr>
              <a:t> </a:t>
            </a:r>
            <a:r>
              <a:rPr sz="3200" spc="29" dirty="0" smtClean="0">
                <a:latin typeface="Arial"/>
                <a:cs typeface="Arial"/>
              </a:rPr>
              <a:t>i</a:t>
            </a:r>
            <a:r>
              <a:rPr sz="3200" spc="0" dirty="0" smtClean="0">
                <a:latin typeface="Arial"/>
                <a:cs typeface="Arial"/>
              </a:rPr>
              <a:t>tem</a:t>
            </a:r>
            <a:endParaRPr sz="32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540174" y="2937215"/>
            <a:ext cx="2446459" cy="43561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95"/>
              </a:lnSpc>
              <a:spcBef>
                <a:spcPts val="169"/>
              </a:spcBef>
            </a:pPr>
            <a:r>
              <a:rPr sz="3200" spc="29" dirty="0" smtClean="0">
                <a:latin typeface="Arial"/>
                <a:cs typeface="Arial"/>
              </a:rPr>
              <a:t>i</a:t>
            </a:r>
            <a:r>
              <a:rPr sz="3200" spc="0" dirty="0" smtClean="0">
                <a:latin typeface="Arial"/>
                <a:cs typeface="Arial"/>
              </a:rPr>
              <a:t>nto</a:t>
            </a:r>
            <a:r>
              <a:rPr sz="3200" spc="-10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the</a:t>
            </a:r>
            <a:r>
              <a:rPr sz="3200" spc="-10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no</a:t>
            </a:r>
            <a:r>
              <a:rPr sz="3200" spc="9" dirty="0" smtClean="0">
                <a:latin typeface="Arial"/>
                <a:cs typeface="Arial"/>
              </a:rPr>
              <a:t>d</a:t>
            </a:r>
            <a:r>
              <a:rPr sz="3200" spc="0" dirty="0" smtClean="0">
                <a:latin typeface="Arial"/>
                <a:cs typeface="Arial"/>
              </a:rPr>
              <a:t>e</a:t>
            </a:r>
            <a:endParaRPr sz="32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995281" y="2937215"/>
            <a:ext cx="1562456" cy="43561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95"/>
              </a:lnSpc>
              <a:spcBef>
                <a:spcPts val="169"/>
              </a:spcBef>
            </a:pPr>
            <a:r>
              <a:rPr sz="3200" spc="29" dirty="0" smtClean="0">
                <a:latin typeface="Arial"/>
                <a:cs typeface="Arial"/>
              </a:rPr>
              <a:t>i</a:t>
            </a:r>
            <a:r>
              <a:rPr sz="3200" spc="0" dirty="0" smtClean="0">
                <a:latin typeface="Arial"/>
                <a:cs typeface="Arial"/>
              </a:rPr>
              <a:t>n</a:t>
            </a:r>
            <a:r>
              <a:rPr sz="3200" spc="-54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o</a:t>
            </a:r>
            <a:r>
              <a:rPr sz="3200" spc="-25" dirty="0" smtClean="0">
                <a:latin typeface="Arial"/>
                <a:cs typeface="Arial"/>
              </a:rPr>
              <a:t>r</a:t>
            </a:r>
            <a:r>
              <a:rPr sz="3200" spc="0" dirty="0" smtClean="0">
                <a:latin typeface="Arial"/>
                <a:cs typeface="Arial"/>
              </a:rPr>
              <a:t>de</a:t>
            </a:r>
            <a:r>
              <a:rPr sz="3200" spc="-169" dirty="0" smtClean="0">
                <a:latin typeface="Arial"/>
                <a:cs typeface="Arial"/>
              </a:rPr>
              <a:t>r</a:t>
            </a:r>
            <a:r>
              <a:rPr sz="3200" spc="0" dirty="0" smtClean="0">
                <a:latin typeface="Arial"/>
                <a:cs typeface="Arial"/>
              </a:rPr>
              <a:t>.</a:t>
            </a:r>
            <a:endParaRPr sz="32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88975" y="4100789"/>
            <a:ext cx="230505" cy="43560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95"/>
              </a:lnSpc>
              <a:spcBef>
                <a:spcPts val="169"/>
              </a:spcBef>
            </a:pPr>
            <a:r>
              <a:rPr sz="3200" spc="0" dirty="0" smtClean="0">
                <a:latin typeface="Arial"/>
                <a:cs typeface="Arial"/>
              </a:rPr>
              <a:t>•</a:t>
            </a:r>
            <a:endParaRPr sz="32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1032192" y="4100789"/>
            <a:ext cx="6213828" cy="43560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95"/>
              </a:lnSpc>
              <a:spcBef>
                <a:spcPts val="169"/>
              </a:spcBef>
            </a:pPr>
            <a:r>
              <a:rPr sz="3200" spc="0" dirty="0" smtClean="0">
                <a:latin typeface="Arial"/>
                <a:cs typeface="Arial"/>
              </a:rPr>
              <a:t>If</a:t>
            </a:r>
            <a:r>
              <a:rPr sz="3200" spc="-47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the</a:t>
            </a:r>
            <a:r>
              <a:rPr sz="3200" spc="-10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no</a:t>
            </a:r>
            <a:r>
              <a:rPr sz="3200" spc="9" dirty="0" smtClean="0">
                <a:latin typeface="Arial"/>
                <a:cs typeface="Arial"/>
              </a:rPr>
              <a:t>d</a:t>
            </a:r>
            <a:r>
              <a:rPr sz="3200" spc="0" dirty="0" smtClean="0">
                <a:latin typeface="Arial"/>
                <a:cs typeface="Arial"/>
              </a:rPr>
              <a:t>e</a:t>
            </a:r>
            <a:r>
              <a:rPr sz="3200" spc="-54" dirty="0" smtClean="0">
                <a:latin typeface="Arial"/>
                <a:cs typeface="Arial"/>
              </a:rPr>
              <a:t> </a:t>
            </a:r>
            <a:r>
              <a:rPr sz="3200" spc="29" dirty="0" smtClean="0">
                <a:latin typeface="Arial"/>
                <a:cs typeface="Arial"/>
              </a:rPr>
              <a:t>i</a:t>
            </a:r>
            <a:r>
              <a:rPr sz="3200" spc="0" dirty="0" smtClean="0">
                <a:latin typeface="Arial"/>
                <a:cs typeface="Arial"/>
              </a:rPr>
              <a:t>s</a:t>
            </a:r>
            <a:r>
              <a:rPr sz="3200" spc="-29" dirty="0" smtClean="0">
                <a:latin typeface="Arial"/>
                <a:cs typeface="Arial"/>
              </a:rPr>
              <a:t> </a:t>
            </a:r>
            <a:r>
              <a:rPr sz="3200" spc="75" dirty="0" smtClean="0">
                <a:latin typeface="Arial"/>
                <a:cs typeface="Arial"/>
              </a:rPr>
              <a:t>f</a:t>
            </a:r>
            <a:r>
              <a:rPr sz="3200" spc="0" dirty="0" smtClean="0">
                <a:latin typeface="Arial"/>
                <a:cs typeface="Arial"/>
              </a:rPr>
              <a:t>u</a:t>
            </a:r>
            <a:r>
              <a:rPr sz="3200" spc="29" dirty="0" smtClean="0">
                <a:latin typeface="Arial"/>
                <a:cs typeface="Arial"/>
              </a:rPr>
              <a:t>ll</a:t>
            </a:r>
            <a:r>
              <a:rPr sz="3200" spc="0" dirty="0" smtClean="0">
                <a:latin typeface="Arial"/>
                <a:cs typeface="Arial"/>
              </a:rPr>
              <a:t>,</a:t>
            </a:r>
            <a:r>
              <a:rPr sz="3200" spc="-192" dirty="0" smtClean="0">
                <a:latin typeface="Arial"/>
                <a:cs typeface="Arial"/>
              </a:rPr>
              <a:t> </a:t>
            </a:r>
            <a:r>
              <a:rPr sz="3200" spc="29" dirty="0" smtClean="0">
                <a:latin typeface="Arial"/>
                <a:cs typeface="Arial"/>
              </a:rPr>
              <a:t>i</a:t>
            </a:r>
            <a:r>
              <a:rPr sz="3200" spc="0" dirty="0" smtClean="0">
                <a:latin typeface="Arial"/>
                <a:cs typeface="Arial"/>
              </a:rPr>
              <a:t>t</a:t>
            </a:r>
            <a:r>
              <a:rPr sz="3200" spc="-51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has</a:t>
            </a:r>
            <a:r>
              <a:rPr sz="3200" spc="-100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to</a:t>
            </a:r>
            <a:r>
              <a:rPr sz="3200" spc="36" dirty="0" smtClean="0">
                <a:latin typeface="Arial"/>
                <a:cs typeface="Arial"/>
              </a:rPr>
              <a:t> </a:t>
            </a:r>
            <a:r>
              <a:rPr sz="3200" spc="9" dirty="0" smtClean="0">
                <a:latin typeface="Arial"/>
                <a:cs typeface="Arial"/>
              </a:rPr>
              <a:t>b</a:t>
            </a:r>
            <a:r>
              <a:rPr sz="3200" spc="0" dirty="0" smtClean="0">
                <a:latin typeface="Arial"/>
                <a:cs typeface="Arial"/>
              </a:rPr>
              <a:t>e</a:t>
            </a:r>
            <a:r>
              <a:rPr sz="3200" spc="-54" dirty="0" smtClean="0">
                <a:latin typeface="Arial"/>
                <a:cs typeface="Arial"/>
              </a:rPr>
              <a:t> </a:t>
            </a:r>
            <a:r>
              <a:rPr sz="3200" spc="29" dirty="0" smtClean="0">
                <a:latin typeface="Arial"/>
                <a:cs typeface="Arial"/>
              </a:rPr>
              <a:t>s</a:t>
            </a:r>
            <a:r>
              <a:rPr sz="3200" spc="0" dirty="0" smtClean="0">
                <a:latin typeface="Arial"/>
                <a:cs typeface="Arial"/>
              </a:rPr>
              <a:t>p</a:t>
            </a:r>
            <a:r>
              <a:rPr sz="3200" spc="29" dirty="0" smtClean="0">
                <a:latin typeface="Arial"/>
                <a:cs typeface="Arial"/>
              </a:rPr>
              <a:t>li</a:t>
            </a:r>
            <a:r>
              <a:rPr sz="3200" spc="0" dirty="0" smtClean="0">
                <a:latin typeface="Arial"/>
                <a:cs typeface="Arial"/>
              </a:rPr>
              <a:t>t.</a:t>
            </a:r>
            <a:endParaRPr sz="320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object 24"/>
          <p:cNvSpPr txBox="1"/>
          <p:nvPr/>
        </p:nvSpPr>
        <p:spPr>
          <a:xfrm>
            <a:off x="688975" y="272264"/>
            <a:ext cx="1872306" cy="48323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85"/>
              </a:lnSpc>
              <a:spcBef>
                <a:spcPts val="189"/>
              </a:spcBef>
            </a:pPr>
            <a:r>
              <a:rPr sz="3600" spc="0" dirty="0" smtClean="0">
                <a:latin typeface="Arial"/>
                <a:cs typeface="Arial"/>
              </a:rPr>
              <a:t>Ex</a:t>
            </a:r>
            <a:r>
              <a:rPr sz="3600" spc="9" dirty="0" smtClean="0">
                <a:latin typeface="Arial"/>
                <a:cs typeface="Arial"/>
              </a:rPr>
              <a:t>a</a:t>
            </a:r>
            <a:r>
              <a:rPr sz="3600" spc="0" dirty="0" smtClean="0">
                <a:latin typeface="Arial"/>
                <a:cs typeface="Arial"/>
              </a:rPr>
              <a:t>m</a:t>
            </a:r>
            <a:r>
              <a:rPr sz="3600" spc="19" dirty="0" smtClean="0">
                <a:latin typeface="Arial"/>
                <a:cs typeface="Arial"/>
              </a:rPr>
              <a:t>p</a:t>
            </a:r>
            <a:r>
              <a:rPr sz="3600" spc="-50" dirty="0" smtClean="0">
                <a:latin typeface="Arial"/>
                <a:cs typeface="Arial"/>
              </a:rPr>
              <a:t>l</a:t>
            </a:r>
            <a:r>
              <a:rPr sz="3600" spc="0" dirty="0" smtClean="0">
                <a:latin typeface="Arial"/>
                <a:cs typeface="Arial"/>
              </a:rPr>
              <a:t>e</a:t>
            </a:r>
            <a:endParaRPr sz="360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8647203" y="1156588"/>
            <a:ext cx="199370" cy="431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0"/>
              </a:lnSpc>
              <a:spcBef>
                <a:spcPts val="168"/>
              </a:spcBef>
            </a:pPr>
            <a:r>
              <a:rPr sz="3200" b="1" spc="0" dirty="0" smtClean="0">
                <a:latin typeface="Arial"/>
                <a:cs typeface="Arial"/>
              </a:rPr>
              <a:t>1</a:t>
            </a:r>
            <a:endParaRPr sz="320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9050615" y="1156588"/>
            <a:ext cx="142815" cy="431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0"/>
              </a:lnSpc>
              <a:spcBef>
                <a:spcPts val="168"/>
              </a:spcBef>
            </a:pPr>
            <a:r>
              <a:rPr sz="3200" b="1" spc="0" dirty="0" smtClean="0">
                <a:latin typeface="Arial"/>
                <a:cs typeface="Arial"/>
              </a:rPr>
              <a:t>]</a:t>
            </a:r>
            <a:endParaRPr sz="320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688975" y="1268054"/>
            <a:ext cx="230505" cy="43561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95"/>
              </a:lnSpc>
              <a:spcBef>
                <a:spcPts val="169"/>
              </a:spcBef>
            </a:pPr>
            <a:r>
              <a:rPr sz="3200" spc="0" dirty="0" smtClean="0">
                <a:latin typeface="Arial"/>
                <a:cs typeface="Arial"/>
              </a:rPr>
              <a:t>•</a:t>
            </a:r>
            <a:endParaRPr sz="320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032192" y="1268054"/>
            <a:ext cx="4555727" cy="141795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0" marR="57398">
              <a:lnSpc>
                <a:spcPts val="3395"/>
              </a:lnSpc>
              <a:spcBef>
                <a:spcPts val="169"/>
              </a:spcBef>
            </a:pPr>
            <a:r>
              <a:rPr sz="3200" spc="0" dirty="0" smtClean="0">
                <a:latin typeface="Arial"/>
                <a:cs typeface="Arial"/>
              </a:rPr>
              <a:t>Con</a:t>
            </a:r>
            <a:r>
              <a:rPr sz="3200" spc="34" dirty="0" smtClean="0">
                <a:latin typeface="Arial"/>
                <a:cs typeface="Arial"/>
              </a:rPr>
              <a:t>s</a:t>
            </a:r>
            <a:r>
              <a:rPr sz="3200" spc="0" dirty="0" smtClean="0">
                <a:latin typeface="Arial"/>
                <a:cs typeface="Arial"/>
              </a:rPr>
              <a:t>t</a:t>
            </a:r>
            <a:r>
              <a:rPr sz="3200" spc="-25" dirty="0" smtClean="0">
                <a:latin typeface="Arial"/>
                <a:cs typeface="Arial"/>
              </a:rPr>
              <a:t>r</a:t>
            </a:r>
            <a:r>
              <a:rPr sz="3200" spc="0" dirty="0" smtClean="0">
                <a:latin typeface="Arial"/>
                <a:cs typeface="Arial"/>
              </a:rPr>
              <a:t>u</a:t>
            </a:r>
            <a:r>
              <a:rPr sz="3200" spc="34" dirty="0" smtClean="0">
                <a:latin typeface="Arial"/>
                <a:cs typeface="Arial"/>
              </a:rPr>
              <a:t>c</a:t>
            </a:r>
            <a:r>
              <a:rPr sz="3200" spc="0" dirty="0" smtClean="0">
                <a:latin typeface="Arial"/>
                <a:cs typeface="Arial"/>
              </a:rPr>
              <a:t>t</a:t>
            </a:r>
            <a:r>
              <a:rPr sz="3200" spc="-181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a</a:t>
            </a:r>
            <a:r>
              <a:rPr sz="3200" spc="-54" dirty="0" smtClean="0">
                <a:latin typeface="Arial"/>
                <a:cs typeface="Arial"/>
              </a:rPr>
              <a:t> </a:t>
            </a:r>
            <a:r>
              <a:rPr sz="3200" spc="34" dirty="0" smtClean="0">
                <a:latin typeface="Arial"/>
                <a:cs typeface="Arial"/>
              </a:rPr>
              <a:t>B</a:t>
            </a:r>
            <a:r>
              <a:rPr sz="3200" spc="-25" dirty="0" smtClean="0">
                <a:latin typeface="Arial"/>
                <a:cs typeface="Arial"/>
              </a:rPr>
              <a:t>-</a:t>
            </a:r>
            <a:r>
              <a:rPr sz="3200" spc="-169" dirty="0" smtClean="0">
                <a:latin typeface="Arial"/>
                <a:cs typeface="Arial"/>
              </a:rPr>
              <a:t>T</a:t>
            </a:r>
            <a:r>
              <a:rPr sz="3200" spc="-25" dirty="0" smtClean="0">
                <a:latin typeface="Arial"/>
                <a:cs typeface="Arial"/>
              </a:rPr>
              <a:t>r</a:t>
            </a:r>
            <a:r>
              <a:rPr sz="3200" spc="0" dirty="0" smtClean="0">
                <a:latin typeface="Arial"/>
                <a:cs typeface="Arial"/>
              </a:rPr>
              <a:t>ee</a:t>
            </a:r>
            <a:r>
              <a:rPr sz="3200" spc="60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of</a:t>
            </a:r>
            <a:endParaRPr sz="3200">
              <a:latin typeface="Arial"/>
              <a:cs typeface="Arial"/>
            </a:endParaRPr>
          </a:p>
          <a:p>
            <a:pPr marL="12700">
              <a:lnSpc>
                <a:spcPct val="99754"/>
              </a:lnSpc>
              <a:spcBef>
                <a:spcPts val="55"/>
              </a:spcBef>
            </a:pPr>
            <a:r>
              <a:rPr sz="3200" spc="0" dirty="0" smtClean="0">
                <a:latin typeface="Arial"/>
                <a:cs typeface="Arial"/>
              </a:rPr>
              <a:t>o</a:t>
            </a:r>
            <a:r>
              <a:rPr sz="3200" spc="-25" dirty="0" smtClean="0">
                <a:latin typeface="Arial"/>
                <a:cs typeface="Arial"/>
              </a:rPr>
              <a:t>r</a:t>
            </a:r>
            <a:r>
              <a:rPr sz="3200" spc="0" dirty="0" smtClean="0">
                <a:latin typeface="Arial"/>
                <a:cs typeface="Arial"/>
              </a:rPr>
              <a:t>der</a:t>
            </a:r>
            <a:r>
              <a:rPr sz="3200" spc="-79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4</a:t>
            </a:r>
            <a:r>
              <a:rPr sz="3200" spc="9" dirty="0" smtClean="0">
                <a:latin typeface="Arial"/>
                <a:cs typeface="Arial"/>
              </a:rPr>
              <a:t> </a:t>
            </a:r>
            <a:r>
              <a:rPr sz="3200" spc="-150" dirty="0" smtClean="0">
                <a:latin typeface="Arial"/>
                <a:cs typeface="Arial"/>
              </a:rPr>
              <a:t>w</a:t>
            </a:r>
            <a:r>
              <a:rPr sz="3200" spc="29" dirty="0" smtClean="0">
                <a:latin typeface="Arial"/>
                <a:cs typeface="Arial"/>
              </a:rPr>
              <a:t>i</a:t>
            </a:r>
            <a:r>
              <a:rPr sz="3200" spc="0" dirty="0" smtClean="0">
                <a:latin typeface="Arial"/>
                <a:cs typeface="Arial"/>
              </a:rPr>
              <a:t>th</a:t>
            </a:r>
            <a:r>
              <a:rPr sz="3200" spc="36" dirty="0" smtClean="0">
                <a:latin typeface="Arial"/>
                <a:cs typeface="Arial"/>
              </a:rPr>
              <a:t> </a:t>
            </a:r>
            <a:r>
              <a:rPr sz="3200" spc="79" dirty="0" smtClean="0">
                <a:latin typeface="Arial"/>
                <a:cs typeface="Arial"/>
              </a:rPr>
              <a:t>f</a:t>
            </a:r>
            <a:r>
              <a:rPr sz="3200" spc="0" dirty="0" smtClean="0">
                <a:latin typeface="Arial"/>
                <a:cs typeface="Arial"/>
              </a:rPr>
              <a:t>o</a:t>
            </a:r>
            <a:r>
              <a:rPr sz="3200" spc="29" dirty="0" smtClean="0">
                <a:latin typeface="Arial"/>
                <a:cs typeface="Arial"/>
              </a:rPr>
              <a:t>ll</a:t>
            </a:r>
            <a:r>
              <a:rPr sz="3200" spc="0" dirty="0" smtClean="0">
                <a:latin typeface="Arial"/>
                <a:cs typeface="Arial"/>
              </a:rPr>
              <a:t>o</a:t>
            </a:r>
            <a:r>
              <a:rPr sz="3200" spc="-150" dirty="0" smtClean="0">
                <a:latin typeface="Arial"/>
                <a:cs typeface="Arial"/>
              </a:rPr>
              <a:t>w</a:t>
            </a:r>
            <a:r>
              <a:rPr sz="3200" spc="29" dirty="0" smtClean="0">
                <a:latin typeface="Arial"/>
                <a:cs typeface="Arial"/>
              </a:rPr>
              <a:t>i</a:t>
            </a:r>
            <a:r>
              <a:rPr sz="3200" spc="0" dirty="0" smtClean="0">
                <a:latin typeface="Arial"/>
                <a:cs typeface="Arial"/>
              </a:rPr>
              <a:t>ng</a:t>
            </a:r>
            <a:r>
              <a:rPr sz="3200" spc="-116" dirty="0" smtClean="0">
                <a:latin typeface="Arial"/>
                <a:cs typeface="Arial"/>
              </a:rPr>
              <a:t> </a:t>
            </a:r>
            <a:r>
              <a:rPr sz="3200" spc="29" dirty="0" smtClean="0">
                <a:latin typeface="Arial"/>
                <a:cs typeface="Arial"/>
              </a:rPr>
              <a:t>s</a:t>
            </a:r>
            <a:r>
              <a:rPr sz="3200" spc="0" dirty="0" smtClean="0">
                <a:latin typeface="Arial"/>
                <a:cs typeface="Arial"/>
              </a:rPr>
              <a:t>et of</a:t>
            </a:r>
            <a:r>
              <a:rPr sz="3200" spc="-33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da</a:t>
            </a:r>
            <a:r>
              <a:rPr sz="3200" spc="4" dirty="0" smtClean="0">
                <a:latin typeface="Arial"/>
                <a:cs typeface="Arial"/>
              </a:rPr>
              <a:t>t</a:t>
            </a:r>
            <a:r>
              <a:rPr sz="3200" spc="0" dirty="0" smtClean="0">
                <a:latin typeface="Arial"/>
                <a:cs typeface="Arial"/>
              </a:rPr>
              <a:t>as</a:t>
            </a:r>
            <a:endParaRPr sz="320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7445933" y="1271293"/>
            <a:ext cx="745105" cy="2921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245"/>
              </a:lnSpc>
              <a:spcBef>
                <a:spcPts val="112"/>
              </a:spcBef>
            </a:pPr>
            <a:r>
              <a:rPr sz="2100" spc="0" dirty="0" smtClean="0">
                <a:latin typeface="Times New Roman"/>
                <a:cs typeface="Times New Roman"/>
              </a:rPr>
              <a:t>{</a:t>
            </a:r>
            <a:r>
              <a:rPr sz="2100" spc="-355" dirty="0" smtClean="0">
                <a:latin typeface="Times New Roman"/>
                <a:cs typeface="Times New Roman"/>
              </a:rPr>
              <a:t> </a:t>
            </a:r>
            <a:r>
              <a:rPr sz="2100" spc="0" dirty="0" smtClean="0">
                <a:latin typeface="Times New Roman"/>
                <a:cs typeface="Times New Roman"/>
              </a:rPr>
              <a:t>5</a:t>
            </a:r>
            <a:r>
              <a:rPr sz="2100" spc="429" dirty="0" smtClean="0">
                <a:latin typeface="Times New Roman"/>
                <a:cs typeface="Times New Roman"/>
              </a:rPr>
              <a:t> </a:t>
            </a:r>
            <a:r>
              <a:rPr sz="2100" spc="0" dirty="0" smtClean="0">
                <a:latin typeface="Times New Roman"/>
                <a:cs typeface="Times New Roman"/>
              </a:rPr>
              <a:t>\</a:t>
            </a:r>
            <a:endParaRPr sz="2100">
              <a:latin typeface="Times New Roman"/>
              <a:cs typeface="Times New Roman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6226732" y="1797701"/>
            <a:ext cx="745971" cy="3175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450"/>
              </a:lnSpc>
              <a:spcBef>
                <a:spcPts val="122"/>
              </a:spcBef>
            </a:pPr>
            <a:r>
              <a:rPr sz="2300" b="1" spc="0" dirty="0" smtClean="0">
                <a:latin typeface="Times New Roman"/>
                <a:cs typeface="Times New Roman"/>
              </a:rPr>
              <a:t>O,C\iu.'-</a:t>
            </a:r>
            <a:endParaRPr sz="2300">
              <a:latin typeface="Times New Roman"/>
              <a:cs typeface="Times New Roman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7185955" y="1797701"/>
            <a:ext cx="175095" cy="3175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450"/>
              </a:lnSpc>
              <a:spcBef>
                <a:spcPts val="122"/>
              </a:spcBef>
            </a:pPr>
            <a:r>
              <a:rPr sz="2300" b="1" spc="0" dirty="0" smtClean="0">
                <a:solidFill>
                  <a:srgbClr val="6B6770"/>
                </a:solidFill>
                <a:latin typeface="Times New Roman"/>
                <a:cs typeface="Times New Roman"/>
              </a:rPr>
              <a:t>~</a:t>
            </a:r>
            <a:endParaRPr sz="2300">
              <a:latin typeface="Times New Roman"/>
              <a:cs typeface="Times New Roman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7517649" y="2000308"/>
            <a:ext cx="1762298" cy="4445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470"/>
              </a:lnSpc>
              <a:spcBef>
                <a:spcPts val="173"/>
              </a:spcBef>
            </a:pPr>
            <a:r>
              <a:rPr sz="3300" dirty="0" smtClean="0">
                <a:solidFill>
                  <a:srgbClr val="6B6770"/>
                </a:solidFill>
                <a:latin typeface="Times New Roman"/>
                <a:cs typeface="Times New Roman"/>
              </a:rPr>
              <a:t>-</a:t>
            </a:r>
            <a:r>
              <a:rPr sz="3300" spc="-900" dirty="0" smtClean="0">
                <a:solidFill>
                  <a:srgbClr val="524F59"/>
                </a:solidFill>
                <a:latin typeface="Times New Roman"/>
                <a:cs typeface="Times New Roman"/>
              </a:rPr>
              <a:t>{</a:t>
            </a:r>
            <a:r>
              <a:rPr sz="3300" spc="0" dirty="0" smtClean="0">
                <a:solidFill>
                  <a:srgbClr val="6B6770"/>
                </a:solidFill>
                <a:latin typeface="Times New Roman"/>
                <a:cs typeface="Times New Roman"/>
              </a:rPr>
              <a:t>~-</a:t>
            </a:r>
            <a:r>
              <a:rPr sz="3300" spc="0" dirty="0" smtClean="0">
                <a:solidFill>
                  <a:srgbClr val="524F59"/>
                </a:solidFill>
                <a:latin typeface="Times New Roman"/>
                <a:cs typeface="Times New Roman"/>
              </a:rPr>
              <a:t>\</a:t>
            </a:r>
            <a:r>
              <a:rPr sz="3300" spc="0" dirty="0" smtClean="0">
                <a:solidFill>
                  <a:srgbClr val="6B6770"/>
                </a:solidFill>
                <a:latin typeface="Times New Roman"/>
                <a:cs typeface="Times New Roman"/>
              </a:rPr>
              <a:t>-s--r-</a:t>
            </a:r>
            <a:r>
              <a:rPr sz="3300" spc="-104" dirty="0" smtClean="0">
                <a:solidFill>
                  <a:srgbClr val="524F59"/>
                </a:solidFill>
                <a:latin typeface="Times New Roman"/>
                <a:cs typeface="Times New Roman"/>
              </a:rPr>
              <a:t>}</a:t>
            </a:r>
            <a:r>
              <a:rPr sz="3200" b="1" spc="0" dirty="0" smtClean="0">
                <a:solidFill>
                  <a:srgbClr val="6B6770"/>
                </a:solidFill>
                <a:latin typeface="Arial"/>
                <a:cs typeface="Arial"/>
              </a:rPr>
              <a:t>--'</a:t>
            </a:r>
            <a:r>
              <a:rPr sz="3200" b="1" spc="0" dirty="0" smtClean="0">
                <a:solidFill>
                  <a:srgbClr val="524F59"/>
                </a:solidFill>
                <a:latin typeface="Arial"/>
                <a:cs typeface="Arial"/>
              </a:rPr>
              <a:t>J</a:t>
            </a:r>
            <a:endParaRPr sz="32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803275" y="2832440"/>
            <a:ext cx="4964738" cy="43561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95"/>
              </a:lnSpc>
              <a:spcBef>
                <a:spcPts val="169"/>
              </a:spcBef>
            </a:pPr>
            <a:r>
              <a:rPr sz="3200" dirty="0" smtClean="0">
                <a:latin typeface="Arial"/>
                <a:cs typeface="Arial"/>
              </a:rPr>
              <a:t>5,</a:t>
            </a:r>
            <a:r>
              <a:rPr sz="3200" spc="14" dirty="0" smtClean="0">
                <a:latin typeface="Arial"/>
                <a:cs typeface="Arial"/>
              </a:rPr>
              <a:t>3</a:t>
            </a:r>
            <a:r>
              <a:rPr sz="3200" spc="0" dirty="0" smtClean="0">
                <a:latin typeface="Arial"/>
                <a:cs typeface="Arial"/>
              </a:rPr>
              <a:t>,2</a:t>
            </a:r>
            <a:r>
              <a:rPr sz="3200" spc="14" dirty="0" smtClean="0">
                <a:latin typeface="Arial"/>
                <a:cs typeface="Arial"/>
              </a:rPr>
              <a:t>1</a:t>
            </a:r>
            <a:r>
              <a:rPr sz="3200" spc="0" dirty="0" smtClean="0">
                <a:latin typeface="Arial"/>
                <a:cs typeface="Arial"/>
              </a:rPr>
              <a:t>,9</a:t>
            </a:r>
            <a:r>
              <a:rPr sz="3200" spc="4" dirty="0" smtClean="0">
                <a:latin typeface="Arial"/>
                <a:cs typeface="Arial"/>
              </a:rPr>
              <a:t>,</a:t>
            </a:r>
            <a:r>
              <a:rPr sz="3200" spc="0" dirty="0" smtClean="0">
                <a:latin typeface="Arial"/>
                <a:cs typeface="Arial"/>
              </a:rPr>
              <a:t>1,</a:t>
            </a:r>
            <a:r>
              <a:rPr sz="3200" spc="14" dirty="0" smtClean="0">
                <a:latin typeface="Arial"/>
                <a:cs typeface="Arial"/>
              </a:rPr>
              <a:t>1</a:t>
            </a:r>
            <a:r>
              <a:rPr sz="3200" spc="-69" dirty="0" smtClean="0">
                <a:latin typeface="Arial"/>
                <a:cs typeface="Arial"/>
              </a:rPr>
              <a:t>3</a:t>
            </a:r>
            <a:r>
              <a:rPr sz="3200" spc="0" dirty="0" smtClean="0">
                <a:latin typeface="Arial"/>
                <a:cs typeface="Arial"/>
              </a:rPr>
              <a:t>,2</a:t>
            </a:r>
            <a:r>
              <a:rPr sz="3200" spc="4" dirty="0" smtClean="0">
                <a:latin typeface="Arial"/>
                <a:cs typeface="Arial"/>
              </a:rPr>
              <a:t>,</a:t>
            </a:r>
            <a:r>
              <a:rPr sz="3200" spc="-69" dirty="0" smtClean="0">
                <a:latin typeface="Arial"/>
                <a:cs typeface="Arial"/>
              </a:rPr>
              <a:t>7</a:t>
            </a:r>
            <a:r>
              <a:rPr sz="3200" spc="0" dirty="0" smtClean="0">
                <a:latin typeface="Arial"/>
                <a:cs typeface="Arial"/>
              </a:rPr>
              <a:t>,1</a:t>
            </a:r>
            <a:r>
              <a:rPr sz="3200" spc="-59" dirty="0" smtClean="0">
                <a:latin typeface="Arial"/>
                <a:cs typeface="Arial"/>
              </a:rPr>
              <a:t>0</a:t>
            </a:r>
            <a:r>
              <a:rPr sz="3200" spc="0" dirty="0" smtClean="0">
                <a:latin typeface="Arial"/>
                <a:cs typeface="Arial"/>
              </a:rPr>
              <a:t>,1</a:t>
            </a:r>
            <a:r>
              <a:rPr sz="3200" spc="14" dirty="0" smtClean="0">
                <a:latin typeface="Arial"/>
                <a:cs typeface="Arial"/>
              </a:rPr>
              <a:t>2</a:t>
            </a:r>
            <a:r>
              <a:rPr sz="3200" spc="-75" dirty="0" smtClean="0">
                <a:latin typeface="Arial"/>
                <a:cs typeface="Arial"/>
              </a:rPr>
              <a:t>,</a:t>
            </a:r>
            <a:r>
              <a:rPr sz="3200" spc="0" dirty="0" smtClean="0">
                <a:latin typeface="Arial"/>
                <a:cs typeface="Arial"/>
              </a:rPr>
              <a:t>4,8</a:t>
            </a:r>
            <a:endParaRPr sz="32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688975" y="3423625"/>
            <a:ext cx="895865" cy="43561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95"/>
              </a:lnSpc>
              <a:spcBef>
                <a:spcPts val="169"/>
              </a:spcBef>
            </a:pPr>
            <a:r>
              <a:rPr sz="3200" spc="9" dirty="0" smtClean="0">
                <a:latin typeface="Arial"/>
                <a:cs typeface="Arial"/>
              </a:rPr>
              <a:t>m</a:t>
            </a:r>
            <a:r>
              <a:rPr sz="3200" spc="-14" dirty="0" smtClean="0">
                <a:latin typeface="Arial"/>
                <a:cs typeface="Arial"/>
              </a:rPr>
              <a:t>=</a:t>
            </a:r>
            <a:r>
              <a:rPr sz="3200" spc="0" dirty="0" smtClean="0">
                <a:latin typeface="Arial"/>
                <a:cs typeface="Arial"/>
              </a:rPr>
              <a:t>4</a:t>
            </a:r>
            <a:endParaRPr sz="32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603333" y="3423625"/>
            <a:ext cx="863048" cy="43561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95"/>
              </a:lnSpc>
              <a:spcBef>
                <a:spcPts val="169"/>
              </a:spcBef>
            </a:pPr>
            <a:r>
              <a:rPr sz="3200" spc="9" dirty="0" smtClean="0">
                <a:latin typeface="Arial"/>
                <a:cs typeface="Arial"/>
              </a:rPr>
              <a:t>m</a:t>
            </a:r>
            <a:r>
              <a:rPr sz="3200" spc="0" dirty="0" smtClean="0">
                <a:latin typeface="Arial"/>
                <a:cs typeface="Arial"/>
              </a:rPr>
              <a:t>ax</a:t>
            </a:r>
            <a:endParaRPr sz="32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479131" y="3423625"/>
            <a:ext cx="1880191" cy="43561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95"/>
              </a:lnSpc>
              <a:spcBef>
                <a:spcPts val="169"/>
              </a:spcBef>
            </a:pPr>
            <a:r>
              <a:rPr sz="3200" spc="29" dirty="0" smtClean="0">
                <a:latin typeface="Arial"/>
                <a:cs typeface="Arial"/>
              </a:rPr>
              <a:t>k</a:t>
            </a:r>
            <a:r>
              <a:rPr sz="3200" spc="0" dirty="0" smtClean="0">
                <a:latin typeface="Arial"/>
                <a:cs typeface="Arial"/>
              </a:rPr>
              <a:t>e</a:t>
            </a:r>
            <a:r>
              <a:rPr sz="3200" spc="-34" dirty="0" smtClean="0">
                <a:latin typeface="Arial"/>
                <a:cs typeface="Arial"/>
              </a:rPr>
              <a:t>y</a:t>
            </a:r>
            <a:r>
              <a:rPr sz="3200" spc="29" dirty="0" smtClean="0">
                <a:latin typeface="Arial"/>
                <a:cs typeface="Arial"/>
              </a:rPr>
              <a:t>s</a:t>
            </a:r>
            <a:r>
              <a:rPr sz="3200" spc="-14" dirty="0" smtClean="0">
                <a:latin typeface="Arial"/>
                <a:cs typeface="Arial"/>
              </a:rPr>
              <a:t>=</a:t>
            </a:r>
            <a:r>
              <a:rPr sz="3200" spc="39" dirty="0" smtClean="0">
                <a:latin typeface="Arial"/>
                <a:cs typeface="Arial"/>
              </a:rPr>
              <a:t>m</a:t>
            </a:r>
            <a:r>
              <a:rPr sz="3200" spc="-25" dirty="0" smtClean="0">
                <a:latin typeface="Arial"/>
                <a:cs typeface="Arial"/>
              </a:rPr>
              <a:t>-</a:t>
            </a:r>
            <a:r>
              <a:rPr sz="3200" spc="0" dirty="0" smtClean="0">
                <a:latin typeface="Arial"/>
                <a:cs typeface="Arial"/>
              </a:rPr>
              <a:t>1</a:t>
            </a:r>
            <a:endParaRPr sz="32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367970" y="3423625"/>
            <a:ext cx="552930" cy="43561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95"/>
              </a:lnSpc>
              <a:spcBef>
                <a:spcPts val="169"/>
              </a:spcBef>
            </a:pPr>
            <a:r>
              <a:rPr sz="3200" spc="-14" dirty="0" smtClean="0">
                <a:latin typeface="Arial"/>
                <a:cs typeface="Arial"/>
              </a:rPr>
              <a:t>=</a:t>
            </a:r>
            <a:r>
              <a:rPr sz="3200" spc="0" dirty="0" smtClean="0">
                <a:latin typeface="Arial"/>
                <a:cs typeface="Arial"/>
              </a:rPr>
              <a:t>3</a:t>
            </a:r>
            <a:endParaRPr sz="32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8683062" y="4530607"/>
            <a:ext cx="180001" cy="228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735"/>
              </a:lnSpc>
              <a:spcBef>
                <a:spcPts val="86"/>
              </a:spcBef>
            </a:pPr>
            <a:r>
              <a:rPr sz="1600" spc="0" dirty="0" smtClean="0">
                <a:solidFill>
                  <a:srgbClr val="9997A0"/>
                </a:solidFill>
                <a:latin typeface="Arial"/>
                <a:cs typeface="Arial"/>
              </a:rPr>
              <a:t>(</a:t>
            </a:r>
            <a:r>
              <a:rPr sz="1600" spc="0" dirty="0" smtClean="0">
                <a:solidFill>
                  <a:srgbClr val="6B6770"/>
                </a:solidFill>
                <a:latin typeface="Arial"/>
                <a:cs typeface="Arial"/>
              </a:rPr>
              <a:t>I</a:t>
            </a:r>
            <a:endParaRPr sz="16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078379" y="4839754"/>
            <a:ext cx="293763" cy="4445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475"/>
              </a:lnSpc>
              <a:spcBef>
                <a:spcPts val="173"/>
              </a:spcBef>
            </a:pPr>
            <a:r>
              <a:rPr sz="1900" dirty="0" smtClean="0">
                <a:solidFill>
                  <a:srgbClr val="9997A0"/>
                </a:solidFill>
                <a:latin typeface="Times New Roman"/>
                <a:cs typeface="Times New Roman"/>
              </a:rPr>
              <a:t>,</a:t>
            </a:r>
            <a:r>
              <a:rPr sz="1900" spc="-9" dirty="0" smtClean="0">
                <a:solidFill>
                  <a:srgbClr val="807E8A"/>
                </a:solidFill>
                <a:latin typeface="Times New Roman"/>
                <a:cs typeface="Times New Roman"/>
              </a:rPr>
              <a:t>1</a:t>
            </a:r>
            <a:r>
              <a:rPr sz="3300" spc="0" dirty="0" smtClean="0">
                <a:solidFill>
                  <a:srgbClr val="807E8A"/>
                </a:solidFill>
                <a:latin typeface="Arial"/>
                <a:cs typeface="Arial"/>
              </a:rPr>
              <a:t>t</a:t>
            </a:r>
            <a:endParaRPr sz="33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499719" y="5014701"/>
            <a:ext cx="1282661" cy="60578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735"/>
              </a:lnSpc>
              <a:spcBef>
                <a:spcPts val="86"/>
              </a:spcBef>
            </a:pPr>
            <a:r>
              <a:rPr sz="1200" spc="0" dirty="0" smtClean="0">
                <a:solidFill>
                  <a:srgbClr val="807E8A"/>
                </a:solidFill>
                <a:latin typeface="Times New Roman"/>
                <a:cs typeface="Times New Roman"/>
              </a:rPr>
              <a:t>11</a:t>
            </a:r>
            <a:r>
              <a:rPr sz="1200" spc="0" dirty="0" smtClean="0">
                <a:solidFill>
                  <a:srgbClr val="9997A0"/>
                </a:solidFill>
                <a:latin typeface="Times New Roman"/>
                <a:cs typeface="Times New Roman"/>
              </a:rPr>
              <a:t>10        </a:t>
            </a:r>
            <a:r>
              <a:rPr sz="1200" spc="133" dirty="0" smtClean="0">
                <a:solidFill>
                  <a:srgbClr val="9997A0"/>
                </a:solidFill>
                <a:latin typeface="Times New Roman"/>
                <a:cs typeface="Times New Roman"/>
              </a:rPr>
              <a:t> </a:t>
            </a:r>
            <a:r>
              <a:rPr sz="1500" spc="0" dirty="0" smtClean="0">
                <a:solidFill>
                  <a:srgbClr val="807E8A"/>
                </a:solidFill>
                <a:latin typeface="Arial"/>
                <a:cs typeface="Arial"/>
              </a:rPr>
              <a:t>L</a:t>
            </a:r>
            <a:r>
              <a:rPr sz="1500" spc="-48" dirty="0" smtClean="0">
                <a:solidFill>
                  <a:srgbClr val="807E8A"/>
                </a:solidFill>
                <a:latin typeface="Arial"/>
                <a:cs typeface="Arial"/>
              </a:rPr>
              <a:t> </a:t>
            </a:r>
            <a:r>
              <a:rPr sz="700" spc="0" dirty="0" smtClean="0">
                <a:solidFill>
                  <a:srgbClr val="6B6770"/>
                </a:solidFill>
                <a:latin typeface="Arial"/>
                <a:cs typeface="Arial"/>
              </a:rPr>
              <a:t>l</a:t>
            </a:r>
            <a:r>
              <a:rPr sz="700" spc="-64" dirty="0" smtClean="0">
                <a:solidFill>
                  <a:srgbClr val="6B6770"/>
                </a:solidFill>
                <a:latin typeface="Arial"/>
                <a:cs typeface="Arial"/>
              </a:rPr>
              <a:t> </a:t>
            </a:r>
            <a:r>
              <a:rPr sz="1400" spc="0" dirty="0" smtClean="0">
                <a:solidFill>
                  <a:srgbClr val="807E8A"/>
                </a:solidFill>
                <a:latin typeface="Arial"/>
                <a:cs typeface="Arial"/>
              </a:rPr>
              <a:t>Kr     </a:t>
            </a:r>
            <a:r>
              <a:rPr sz="1400" spc="267" dirty="0" smtClean="0">
                <a:solidFill>
                  <a:srgbClr val="807E8A"/>
                </a:solidFill>
                <a:latin typeface="Arial"/>
                <a:cs typeface="Arial"/>
              </a:rPr>
              <a:t> </a:t>
            </a:r>
            <a:r>
              <a:rPr sz="1600" spc="0" dirty="0" smtClean="0">
                <a:solidFill>
                  <a:srgbClr val="9997A0"/>
                </a:solidFill>
                <a:latin typeface="Arial"/>
                <a:cs typeface="Arial"/>
              </a:rPr>
              <a:t>r::-</a:t>
            </a:r>
            <a:endParaRPr sz="1600">
              <a:latin typeface="Arial"/>
              <a:cs typeface="Arial"/>
            </a:endParaRPr>
          </a:p>
          <a:p>
            <a:pPr marL="720912" marR="30479">
              <a:lnSpc>
                <a:spcPct val="95825"/>
              </a:lnSpc>
              <a:spcBef>
                <a:spcPts val="592"/>
              </a:spcBef>
            </a:pPr>
            <a:r>
              <a:rPr sz="2000" spc="0" dirty="0" smtClean="0">
                <a:solidFill>
                  <a:srgbClr val="807E8A"/>
                </a:solidFill>
                <a:latin typeface="Arial"/>
                <a:cs typeface="Arial"/>
              </a:rPr>
              <a:t>J  </a:t>
            </a:r>
            <a:r>
              <a:rPr sz="2000" spc="12" dirty="0" smtClean="0">
                <a:solidFill>
                  <a:srgbClr val="807E8A"/>
                </a:solidFill>
                <a:latin typeface="Arial"/>
                <a:cs typeface="Arial"/>
              </a:rPr>
              <a:t> </a:t>
            </a:r>
            <a:r>
              <a:rPr sz="2000" spc="0" dirty="0" smtClean="0">
                <a:solidFill>
                  <a:srgbClr val="6B6770"/>
                </a:solidFill>
                <a:latin typeface="Arial"/>
                <a:cs typeface="Arial"/>
              </a:rPr>
              <a:t>'</a:t>
            </a:r>
            <a:r>
              <a:rPr sz="2000" spc="0" dirty="0" smtClean="0">
                <a:solidFill>
                  <a:srgbClr val="807E8A"/>
                </a:solidFill>
                <a:latin typeface="Arial"/>
                <a:cs typeface="Arial"/>
              </a:rPr>
              <a:t>.</a:t>
            </a:r>
            <a:endParaRPr sz="20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9713997" y="5103532"/>
            <a:ext cx="1788141" cy="106341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36819">
              <a:lnSpc>
                <a:spcPts val="4079"/>
              </a:lnSpc>
              <a:spcBef>
                <a:spcPts val="204"/>
              </a:spcBef>
            </a:pPr>
            <a:r>
              <a:rPr sz="3150" baseline="1380" dirty="0" smtClean="0">
                <a:solidFill>
                  <a:srgbClr val="9997A0"/>
                </a:solidFill>
                <a:latin typeface="Arial"/>
                <a:cs typeface="Arial"/>
              </a:rPr>
              <a:t>..</a:t>
            </a:r>
            <a:r>
              <a:rPr sz="3150" spc="-264" baseline="1380" dirty="0" smtClean="0">
                <a:solidFill>
                  <a:srgbClr val="9997A0"/>
                </a:solidFill>
                <a:latin typeface="Arial"/>
                <a:cs typeface="Arial"/>
              </a:rPr>
              <a:t> </a:t>
            </a:r>
            <a:r>
              <a:rPr sz="3150" spc="0" baseline="1380" dirty="0" smtClean="0">
                <a:solidFill>
                  <a:srgbClr val="9997A0"/>
                </a:solidFill>
                <a:latin typeface="Arial"/>
                <a:cs typeface="Arial"/>
              </a:rPr>
              <a:t>~</a:t>
            </a:r>
            <a:r>
              <a:rPr sz="3150" spc="0" baseline="1380" dirty="0" smtClean="0">
                <a:solidFill>
                  <a:srgbClr val="807E8A"/>
                </a:solidFill>
                <a:latin typeface="Arial"/>
                <a:cs typeface="Arial"/>
              </a:rPr>
              <a:t>lt~L</a:t>
            </a:r>
            <a:r>
              <a:rPr sz="3150" spc="-94" baseline="1380" dirty="0" smtClean="0">
                <a:solidFill>
                  <a:srgbClr val="807E8A"/>
                </a:solidFill>
                <a:latin typeface="Arial"/>
                <a:cs typeface="Arial"/>
              </a:rPr>
              <a:t> </a:t>
            </a:r>
            <a:r>
              <a:rPr sz="3900" spc="0" dirty="0" smtClean="0">
                <a:solidFill>
                  <a:srgbClr val="6B6770"/>
                </a:solidFill>
                <a:latin typeface="Times New Roman"/>
                <a:cs typeface="Times New Roman"/>
              </a:rPr>
              <a:t>'</a:t>
            </a:r>
            <a:r>
              <a:rPr sz="3900" spc="0" dirty="0" smtClean="0">
                <a:solidFill>
                  <a:srgbClr val="807E8A"/>
                </a:solidFill>
                <a:latin typeface="Times New Roman"/>
                <a:cs typeface="Times New Roman"/>
              </a:rPr>
              <a:t>lU~</a:t>
            </a:r>
            <a:r>
              <a:rPr sz="3900" spc="0" dirty="0" smtClean="0">
                <a:solidFill>
                  <a:srgbClr val="9997A0"/>
                </a:solidFill>
                <a:latin typeface="Times New Roman"/>
                <a:cs typeface="Times New Roman"/>
              </a:rPr>
              <a:t>L</a:t>
            </a:r>
            <a:r>
              <a:rPr sz="3900" spc="0" dirty="0" smtClean="0">
                <a:solidFill>
                  <a:srgbClr val="6B6770"/>
                </a:solidFill>
                <a:latin typeface="Times New Roman"/>
                <a:cs typeface="Times New Roman"/>
              </a:rPr>
              <a:t>'</a:t>
            </a:r>
            <a:endParaRPr sz="3900">
              <a:latin typeface="Times New Roman"/>
              <a:cs typeface="Times New Roman"/>
            </a:endParaRPr>
          </a:p>
          <a:p>
            <a:pPr marL="12700" marR="74295">
              <a:lnSpc>
                <a:spcPts val="3564"/>
              </a:lnSpc>
              <a:spcBef>
                <a:spcPts val="474"/>
              </a:spcBef>
            </a:pPr>
            <a:r>
              <a:rPr sz="1000" spc="-529" dirty="0" smtClean="0">
                <a:solidFill>
                  <a:srgbClr val="D6D6D4"/>
                </a:solidFill>
                <a:latin typeface="Arial"/>
                <a:cs typeface="Arial"/>
              </a:rPr>
              <a:t>=</a:t>
            </a:r>
            <a:r>
              <a:rPr sz="4650" spc="-150" baseline="5610" dirty="0" smtClean="0">
                <a:solidFill>
                  <a:srgbClr val="807E8A"/>
                </a:solidFill>
                <a:latin typeface="Arial"/>
                <a:cs typeface="Arial"/>
              </a:rPr>
              <a:t>I</a:t>
            </a:r>
            <a:r>
              <a:rPr sz="1000" spc="0" dirty="0" smtClean="0">
                <a:solidFill>
                  <a:srgbClr val="D6D6D4"/>
                </a:solidFill>
                <a:latin typeface="Arial"/>
                <a:cs typeface="Arial"/>
              </a:rPr>
              <a:t>--------</a:t>
            </a:r>
            <a:r>
              <a:rPr sz="1000" u="sng" spc="0" dirty="0" smtClean="0">
                <a:solidFill>
                  <a:srgbClr val="D6D6D4"/>
                </a:solidFill>
                <a:latin typeface="Times New Roman"/>
                <a:cs typeface="Times New Roman"/>
              </a:rPr>
              <a:t>        </a:t>
            </a:r>
            <a:r>
              <a:rPr sz="1000" u="sng" spc="-25" dirty="0" smtClean="0">
                <a:solidFill>
                  <a:srgbClr val="D6D6D4"/>
                </a:solidFill>
                <a:latin typeface="Times New Roman"/>
                <a:cs typeface="Times New Roman"/>
              </a:rPr>
              <a:t> </a:t>
            </a:r>
            <a:r>
              <a:rPr sz="1000" spc="0" dirty="0" smtClean="0">
                <a:solidFill>
                  <a:srgbClr val="D6D6D4"/>
                </a:solidFill>
                <a:latin typeface="Arial"/>
                <a:cs typeface="Arial"/>
              </a:rPr>
              <a:t>j</a:t>
            </a:r>
            <a:endParaRPr sz="10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947951" y="5493219"/>
            <a:ext cx="1488884" cy="7111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5600"/>
              </a:lnSpc>
              <a:spcBef>
                <a:spcPts val="280"/>
              </a:spcBef>
            </a:pPr>
            <a:r>
              <a:rPr sz="5400" dirty="0" smtClean="0">
                <a:solidFill>
                  <a:srgbClr val="9997A0"/>
                </a:solidFill>
                <a:latin typeface="Arial"/>
                <a:cs typeface="Arial"/>
              </a:rPr>
              <a:t>1</a:t>
            </a:r>
            <a:r>
              <a:rPr sz="5400" spc="-2100" dirty="0" smtClean="0">
                <a:solidFill>
                  <a:srgbClr val="9997A0"/>
                </a:solidFill>
                <a:latin typeface="Arial"/>
                <a:cs typeface="Arial"/>
              </a:rPr>
              <a:t>~</a:t>
            </a:r>
            <a:r>
              <a:rPr sz="1350" spc="0" baseline="-9662" dirty="0" smtClean="0">
                <a:solidFill>
                  <a:srgbClr val="AFAFAF"/>
                </a:solidFill>
                <a:latin typeface="Times New Roman"/>
                <a:cs typeface="Times New Roman"/>
              </a:rPr>
              <a:t>'-==.</a:t>
            </a:r>
            <a:r>
              <a:rPr sz="1350" spc="-4" baseline="-9662" dirty="0" smtClean="0">
                <a:solidFill>
                  <a:srgbClr val="AFAFAF"/>
                </a:solidFill>
                <a:latin typeface="Times New Roman"/>
                <a:cs typeface="Times New Roman"/>
              </a:rPr>
              <a:t>!</a:t>
            </a:r>
            <a:r>
              <a:rPr sz="1350" spc="0" baseline="-9662" dirty="0" smtClean="0">
                <a:solidFill>
                  <a:srgbClr val="D6D6D4"/>
                </a:solidFill>
                <a:latin typeface="Times New Roman"/>
                <a:cs typeface="Times New Roman"/>
              </a:rPr>
              <a:t>~</a:t>
            </a:r>
            <a:endParaRPr sz="9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984679" y="5813888"/>
            <a:ext cx="838357" cy="3175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450"/>
              </a:lnSpc>
              <a:tabLst>
                <a:tab pos="774700" algn="l"/>
              </a:tabLst>
            </a:pPr>
            <a:r>
              <a:rPr sz="2300" dirty="0" smtClean="0">
                <a:solidFill>
                  <a:srgbClr val="AFAFAF"/>
                </a:solidFill>
                <a:latin typeface="Times New Roman"/>
                <a:cs typeface="Times New Roman"/>
              </a:rPr>
              <a:t>,</a:t>
            </a:r>
            <a:r>
              <a:rPr sz="2300" u="sng" dirty="0" smtClean="0">
                <a:solidFill>
                  <a:srgbClr val="AFAFAF"/>
                </a:solidFill>
                <a:latin typeface="Times New Roman"/>
                <a:cs typeface="Times New Roman"/>
              </a:rPr>
              <a:t>    </a:t>
            </a:r>
            <a:r>
              <a:rPr sz="2300" u="sng" spc="-204" dirty="0" smtClean="0">
                <a:solidFill>
                  <a:srgbClr val="AFAFAF"/>
                </a:solidFill>
                <a:latin typeface="Times New Roman"/>
                <a:cs typeface="Times New Roman"/>
              </a:rPr>
              <a:t> </a:t>
            </a:r>
            <a:r>
              <a:rPr sz="2300" u="sng" spc="0" dirty="0" smtClean="0">
                <a:solidFill>
                  <a:srgbClr val="AFAFAF"/>
                </a:solidFill>
                <a:latin typeface="Times New Roman"/>
                <a:cs typeface="Times New Roman"/>
              </a:rPr>
              <a:t> 	</a:t>
            </a:r>
            <a:endParaRPr sz="23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401104" y="5813888"/>
            <a:ext cx="464300" cy="3175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450"/>
              </a:lnSpc>
              <a:spcBef>
                <a:spcPts val="122"/>
              </a:spcBef>
            </a:pPr>
            <a:r>
              <a:rPr sz="2300" spc="0" dirty="0" smtClean="0">
                <a:solidFill>
                  <a:srgbClr val="807E8A"/>
                </a:solidFill>
                <a:latin typeface="Times New Roman"/>
                <a:cs typeface="Times New Roman"/>
              </a:rPr>
              <a:t>f</a:t>
            </a:r>
            <a:r>
              <a:rPr sz="2300" spc="0" dirty="0" smtClean="0">
                <a:solidFill>
                  <a:srgbClr val="9997A0"/>
                </a:solidFill>
                <a:latin typeface="Times New Roman"/>
                <a:cs typeface="Times New Roman"/>
              </a:rPr>
              <a:t>3]</a:t>
            </a:r>
            <a:endParaRPr sz="23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82088" y="5921933"/>
            <a:ext cx="684433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10551435" y="5975722"/>
            <a:ext cx="282448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/>
          <p:nvPr/>
        </p:nvSpPr>
        <p:spPr>
          <a:xfrm>
            <a:off x="5600700" y="429067"/>
            <a:ext cx="5976745" cy="609704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" name="object 2"/>
          <p:cNvSpPr txBox="1"/>
          <p:nvPr/>
        </p:nvSpPr>
        <p:spPr>
          <a:xfrm>
            <a:off x="688975" y="1268054"/>
            <a:ext cx="4960636" cy="102711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95"/>
              </a:lnSpc>
              <a:spcBef>
                <a:spcPts val="169"/>
              </a:spcBef>
            </a:pPr>
            <a:r>
              <a:rPr sz="3200" dirty="0" smtClean="0">
                <a:latin typeface="Arial"/>
                <a:cs typeface="Arial"/>
              </a:rPr>
              <a:t>5,</a:t>
            </a:r>
            <a:r>
              <a:rPr sz="3200" spc="4" dirty="0" smtClean="0">
                <a:latin typeface="Arial"/>
                <a:cs typeface="Arial"/>
              </a:rPr>
              <a:t>3</a:t>
            </a:r>
            <a:r>
              <a:rPr sz="3200" spc="0" dirty="0" smtClean="0">
                <a:latin typeface="Arial"/>
                <a:cs typeface="Arial"/>
              </a:rPr>
              <a:t>,2</a:t>
            </a:r>
            <a:r>
              <a:rPr sz="3200" spc="4" dirty="0" smtClean="0">
                <a:latin typeface="Arial"/>
                <a:cs typeface="Arial"/>
              </a:rPr>
              <a:t>1</a:t>
            </a:r>
            <a:r>
              <a:rPr sz="3200" spc="0" dirty="0" smtClean="0">
                <a:latin typeface="Arial"/>
                <a:cs typeface="Arial"/>
              </a:rPr>
              <a:t>,9,</a:t>
            </a:r>
            <a:r>
              <a:rPr sz="3200" spc="9" dirty="0" smtClean="0">
                <a:latin typeface="Arial"/>
                <a:cs typeface="Arial"/>
              </a:rPr>
              <a:t>1</a:t>
            </a:r>
            <a:r>
              <a:rPr sz="3200" spc="0" dirty="0" smtClean="0">
                <a:latin typeface="Arial"/>
                <a:cs typeface="Arial"/>
              </a:rPr>
              <a:t>,1</a:t>
            </a:r>
            <a:r>
              <a:rPr sz="3200" spc="-64" dirty="0" smtClean="0">
                <a:latin typeface="Arial"/>
                <a:cs typeface="Arial"/>
              </a:rPr>
              <a:t>3</a:t>
            </a:r>
            <a:r>
              <a:rPr sz="3200" spc="0" dirty="0" smtClean="0">
                <a:latin typeface="Arial"/>
                <a:cs typeface="Arial"/>
              </a:rPr>
              <a:t>,2,</a:t>
            </a:r>
            <a:r>
              <a:rPr sz="3200" spc="-59" dirty="0" smtClean="0">
                <a:latin typeface="Arial"/>
                <a:cs typeface="Arial"/>
              </a:rPr>
              <a:t>7</a:t>
            </a:r>
            <a:r>
              <a:rPr sz="3200" spc="0" dirty="0" smtClean="0">
                <a:latin typeface="Arial"/>
                <a:cs typeface="Arial"/>
              </a:rPr>
              <a:t>,1</a:t>
            </a:r>
            <a:r>
              <a:rPr sz="3200" spc="4" dirty="0" smtClean="0">
                <a:latin typeface="Arial"/>
                <a:cs typeface="Arial"/>
              </a:rPr>
              <a:t>0</a:t>
            </a:r>
            <a:r>
              <a:rPr sz="3200" spc="-75" dirty="0" smtClean="0">
                <a:latin typeface="Arial"/>
                <a:cs typeface="Arial"/>
              </a:rPr>
              <a:t>,</a:t>
            </a:r>
            <a:r>
              <a:rPr sz="3200" spc="0" dirty="0" smtClean="0">
                <a:latin typeface="Arial"/>
                <a:cs typeface="Arial"/>
              </a:rPr>
              <a:t>12</a:t>
            </a:r>
            <a:r>
              <a:rPr sz="3200" spc="4" dirty="0" smtClean="0">
                <a:latin typeface="Arial"/>
                <a:cs typeface="Arial"/>
              </a:rPr>
              <a:t>,</a:t>
            </a:r>
            <a:r>
              <a:rPr sz="3200" spc="-69" dirty="0" smtClean="0">
                <a:latin typeface="Arial"/>
                <a:cs typeface="Arial"/>
              </a:rPr>
              <a:t>4</a:t>
            </a:r>
            <a:r>
              <a:rPr sz="3200" spc="0" dirty="0" smtClean="0">
                <a:latin typeface="Arial"/>
                <a:cs typeface="Arial"/>
              </a:rPr>
              <a:t>,8</a:t>
            </a:r>
            <a:endParaRPr sz="3200">
              <a:latin typeface="Arial"/>
              <a:cs typeface="Arial"/>
            </a:endParaRPr>
          </a:p>
          <a:p>
            <a:pPr marL="12700" marR="61531">
              <a:lnSpc>
                <a:spcPct val="95825"/>
              </a:lnSpc>
              <a:spcBef>
                <a:spcPts val="808"/>
              </a:spcBef>
            </a:pPr>
            <a:r>
              <a:rPr sz="3200" spc="9" dirty="0" smtClean="0">
                <a:latin typeface="Arial"/>
                <a:cs typeface="Arial"/>
              </a:rPr>
              <a:t>m</a:t>
            </a:r>
            <a:r>
              <a:rPr sz="3200" spc="-9" dirty="0" smtClean="0">
                <a:latin typeface="Arial"/>
                <a:cs typeface="Arial"/>
              </a:rPr>
              <a:t>=</a:t>
            </a:r>
            <a:r>
              <a:rPr sz="3200" spc="0" dirty="0" smtClean="0">
                <a:latin typeface="Arial"/>
                <a:cs typeface="Arial"/>
              </a:rPr>
              <a:t>4</a:t>
            </a:r>
            <a:r>
              <a:rPr sz="3200" spc="-36" dirty="0" smtClean="0">
                <a:latin typeface="Arial"/>
                <a:cs typeface="Arial"/>
              </a:rPr>
              <a:t> </a:t>
            </a:r>
            <a:r>
              <a:rPr sz="3200" spc="9" dirty="0" smtClean="0">
                <a:latin typeface="Arial"/>
                <a:cs typeface="Arial"/>
              </a:rPr>
              <a:t>m</a:t>
            </a:r>
            <a:r>
              <a:rPr sz="3200" spc="0" dirty="0" smtClean="0">
                <a:latin typeface="Arial"/>
                <a:cs typeface="Arial"/>
              </a:rPr>
              <a:t>ax</a:t>
            </a:r>
            <a:r>
              <a:rPr sz="3200" spc="-99" dirty="0" smtClean="0">
                <a:latin typeface="Arial"/>
                <a:cs typeface="Arial"/>
              </a:rPr>
              <a:t> </a:t>
            </a:r>
            <a:r>
              <a:rPr sz="3200" spc="29" dirty="0" smtClean="0">
                <a:latin typeface="Arial"/>
                <a:cs typeface="Arial"/>
              </a:rPr>
              <a:t>k</a:t>
            </a:r>
            <a:r>
              <a:rPr sz="3200" spc="0" dirty="0" smtClean="0">
                <a:latin typeface="Arial"/>
                <a:cs typeface="Arial"/>
              </a:rPr>
              <a:t>e</a:t>
            </a:r>
            <a:r>
              <a:rPr sz="3200" spc="-29" dirty="0" smtClean="0">
                <a:latin typeface="Arial"/>
                <a:cs typeface="Arial"/>
              </a:rPr>
              <a:t>y</a:t>
            </a:r>
            <a:r>
              <a:rPr sz="3200" spc="29" dirty="0" smtClean="0">
                <a:latin typeface="Arial"/>
                <a:cs typeface="Arial"/>
              </a:rPr>
              <a:t>s</a:t>
            </a:r>
            <a:r>
              <a:rPr sz="3200" spc="-9" dirty="0" smtClean="0">
                <a:latin typeface="Arial"/>
                <a:cs typeface="Arial"/>
              </a:rPr>
              <a:t>=</a:t>
            </a:r>
            <a:r>
              <a:rPr sz="3200" spc="44" dirty="0" smtClean="0">
                <a:latin typeface="Arial"/>
                <a:cs typeface="Arial"/>
              </a:rPr>
              <a:t>m</a:t>
            </a:r>
            <a:r>
              <a:rPr sz="3200" spc="-25" dirty="0" smtClean="0">
                <a:latin typeface="Arial"/>
                <a:cs typeface="Arial"/>
              </a:rPr>
              <a:t>-</a:t>
            </a:r>
            <a:r>
              <a:rPr sz="3200" spc="0" dirty="0" smtClean="0">
                <a:latin typeface="Arial"/>
                <a:cs typeface="Arial"/>
              </a:rPr>
              <a:t>1</a:t>
            </a:r>
            <a:r>
              <a:rPr sz="3200" spc="-111" dirty="0" smtClean="0">
                <a:latin typeface="Arial"/>
                <a:cs typeface="Arial"/>
              </a:rPr>
              <a:t> </a:t>
            </a:r>
            <a:r>
              <a:rPr sz="3200" spc="-9" dirty="0" smtClean="0">
                <a:latin typeface="Arial"/>
                <a:cs typeface="Arial"/>
              </a:rPr>
              <a:t>=</a:t>
            </a:r>
            <a:r>
              <a:rPr sz="3200" spc="0" dirty="0" smtClean="0">
                <a:latin typeface="Arial"/>
                <a:cs typeface="Arial"/>
              </a:rPr>
              <a:t>3</a:t>
            </a:r>
            <a:endParaRPr sz="320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5617133" y="4181053"/>
            <a:ext cx="452120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1100" spc="0" dirty="0" smtClean="0">
                <a:latin typeface="Arial"/>
                <a:cs typeface="Arial"/>
              </a:rPr>
              <a:t>q </a:t>
            </a:r>
            <a:r>
              <a:rPr sz="1100" spc="190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Times New Roman"/>
                <a:cs typeface="Times New Roman"/>
              </a:rPr>
              <a:t>1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361203" y="4242369"/>
            <a:ext cx="104171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spc="0" dirty="0" smtClean="0">
                <a:latin typeface="Times New Roman"/>
                <a:cs typeface="Times New Roman"/>
              </a:rPr>
              <a:t>J</a:t>
            </a:r>
            <a:endParaRPr sz="180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4666881" y="2505544"/>
            <a:ext cx="106553" cy="1397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019"/>
              </a:lnSpc>
              <a:spcBef>
                <a:spcPts val="51"/>
              </a:spcBef>
            </a:pPr>
            <a:r>
              <a:rPr sz="900" spc="0" dirty="0" smtClean="0">
                <a:latin typeface="Times New Roman"/>
                <a:cs typeface="Times New Roman"/>
              </a:rPr>
              <a:t>_</a:t>
            </a:r>
            <a:endParaRPr sz="9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079258" y="2505544"/>
            <a:ext cx="188375" cy="1397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019"/>
              </a:lnSpc>
              <a:spcBef>
                <a:spcPts val="51"/>
              </a:spcBef>
            </a:pPr>
            <a:r>
              <a:rPr sz="900" spc="0" dirty="0" smtClean="0">
                <a:solidFill>
                  <a:srgbClr val="7E7C89"/>
                </a:solidFill>
                <a:latin typeface="Times New Roman"/>
                <a:cs typeface="Times New Roman"/>
              </a:rPr>
              <a:t>J4.</a:t>
            </a:r>
            <a:endParaRPr sz="900">
              <a:latin typeface="Times New Roman"/>
              <a:cs typeface="Times New Roman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8925123" y="4243089"/>
            <a:ext cx="162999" cy="406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165"/>
              </a:lnSpc>
              <a:spcBef>
                <a:spcPts val="158"/>
              </a:spcBef>
            </a:pPr>
            <a:r>
              <a:rPr sz="3000" spc="0" dirty="0" smtClean="0">
                <a:solidFill>
                  <a:srgbClr val="8C8C93"/>
                </a:solidFill>
                <a:latin typeface="Arial"/>
                <a:cs typeface="Arial"/>
              </a:rPr>
              <a:t>\</a:t>
            </a:r>
            <a:endParaRPr sz="3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ject 15"/>
          <p:cNvSpPr txBox="1"/>
          <p:nvPr/>
        </p:nvSpPr>
        <p:spPr>
          <a:xfrm>
            <a:off x="688975" y="272264"/>
            <a:ext cx="3593308" cy="48323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85"/>
              </a:lnSpc>
              <a:spcBef>
                <a:spcPts val="189"/>
              </a:spcBef>
            </a:pPr>
            <a:r>
              <a:rPr sz="3600" spc="19" dirty="0" smtClean="0">
                <a:latin typeface="Arial"/>
                <a:cs typeface="Arial"/>
              </a:rPr>
              <a:t>De</a:t>
            </a:r>
            <a:r>
              <a:rPr sz="3600" spc="-50" dirty="0" smtClean="0">
                <a:latin typeface="Arial"/>
                <a:cs typeface="Arial"/>
              </a:rPr>
              <a:t>l</a:t>
            </a:r>
            <a:r>
              <a:rPr sz="3600" spc="19" dirty="0" smtClean="0">
                <a:latin typeface="Arial"/>
                <a:cs typeface="Arial"/>
              </a:rPr>
              <a:t>e</a:t>
            </a:r>
            <a:r>
              <a:rPr sz="3600" spc="-29" dirty="0" smtClean="0">
                <a:latin typeface="Arial"/>
                <a:cs typeface="Arial"/>
              </a:rPr>
              <a:t>t</a:t>
            </a:r>
            <a:r>
              <a:rPr sz="3600" spc="-50" dirty="0" smtClean="0">
                <a:latin typeface="Arial"/>
                <a:cs typeface="Arial"/>
              </a:rPr>
              <a:t>i</a:t>
            </a:r>
            <a:r>
              <a:rPr sz="3600" spc="19" dirty="0" smtClean="0">
                <a:latin typeface="Arial"/>
                <a:cs typeface="Arial"/>
              </a:rPr>
              <a:t>o</a:t>
            </a:r>
            <a:r>
              <a:rPr sz="3600" spc="0" dirty="0" smtClean="0">
                <a:latin typeface="Arial"/>
                <a:cs typeface="Arial"/>
              </a:rPr>
              <a:t>n </a:t>
            </a:r>
            <a:r>
              <a:rPr sz="3600" spc="-50" dirty="0" smtClean="0">
                <a:latin typeface="Arial"/>
                <a:cs typeface="Arial"/>
              </a:rPr>
              <a:t>i</a:t>
            </a:r>
            <a:r>
              <a:rPr sz="3600" spc="0" dirty="0" smtClean="0">
                <a:latin typeface="Arial"/>
                <a:cs typeface="Arial"/>
              </a:rPr>
              <a:t>n</a:t>
            </a:r>
            <a:r>
              <a:rPr sz="3600" spc="64" dirty="0" smtClean="0">
                <a:latin typeface="Arial"/>
                <a:cs typeface="Arial"/>
              </a:rPr>
              <a:t> </a:t>
            </a:r>
            <a:r>
              <a:rPr sz="3600" spc="0" dirty="0" smtClean="0">
                <a:latin typeface="Arial"/>
                <a:cs typeface="Arial"/>
              </a:rPr>
              <a:t>B</a:t>
            </a:r>
            <a:r>
              <a:rPr sz="3600" spc="-24" dirty="0" smtClean="0">
                <a:latin typeface="Arial"/>
                <a:cs typeface="Arial"/>
              </a:rPr>
              <a:t> </a:t>
            </a:r>
            <a:r>
              <a:rPr sz="3600" spc="-29" dirty="0" smtClean="0">
                <a:latin typeface="Arial"/>
                <a:cs typeface="Arial"/>
              </a:rPr>
              <a:t>t</a:t>
            </a:r>
            <a:r>
              <a:rPr sz="3600" spc="0" dirty="0" smtClean="0">
                <a:latin typeface="Arial"/>
                <a:cs typeface="Arial"/>
              </a:rPr>
              <a:t>r</a:t>
            </a:r>
            <a:r>
              <a:rPr sz="3600" spc="19" dirty="0" smtClean="0">
                <a:latin typeface="Arial"/>
                <a:cs typeface="Arial"/>
              </a:rPr>
              <a:t>e</a:t>
            </a:r>
            <a:r>
              <a:rPr sz="3600" spc="0" dirty="0" smtClean="0">
                <a:latin typeface="Arial"/>
                <a:cs typeface="Arial"/>
              </a:rPr>
              <a:t>e</a:t>
            </a:r>
            <a:endParaRPr sz="36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688975" y="1268054"/>
            <a:ext cx="230505" cy="43561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95"/>
              </a:lnSpc>
              <a:spcBef>
                <a:spcPts val="169"/>
              </a:spcBef>
            </a:pPr>
            <a:r>
              <a:rPr sz="3200" spc="0" dirty="0" smtClean="0">
                <a:latin typeface="Arial"/>
                <a:cs typeface="Arial"/>
              </a:rPr>
              <a:t>•</a:t>
            </a:r>
            <a:endParaRPr sz="32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136967" y="1268054"/>
            <a:ext cx="4009359" cy="43561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95"/>
              </a:lnSpc>
              <a:spcBef>
                <a:spcPts val="169"/>
              </a:spcBef>
            </a:pPr>
            <a:r>
              <a:rPr sz="3200" spc="-25" dirty="0" smtClean="0">
                <a:latin typeface="Arial"/>
                <a:cs typeface="Arial"/>
              </a:rPr>
              <a:t>T</a:t>
            </a:r>
            <a:r>
              <a:rPr sz="3200" spc="0" dirty="0" smtClean="0">
                <a:latin typeface="Arial"/>
                <a:cs typeface="Arial"/>
              </a:rPr>
              <a:t>he</a:t>
            </a:r>
            <a:r>
              <a:rPr sz="3200" spc="-35" dirty="0" smtClean="0">
                <a:latin typeface="Arial"/>
                <a:cs typeface="Arial"/>
              </a:rPr>
              <a:t> </a:t>
            </a:r>
            <a:r>
              <a:rPr sz="3200" spc="29" dirty="0" smtClean="0">
                <a:latin typeface="Arial"/>
                <a:cs typeface="Arial"/>
              </a:rPr>
              <a:t>k</a:t>
            </a:r>
            <a:r>
              <a:rPr sz="3200" spc="0" dirty="0" smtClean="0">
                <a:latin typeface="Arial"/>
                <a:cs typeface="Arial"/>
              </a:rPr>
              <a:t>ey</a:t>
            </a:r>
            <a:r>
              <a:rPr sz="3200" spc="-99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to</a:t>
            </a:r>
            <a:r>
              <a:rPr sz="3200" spc="36" dirty="0" smtClean="0">
                <a:latin typeface="Arial"/>
                <a:cs typeface="Arial"/>
              </a:rPr>
              <a:t> </a:t>
            </a:r>
            <a:r>
              <a:rPr sz="3200" spc="9" dirty="0" smtClean="0">
                <a:latin typeface="Arial"/>
                <a:cs typeface="Arial"/>
              </a:rPr>
              <a:t>b</a:t>
            </a:r>
            <a:r>
              <a:rPr sz="3200" spc="0" dirty="0" smtClean="0">
                <a:latin typeface="Arial"/>
                <a:cs typeface="Arial"/>
              </a:rPr>
              <a:t>e</a:t>
            </a:r>
            <a:r>
              <a:rPr sz="3200" spc="-54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de</a:t>
            </a:r>
            <a:r>
              <a:rPr sz="3200" spc="39" dirty="0" smtClean="0">
                <a:latin typeface="Arial"/>
                <a:cs typeface="Arial"/>
              </a:rPr>
              <a:t>l</a:t>
            </a:r>
            <a:r>
              <a:rPr sz="3200" spc="0" dirty="0" smtClean="0">
                <a:latin typeface="Arial"/>
                <a:cs typeface="Arial"/>
              </a:rPr>
              <a:t>et</a:t>
            </a:r>
            <a:r>
              <a:rPr sz="3200" spc="4" dirty="0" smtClean="0">
                <a:latin typeface="Arial"/>
                <a:cs typeface="Arial"/>
              </a:rPr>
              <a:t>e</a:t>
            </a:r>
            <a:r>
              <a:rPr sz="3200" spc="0" dirty="0" smtClean="0">
                <a:latin typeface="Arial"/>
                <a:cs typeface="Arial"/>
              </a:rPr>
              <a:t>d</a:t>
            </a:r>
            <a:endParaRPr sz="32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145539" y="1268054"/>
            <a:ext cx="1578865" cy="43561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95"/>
              </a:lnSpc>
              <a:spcBef>
                <a:spcPts val="169"/>
              </a:spcBef>
            </a:pPr>
            <a:r>
              <a:rPr sz="3200" spc="29" dirty="0" smtClean="0">
                <a:latin typeface="Arial"/>
                <a:cs typeface="Arial"/>
              </a:rPr>
              <a:t>i</a:t>
            </a:r>
            <a:r>
              <a:rPr sz="3200" spc="0" dirty="0" smtClean="0">
                <a:latin typeface="Arial"/>
                <a:cs typeface="Arial"/>
              </a:rPr>
              <a:t>s</a:t>
            </a:r>
            <a:r>
              <a:rPr sz="3200" spc="-29" dirty="0" smtClean="0">
                <a:latin typeface="Arial"/>
                <a:cs typeface="Arial"/>
              </a:rPr>
              <a:t> </a:t>
            </a:r>
            <a:r>
              <a:rPr sz="3200" spc="29" dirty="0" smtClean="0">
                <a:latin typeface="Arial"/>
                <a:cs typeface="Arial"/>
              </a:rPr>
              <a:t>c</a:t>
            </a:r>
            <a:r>
              <a:rPr sz="3200" spc="0" dirty="0" smtClean="0">
                <a:latin typeface="Arial"/>
                <a:cs typeface="Arial"/>
              </a:rPr>
              <a:t>a</a:t>
            </a:r>
            <a:r>
              <a:rPr sz="3200" spc="29" dirty="0" smtClean="0">
                <a:latin typeface="Arial"/>
                <a:cs typeface="Arial"/>
              </a:rPr>
              <a:t>ll</a:t>
            </a:r>
            <a:r>
              <a:rPr sz="3200" spc="0" dirty="0" smtClean="0">
                <a:latin typeface="Arial"/>
                <a:cs typeface="Arial"/>
              </a:rPr>
              <a:t>ed</a:t>
            </a:r>
            <a:endParaRPr sz="32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724437" y="1268054"/>
            <a:ext cx="657123" cy="43561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95"/>
              </a:lnSpc>
              <a:spcBef>
                <a:spcPts val="169"/>
              </a:spcBef>
            </a:pPr>
            <a:r>
              <a:rPr sz="3200" spc="0" dirty="0" smtClean="0">
                <a:latin typeface="Arial"/>
                <a:cs typeface="Arial"/>
              </a:rPr>
              <a:t>the</a:t>
            </a:r>
            <a:endParaRPr sz="32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400053" y="1268054"/>
            <a:ext cx="1133377" cy="43561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95"/>
              </a:lnSpc>
              <a:spcBef>
                <a:spcPts val="169"/>
              </a:spcBef>
            </a:pPr>
            <a:r>
              <a:rPr sz="3200" spc="0" dirty="0" smtClean="0">
                <a:latin typeface="Arial"/>
                <a:cs typeface="Arial"/>
              </a:rPr>
              <a:t>ta</a:t>
            </a:r>
            <a:r>
              <a:rPr sz="3200" spc="-20" dirty="0" smtClean="0">
                <a:latin typeface="Arial"/>
                <a:cs typeface="Arial"/>
              </a:rPr>
              <a:t>r</a:t>
            </a:r>
            <a:r>
              <a:rPr sz="3200" spc="0" dirty="0" smtClean="0">
                <a:latin typeface="Arial"/>
                <a:cs typeface="Arial"/>
              </a:rPr>
              <a:t>get</a:t>
            </a:r>
            <a:endParaRPr sz="32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8551923" y="1268054"/>
            <a:ext cx="729320" cy="43561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95"/>
              </a:lnSpc>
              <a:spcBef>
                <a:spcPts val="169"/>
              </a:spcBef>
            </a:pPr>
            <a:r>
              <a:rPr sz="3200" spc="29" dirty="0" smtClean="0">
                <a:latin typeface="Arial"/>
                <a:cs typeface="Arial"/>
              </a:rPr>
              <a:t>k</a:t>
            </a:r>
            <a:r>
              <a:rPr sz="3200" spc="0" dirty="0" smtClean="0">
                <a:latin typeface="Arial"/>
                <a:cs typeface="Arial"/>
              </a:rPr>
              <a:t>ey</a:t>
            </a:r>
            <a:endParaRPr sz="32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604010" y="1859878"/>
            <a:ext cx="820181" cy="4352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95"/>
              </a:lnSpc>
              <a:spcBef>
                <a:spcPts val="169"/>
              </a:spcBef>
            </a:pPr>
            <a:r>
              <a:rPr sz="3200" spc="-169" dirty="0" smtClean="0">
                <a:latin typeface="Arial"/>
                <a:cs typeface="Arial"/>
              </a:rPr>
              <a:t>T</a:t>
            </a:r>
            <a:r>
              <a:rPr sz="3200" spc="-150" dirty="0" smtClean="0">
                <a:latin typeface="Arial"/>
                <a:cs typeface="Arial"/>
              </a:rPr>
              <a:t>w</a:t>
            </a:r>
            <a:r>
              <a:rPr sz="3200" spc="0" dirty="0" smtClean="0">
                <a:latin typeface="Arial"/>
                <a:cs typeface="Arial"/>
              </a:rPr>
              <a:t>o</a:t>
            </a:r>
            <a:endParaRPr sz="32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461915" y="1859878"/>
            <a:ext cx="2233490" cy="4352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95"/>
              </a:lnSpc>
              <a:spcBef>
                <a:spcPts val="169"/>
              </a:spcBef>
            </a:pPr>
            <a:r>
              <a:rPr sz="3200" spc="25" dirty="0" smtClean="0">
                <a:latin typeface="Arial"/>
                <a:cs typeface="Arial"/>
              </a:rPr>
              <a:t>P</a:t>
            </a:r>
            <a:r>
              <a:rPr sz="3200" spc="0" dirty="0" smtClean="0">
                <a:latin typeface="Arial"/>
                <a:cs typeface="Arial"/>
              </a:rPr>
              <a:t>o</a:t>
            </a:r>
            <a:r>
              <a:rPr sz="3200" spc="39" dirty="0" smtClean="0">
                <a:latin typeface="Arial"/>
                <a:cs typeface="Arial"/>
              </a:rPr>
              <a:t>s</a:t>
            </a:r>
            <a:r>
              <a:rPr sz="3200" spc="29" dirty="0" smtClean="0">
                <a:latin typeface="Arial"/>
                <a:cs typeface="Arial"/>
              </a:rPr>
              <a:t>si</a:t>
            </a:r>
            <a:r>
              <a:rPr sz="3200" spc="0" dirty="0" smtClean="0">
                <a:latin typeface="Arial"/>
                <a:cs typeface="Arial"/>
              </a:rPr>
              <a:t>b</a:t>
            </a:r>
            <a:r>
              <a:rPr sz="3200" spc="-29" dirty="0" smtClean="0">
                <a:latin typeface="Arial"/>
                <a:cs typeface="Arial"/>
              </a:rPr>
              <a:t>i</a:t>
            </a:r>
            <a:r>
              <a:rPr sz="3200" spc="29" dirty="0" smtClean="0">
                <a:latin typeface="Arial"/>
                <a:cs typeface="Arial"/>
              </a:rPr>
              <a:t>l</a:t>
            </a:r>
            <a:r>
              <a:rPr sz="3200" spc="-39" dirty="0" smtClean="0">
                <a:latin typeface="Arial"/>
                <a:cs typeface="Arial"/>
              </a:rPr>
              <a:t>i</a:t>
            </a:r>
            <a:r>
              <a:rPr sz="3200" spc="0" dirty="0" smtClean="0">
                <a:latin typeface="Arial"/>
                <a:cs typeface="Arial"/>
              </a:rPr>
              <a:t>t</a:t>
            </a:r>
            <a:r>
              <a:rPr sz="3200" spc="29" dirty="0" smtClean="0">
                <a:latin typeface="Arial"/>
                <a:cs typeface="Arial"/>
              </a:rPr>
              <a:t>i</a:t>
            </a:r>
            <a:r>
              <a:rPr sz="3200" spc="-69" dirty="0" smtClean="0">
                <a:latin typeface="Arial"/>
                <a:cs typeface="Arial"/>
              </a:rPr>
              <a:t>e</a:t>
            </a:r>
            <a:r>
              <a:rPr sz="3200" spc="0" dirty="0" smtClean="0">
                <a:latin typeface="Arial"/>
                <a:cs typeface="Arial"/>
              </a:rPr>
              <a:t>s</a:t>
            </a:r>
            <a:endParaRPr sz="32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061591" y="2995465"/>
            <a:ext cx="322722" cy="3403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680"/>
              </a:lnSpc>
              <a:spcBef>
                <a:spcPts val="134"/>
              </a:spcBef>
            </a:pPr>
            <a:r>
              <a:rPr sz="2450" spc="0" dirty="0" smtClean="0">
                <a:solidFill>
                  <a:srgbClr val="FF0000"/>
                </a:solidFill>
                <a:latin typeface="Meiryo"/>
                <a:cs typeface="Meiryo"/>
              </a:rPr>
              <a:t>➢</a:t>
            </a:r>
            <a:endParaRPr sz="2450">
              <a:latin typeface="Meiryo"/>
              <a:cs typeface="Meiryo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404745" y="2995348"/>
            <a:ext cx="2570276" cy="3403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630"/>
              </a:lnSpc>
              <a:spcBef>
                <a:spcPts val="131"/>
              </a:spcBef>
            </a:pPr>
            <a:r>
              <a:rPr sz="2450" spc="-239" dirty="0" smtClean="0">
                <a:solidFill>
                  <a:srgbClr val="FF0000"/>
                </a:solidFill>
                <a:latin typeface="Arial"/>
                <a:cs typeface="Arial"/>
              </a:rPr>
              <a:t>T</a:t>
            </a:r>
            <a:r>
              <a:rPr sz="2450" spc="-104" dirty="0" smtClean="0">
                <a:solidFill>
                  <a:srgbClr val="FF0000"/>
                </a:solidFill>
                <a:latin typeface="Arial"/>
                <a:cs typeface="Arial"/>
              </a:rPr>
              <a:t>a</a:t>
            </a:r>
            <a:r>
              <a:rPr sz="2450" spc="0" dirty="0" smtClean="0">
                <a:solidFill>
                  <a:srgbClr val="FF0000"/>
                </a:solidFill>
                <a:latin typeface="Arial"/>
                <a:cs typeface="Arial"/>
              </a:rPr>
              <a:t>r</a:t>
            </a:r>
            <a:r>
              <a:rPr sz="2450" spc="-29" dirty="0" smtClean="0">
                <a:solidFill>
                  <a:srgbClr val="FF0000"/>
                </a:solidFill>
                <a:latin typeface="Arial"/>
                <a:cs typeface="Arial"/>
              </a:rPr>
              <a:t>g</a:t>
            </a:r>
            <a:r>
              <a:rPr sz="2450" spc="-104" dirty="0" smtClean="0">
                <a:solidFill>
                  <a:srgbClr val="FF0000"/>
                </a:solidFill>
                <a:latin typeface="Arial"/>
                <a:cs typeface="Arial"/>
              </a:rPr>
              <a:t>e</a:t>
            </a:r>
            <a:r>
              <a:rPr sz="2450" spc="0" dirty="0" smtClean="0">
                <a:solidFill>
                  <a:srgbClr val="FF0000"/>
                </a:solidFill>
                <a:latin typeface="Arial"/>
                <a:cs typeface="Arial"/>
              </a:rPr>
              <a:t>t</a:t>
            </a:r>
            <a:r>
              <a:rPr sz="2450" spc="350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2450" spc="-39" dirty="0" smtClean="0">
                <a:solidFill>
                  <a:srgbClr val="FF0000"/>
                </a:solidFill>
                <a:latin typeface="Arial"/>
                <a:cs typeface="Arial"/>
              </a:rPr>
              <a:t>k</a:t>
            </a:r>
            <a:r>
              <a:rPr sz="2450" spc="-104" dirty="0" smtClean="0">
                <a:solidFill>
                  <a:srgbClr val="FF0000"/>
                </a:solidFill>
                <a:latin typeface="Arial"/>
                <a:cs typeface="Arial"/>
              </a:rPr>
              <a:t>e</a:t>
            </a:r>
            <a:r>
              <a:rPr sz="2450" spc="0" dirty="0" smtClean="0">
                <a:solidFill>
                  <a:srgbClr val="FF0000"/>
                </a:solidFill>
                <a:latin typeface="Arial"/>
                <a:cs typeface="Arial"/>
              </a:rPr>
              <a:t>y</a:t>
            </a:r>
            <a:r>
              <a:rPr sz="2450" spc="218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2450" spc="29" dirty="0" smtClean="0">
                <a:solidFill>
                  <a:srgbClr val="FF0000"/>
                </a:solidFill>
                <a:latin typeface="Arial"/>
                <a:cs typeface="Arial"/>
              </a:rPr>
              <a:t>c</a:t>
            </a:r>
            <a:r>
              <a:rPr sz="2450" spc="-104" dirty="0" smtClean="0">
                <a:solidFill>
                  <a:srgbClr val="FF0000"/>
                </a:solidFill>
                <a:latin typeface="Arial"/>
                <a:cs typeface="Arial"/>
              </a:rPr>
              <a:t>a</a:t>
            </a:r>
            <a:r>
              <a:rPr sz="2450" spc="0" dirty="0" smtClean="0">
                <a:solidFill>
                  <a:srgbClr val="FF0000"/>
                </a:solidFill>
                <a:latin typeface="Arial"/>
                <a:cs typeface="Arial"/>
              </a:rPr>
              <a:t>n</a:t>
            </a:r>
            <a:r>
              <a:rPr sz="2450" spc="154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2450" spc="-29" dirty="0" smtClean="0">
                <a:solidFill>
                  <a:srgbClr val="FF0000"/>
                </a:solidFill>
                <a:latin typeface="Arial"/>
                <a:cs typeface="Arial"/>
              </a:rPr>
              <a:t>b</a:t>
            </a:r>
            <a:r>
              <a:rPr sz="2450" spc="0" dirty="0" smtClean="0">
                <a:solidFill>
                  <a:srgbClr val="FF0000"/>
                </a:solidFill>
                <a:latin typeface="Arial"/>
                <a:cs typeface="Arial"/>
              </a:rPr>
              <a:t>e</a:t>
            </a:r>
            <a:endParaRPr sz="245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993716" y="2995348"/>
            <a:ext cx="1618152" cy="3403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630"/>
              </a:lnSpc>
              <a:spcBef>
                <a:spcPts val="131"/>
              </a:spcBef>
            </a:pPr>
            <a:r>
              <a:rPr sz="2450" spc="0" dirty="0" smtClean="0">
                <a:solidFill>
                  <a:srgbClr val="FF0000"/>
                </a:solidFill>
                <a:latin typeface="Arial"/>
                <a:cs typeface="Arial"/>
              </a:rPr>
              <a:t>a</a:t>
            </a:r>
            <a:r>
              <a:rPr sz="2450" spc="53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2450" spc="-25" dirty="0" smtClean="0">
                <a:solidFill>
                  <a:srgbClr val="FF0000"/>
                </a:solidFill>
                <a:latin typeface="Arial"/>
                <a:cs typeface="Arial"/>
              </a:rPr>
              <a:t>l</a:t>
            </a:r>
            <a:r>
              <a:rPr sz="2450" spc="-104" dirty="0" smtClean="0">
                <a:solidFill>
                  <a:srgbClr val="FF0000"/>
                </a:solidFill>
                <a:latin typeface="Arial"/>
                <a:cs typeface="Arial"/>
              </a:rPr>
              <a:t>ea</a:t>
            </a:r>
            <a:r>
              <a:rPr sz="2450" spc="0" dirty="0" smtClean="0">
                <a:solidFill>
                  <a:srgbClr val="FF0000"/>
                </a:solidFill>
                <a:latin typeface="Arial"/>
                <a:cs typeface="Arial"/>
              </a:rPr>
              <a:t>f</a:t>
            </a:r>
            <a:r>
              <a:rPr sz="2450" spc="314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2450" spc="-29" dirty="0" smtClean="0">
                <a:solidFill>
                  <a:srgbClr val="FF0000"/>
                </a:solidFill>
                <a:latin typeface="Arial"/>
                <a:cs typeface="Arial"/>
              </a:rPr>
              <a:t>n</a:t>
            </a:r>
            <a:r>
              <a:rPr sz="2450" spc="-104" dirty="0" smtClean="0">
                <a:solidFill>
                  <a:srgbClr val="FF0000"/>
                </a:solidFill>
                <a:latin typeface="Arial"/>
                <a:cs typeface="Arial"/>
              </a:rPr>
              <a:t>o</a:t>
            </a:r>
            <a:r>
              <a:rPr sz="2450" spc="-29" dirty="0" smtClean="0">
                <a:solidFill>
                  <a:srgbClr val="FF0000"/>
                </a:solidFill>
                <a:latin typeface="Arial"/>
                <a:cs typeface="Arial"/>
              </a:rPr>
              <a:t>d</a:t>
            </a:r>
            <a:r>
              <a:rPr sz="2450" spc="0" dirty="0" smtClean="0">
                <a:solidFill>
                  <a:srgbClr val="FF0000"/>
                </a:solidFill>
                <a:latin typeface="Arial"/>
                <a:cs typeface="Arial"/>
              </a:rPr>
              <a:t>e</a:t>
            </a:r>
            <a:endParaRPr sz="245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061591" y="3911135"/>
            <a:ext cx="322722" cy="3403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680"/>
              </a:lnSpc>
              <a:spcBef>
                <a:spcPts val="134"/>
              </a:spcBef>
            </a:pPr>
            <a:r>
              <a:rPr sz="2450" spc="0" dirty="0" smtClean="0">
                <a:solidFill>
                  <a:srgbClr val="FF0000"/>
                </a:solidFill>
                <a:latin typeface="Meiryo"/>
                <a:cs typeface="Meiryo"/>
              </a:rPr>
              <a:t>➢</a:t>
            </a:r>
            <a:endParaRPr sz="2450">
              <a:latin typeface="Meiryo"/>
              <a:cs typeface="Meiryo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2404745" y="3911018"/>
            <a:ext cx="4854681" cy="34035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630"/>
              </a:lnSpc>
              <a:spcBef>
                <a:spcPts val="131"/>
              </a:spcBef>
            </a:pPr>
            <a:r>
              <a:rPr sz="2450" spc="-239" dirty="0" smtClean="0">
                <a:solidFill>
                  <a:srgbClr val="FF0000"/>
                </a:solidFill>
                <a:latin typeface="Arial"/>
                <a:cs typeface="Arial"/>
              </a:rPr>
              <a:t>T</a:t>
            </a:r>
            <a:r>
              <a:rPr sz="2450" spc="-104" dirty="0" smtClean="0">
                <a:solidFill>
                  <a:srgbClr val="FF0000"/>
                </a:solidFill>
                <a:latin typeface="Arial"/>
                <a:cs typeface="Arial"/>
              </a:rPr>
              <a:t>a</a:t>
            </a:r>
            <a:r>
              <a:rPr sz="2450" spc="0" dirty="0" smtClean="0">
                <a:solidFill>
                  <a:srgbClr val="FF0000"/>
                </a:solidFill>
                <a:latin typeface="Arial"/>
                <a:cs typeface="Arial"/>
              </a:rPr>
              <a:t>r</a:t>
            </a:r>
            <a:r>
              <a:rPr sz="2450" spc="-29" dirty="0" smtClean="0">
                <a:solidFill>
                  <a:srgbClr val="FF0000"/>
                </a:solidFill>
                <a:latin typeface="Arial"/>
                <a:cs typeface="Arial"/>
              </a:rPr>
              <a:t>g</a:t>
            </a:r>
            <a:r>
              <a:rPr sz="2450" spc="-104" dirty="0" smtClean="0">
                <a:solidFill>
                  <a:srgbClr val="FF0000"/>
                </a:solidFill>
                <a:latin typeface="Arial"/>
                <a:cs typeface="Arial"/>
              </a:rPr>
              <a:t>e</a:t>
            </a:r>
            <a:r>
              <a:rPr sz="2450" spc="0" dirty="0" smtClean="0">
                <a:solidFill>
                  <a:srgbClr val="FF0000"/>
                </a:solidFill>
                <a:latin typeface="Arial"/>
                <a:cs typeface="Arial"/>
              </a:rPr>
              <a:t>t</a:t>
            </a:r>
            <a:r>
              <a:rPr sz="2450" spc="350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2450" spc="0" dirty="0" smtClean="0">
                <a:solidFill>
                  <a:srgbClr val="FF0000"/>
                </a:solidFill>
                <a:latin typeface="Arial"/>
                <a:cs typeface="Arial"/>
              </a:rPr>
              <a:t>K</a:t>
            </a:r>
            <a:r>
              <a:rPr sz="2450" spc="-109" dirty="0" smtClean="0">
                <a:solidFill>
                  <a:srgbClr val="FF0000"/>
                </a:solidFill>
                <a:latin typeface="Arial"/>
                <a:cs typeface="Arial"/>
              </a:rPr>
              <a:t>e</a:t>
            </a:r>
            <a:r>
              <a:rPr sz="2450" spc="0" dirty="0" smtClean="0">
                <a:solidFill>
                  <a:srgbClr val="FF0000"/>
                </a:solidFill>
                <a:latin typeface="Arial"/>
                <a:cs typeface="Arial"/>
              </a:rPr>
              <a:t>y</a:t>
            </a:r>
            <a:r>
              <a:rPr sz="2450" spc="147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2450" spc="29" dirty="0" smtClean="0">
                <a:solidFill>
                  <a:srgbClr val="FF0000"/>
                </a:solidFill>
                <a:latin typeface="Arial"/>
                <a:cs typeface="Arial"/>
              </a:rPr>
              <a:t>c</a:t>
            </a:r>
            <a:r>
              <a:rPr sz="2450" spc="-104" dirty="0" smtClean="0">
                <a:solidFill>
                  <a:srgbClr val="FF0000"/>
                </a:solidFill>
                <a:latin typeface="Arial"/>
                <a:cs typeface="Arial"/>
              </a:rPr>
              <a:t>a</a:t>
            </a:r>
            <a:r>
              <a:rPr sz="2450" spc="0" dirty="0" smtClean="0">
                <a:solidFill>
                  <a:srgbClr val="FF0000"/>
                </a:solidFill>
                <a:latin typeface="Arial"/>
                <a:cs typeface="Arial"/>
              </a:rPr>
              <a:t>n</a:t>
            </a:r>
            <a:r>
              <a:rPr sz="2450" spc="154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2450" spc="-29" dirty="0" smtClean="0">
                <a:solidFill>
                  <a:srgbClr val="FF0000"/>
                </a:solidFill>
                <a:latin typeface="Arial"/>
                <a:cs typeface="Arial"/>
              </a:rPr>
              <a:t>b</a:t>
            </a:r>
            <a:r>
              <a:rPr sz="2450" spc="0" dirty="0" smtClean="0">
                <a:solidFill>
                  <a:srgbClr val="FF0000"/>
                </a:solidFill>
                <a:latin typeface="Arial"/>
                <a:cs typeface="Arial"/>
              </a:rPr>
              <a:t>e</a:t>
            </a:r>
            <a:r>
              <a:rPr sz="2450" spc="142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2450" spc="-25" dirty="0" smtClean="0">
                <a:solidFill>
                  <a:srgbClr val="FF0000"/>
                </a:solidFill>
                <a:latin typeface="Arial"/>
                <a:cs typeface="Arial"/>
              </a:rPr>
              <a:t>i</a:t>
            </a:r>
            <a:r>
              <a:rPr sz="2450" spc="0" dirty="0" smtClean="0">
                <a:solidFill>
                  <a:srgbClr val="FF0000"/>
                </a:solidFill>
                <a:latin typeface="Arial"/>
                <a:cs typeface="Arial"/>
              </a:rPr>
              <a:t>n</a:t>
            </a:r>
            <a:r>
              <a:rPr sz="2450" spc="58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2450" spc="-25" dirty="0" smtClean="0">
                <a:solidFill>
                  <a:srgbClr val="FF0000"/>
                </a:solidFill>
                <a:latin typeface="Arial"/>
                <a:cs typeface="Arial"/>
              </a:rPr>
              <a:t>i</a:t>
            </a:r>
            <a:r>
              <a:rPr sz="2450" spc="-29" dirty="0" smtClean="0">
                <a:solidFill>
                  <a:srgbClr val="FF0000"/>
                </a:solidFill>
                <a:latin typeface="Arial"/>
                <a:cs typeface="Arial"/>
              </a:rPr>
              <a:t>n</a:t>
            </a:r>
            <a:r>
              <a:rPr sz="2450" spc="-14" dirty="0" smtClean="0">
                <a:solidFill>
                  <a:srgbClr val="FF0000"/>
                </a:solidFill>
                <a:latin typeface="Arial"/>
                <a:cs typeface="Arial"/>
              </a:rPr>
              <a:t>t</a:t>
            </a:r>
            <a:r>
              <a:rPr sz="2450" spc="-104" dirty="0" smtClean="0">
                <a:solidFill>
                  <a:srgbClr val="FF0000"/>
                </a:solidFill>
                <a:latin typeface="Arial"/>
                <a:cs typeface="Arial"/>
              </a:rPr>
              <a:t>e</a:t>
            </a:r>
            <a:r>
              <a:rPr sz="2450" spc="0" dirty="0" smtClean="0">
                <a:solidFill>
                  <a:srgbClr val="FF0000"/>
                </a:solidFill>
                <a:latin typeface="Arial"/>
                <a:cs typeface="Arial"/>
              </a:rPr>
              <a:t>r</a:t>
            </a:r>
            <a:r>
              <a:rPr sz="2450" spc="-29" dirty="0" smtClean="0">
                <a:solidFill>
                  <a:srgbClr val="FF0000"/>
                </a:solidFill>
                <a:latin typeface="Arial"/>
                <a:cs typeface="Arial"/>
              </a:rPr>
              <a:t>n</a:t>
            </a:r>
            <a:r>
              <a:rPr sz="2450" spc="-104" dirty="0" smtClean="0">
                <a:solidFill>
                  <a:srgbClr val="FF0000"/>
                </a:solidFill>
                <a:latin typeface="Arial"/>
                <a:cs typeface="Arial"/>
              </a:rPr>
              <a:t>a</a:t>
            </a:r>
            <a:r>
              <a:rPr sz="2450" spc="0" dirty="0" smtClean="0">
                <a:solidFill>
                  <a:srgbClr val="FF0000"/>
                </a:solidFill>
                <a:latin typeface="Arial"/>
                <a:cs typeface="Arial"/>
              </a:rPr>
              <a:t>l</a:t>
            </a:r>
            <a:r>
              <a:rPr sz="2450" spc="423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2450" spc="-29" dirty="0" smtClean="0">
                <a:solidFill>
                  <a:srgbClr val="FF0000"/>
                </a:solidFill>
                <a:latin typeface="Arial"/>
                <a:cs typeface="Arial"/>
              </a:rPr>
              <a:t>n</a:t>
            </a:r>
            <a:r>
              <a:rPr sz="2450" spc="-104" dirty="0" smtClean="0">
                <a:solidFill>
                  <a:srgbClr val="FF0000"/>
                </a:solidFill>
                <a:latin typeface="Arial"/>
                <a:cs typeface="Arial"/>
              </a:rPr>
              <a:t>o</a:t>
            </a:r>
            <a:r>
              <a:rPr sz="2450" spc="-29" dirty="0" smtClean="0">
                <a:solidFill>
                  <a:srgbClr val="FF0000"/>
                </a:solidFill>
                <a:latin typeface="Arial"/>
                <a:cs typeface="Arial"/>
              </a:rPr>
              <a:t>d</a:t>
            </a:r>
            <a:r>
              <a:rPr sz="2450" spc="0" dirty="0" smtClean="0">
                <a:solidFill>
                  <a:srgbClr val="FF0000"/>
                </a:solidFill>
                <a:latin typeface="Arial"/>
                <a:cs typeface="Arial"/>
              </a:rPr>
              <a:t>e</a:t>
            </a:r>
            <a:endParaRPr sz="245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ject 11"/>
          <p:cNvSpPr/>
          <p:nvPr/>
        </p:nvSpPr>
        <p:spPr>
          <a:xfrm>
            <a:off x="2841879" y="4538472"/>
            <a:ext cx="3620714" cy="190245"/>
          </a:xfrm>
          <a:custGeom>
            <a:avLst/>
            <a:gdLst/>
            <a:ahLst/>
            <a:cxnLst/>
            <a:rect l="l" t="t" r="r" b="b"/>
            <a:pathLst>
              <a:path w="3620714" h="190246">
                <a:moveTo>
                  <a:pt x="2582489" y="116530"/>
                </a:moveTo>
                <a:lnTo>
                  <a:pt x="2581101" y="102200"/>
                </a:lnTo>
                <a:lnTo>
                  <a:pt x="2577839" y="89504"/>
                </a:lnTo>
                <a:lnTo>
                  <a:pt x="2572693" y="78459"/>
                </a:lnTo>
                <a:lnTo>
                  <a:pt x="2565654" y="69087"/>
                </a:lnTo>
                <a:lnTo>
                  <a:pt x="2558645" y="62635"/>
                </a:lnTo>
                <a:lnTo>
                  <a:pt x="2547813" y="56060"/>
                </a:lnTo>
                <a:lnTo>
                  <a:pt x="2535581" y="52115"/>
                </a:lnTo>
                <a:lnTo>
                  <a:pt x="2521966" y="50800"/>
                </a:lnTo>
                <a:lnTo>
                  <a:pt x="2510444" y="51681"/>
                </a:lnTo>
                <a:lnTo>
                  <a:pt x="2497899" y="55069"/>
                </a:lnTo>
                <a:lnTo>
                  <a:pt x="2486753" y="60998"/>
                </a:lnTo>
                <a:lnTo>
                  <a:pt x="2488739" y="89827"/>
                </a:lnTo>
                <a:lnTo>
                  <a:pt x="2495931" y="79882"/>
                </a:lnTo>
                <a:lnTo>
                  <a:pt x="2498152" y="77861"/>
                </a:lnTo>
                <a:lnTo>
                  <a:pt x="2509187" y="71555"/>
                </a:lnTo>
                <a:lnTo>
                  <a:pt x="2522220" y="69468"/>
                </a:lnTo>
                <a:lnTo>
                  <a:pt x="2528030" y="69866"/>
                </a:lnTo>
                <a:lnTo>
                  <a:pt x="2540158" y="73941"/>
                </a:lnTo>
                <a:lnTo>
                  <a:pt x="2550160" y="82422"/>
                </a:lnTo>
                <a:lnTo>
                  <a:pt x="2555993" y="93615"/>
                </a:lnTo>
                <a:lnTo>
                  <a:pt x="2558669" y="107695"/>
                </a:lnTo>
                <a:lnTo>
                  <a:pt x="2484247" y="107695"/>
                </a:lnTo>
                <a:lnTo>
                  <a:pt x="2482976" y="126237"/>
                </a:lnTo>
                <a:lnTo>
                  <a:pt x="2582418" y="126237"/>
                </a:lnTo>
                <a:lnTo>
                  <a:pt x="2582489" y="116530"/>
                </a:lnTo>
                <a:close/>
              </a:path>
              <a:path w="3620714" h="190246">
                <a:moveTo>
                  <a:pt x="1924778" y="60998"/>
                </a:moveTo>
                <a:lnTo>
                  <a:pt x="1915033" y="69468"/>
                </a:lnTo>
                <a:lnTo>
                  <a:pt x="1905995" y="82275"/>
                </a:lnTo>
                <a:lnTo>
                  <a:pt x="1901356" y="93781"/>
                </a:lnTo>
                <a:lnTo>
                  <a:pt x="1898566" y="106911"/>
                </a:lnTo>
                <a:lnTo>
                  <a:pt x="1897633" y="121665"/>
                </a:lnTo>
                <a:lnTo>
                  <a:pt x="1897673" y="124774"/>
                </a:lnTo>
                <a:lnTo>
                  <a:pt x="1899038" y="139099"/>
                </a:lnTo>
                <a:lnTo>
                  <a:pt x="1902343" y="151767"/>
                </a:lnTo>
                <a:lnTo>
                  <a:pt x="1907590" y="162798"/>
                </a:lnTo>
                <a:lnTo>
                  <a:pt x="1914779" y="172211"/>
                </a:lnTo>
                <a:lnTo>
                  <a:pt x="1923469" y="179629"/>
                </a:lnTo>
                <a:lnTo>
                  <a:pt x="1934462" y="185510"/>
                </a:lnTo>
                <a:lnTo>
                  <a:pt x="1947022" y="189057"/>
                </a:lnTo>
                <a:lnTo>
                  <a:pt x="1961133" y="190245"/>
                </a:lnTo>
                <a:lnTo>
                  <a:pt x="1963174" y="190223"/>
                </a:lnTo>
                <a:lnTo>
                  <a:pt x="1976933" y="188747"/>
                </a:lnTo>
                <a:lnTo>
                  <a:pt x="1989011" y="184979"/>
                </a:lnTo>
                <a:lnTo>
                  <a:pt x="1999360" y="178942"/>
                </a:lnTo>
                <a:lnTo>
                  <a:pt x="2008162" y="170514"/>
                </a:lnTo>
                <a:lnTo>
                  <a:pt x="2015048" y="159873"/>
                </a:lnTo>
                <a:lnTo>
                  <a:pt x="2019808" y="147192"/>
                </a:lnTo>
                <a:lnTo>
                  <a:pt x="1996440" y="144271"/>
                </a:lnTo>
                <a:lnTo>
                  <a:pt x="1993010" y="153796"/>
                </a:lnTo>
                <a:lnTo>
                  <a:pt x="1988438" y="160781"/>
                </a:lnTo>
                <a:lnTo>
                  <a:pt x="1982596" y="165100"/>
                </a:lnTo>
                <a:lnTo>
                  <a:pt x="1976628" y="169417"/>
                </a:lnTo>
                <a:lnTo>
                  <a:pt x="1969643" y="171576"/>
                </a:lnTo>
                <a:lnTo>
                  <a:pt x="1961260" y="171576"/>
                </a:lnTo>
                <a:lnTo>
                  <a:pt x="1956155" y="171290"/>
                </a:lnTo>
                <a:lnTo>
                  <a:pt x="1943856" y="167695"/>
                </a:lnTo>
                <a:lnTo>
                  <a:pt x="1933447" y="159892"/>
                </a:lnTo>
                <a:lnTo>
                  <a:pt x="1927752" y="152222"/>
                </a:lnTo>
                <a:lnTo>
                  <a:pt x="1923150" y="140549"/>
                </a:lnTo>
                <a:lnTo>
                  <a:pt x="1921001" y="126237"/>
                </a:lnTo>
                <a:lnTo>
                  <a:pt x="1922271" y="107695"/>
                </a:lnTo>
                <a:lnTo>
                  <a:pt x="1922870" y="102337"/>
                </a:lnTo>
                <a:lnTo>
                  <a:pt x="1926764" y="89827"/>
                </a:lnTo>
                <a:lnTo>
                  <a:pt x="1924778" y="60998"/>
                </a:lnTo>
                <a:close/>
              </a:path>
              <a:path w="3620714" h="190246">
                <a:moveTo>
                  <a:pt x="2020514" y="116530"/>
                </a:moveTo>
                <a:lnTo>
                  <a:pt x="2019126" y="102200"/>
                </a:lnTo>
                <a:lnTo>
                  <a:pt x="2015864" y="89504"/>
                </a:lnTo>
                <a:lnTo>
                  <a:pt x="2010718" y="78459"/>
                </a:lnTo>
                <a:lnTo>
                  <a:pt x="2003679" y="69087"/>
                </a:lnTo>
                <a:lnTo>
                  <a:pt x="1996670" y="62635"/>
                </a:lnTo>
                <a:lnTo>
                  <a:pt x="1985838" y="56060"/>
                </a:lnTo>
                <a:lnTo>
                  <a:pt x="1973606" y="52115"/>
                </a:lnTo>
                <a:lnTo>
                  <a:pt x="1959991" y="50800"/>
                </a:lnTo>
                <a:lnTo>
                  <a:pt x="1948469" y="51681"/>
                </a:lnTo>
                <a:lnTo>
                  <a:pt x="1935924" y="55069"/>
                </a:lnTo>
                <a:lnTo>
                  <a:pt x="1924778" y="60998"/>
                </a:lnTo>
                <a:lnTo>
                  <a:pt x="1926764" y="89827"/>
                </a:lnTo>
                <a:lnTo>
                  <a:pt x="1933956" y="79882"/>
                </a:lnTo>
                <a:lnTo>
                  <a:pt x="1936177" y="77861"/>
                </a:lnTo>
                <a:lnTo>
                  <a:pt x="1947212" y="71555"/>
                </a:lnTo>
                <a:lnTo>
                  <a:pt x="1960245" y="69468"/>
                </a:lnTo>
                <a:lnTo>
                  <a:pt x="1966055" y="69866"/>
                </a:lnTo>
                <a:lnTo>
                  <a:pt x="1978183" y="73941"/>
                </a:lnTo>
                <a:lnTo>
                  <a:pt x="1988184" y="82422"/>
                </a:lnTo>
                <a:lnTo>
                  <a:pt x="1994018" y="93615"/>
                </a:lnTo>
                <a:lnTo>
                  <a:pt x="1996694" y="107695"/>
                </a:lnTo>
                <a:lnTo>
                  <a:pt x="1922271" y="107695"/>
                </a:lnTo>
                <a:lnTo>
                  <a:pt x="1921001" y="126237"/>
                </a:lnTo>
                <a:lnTo>
                  <a:pt x="2020443" y="126237"/>
                </a:lnTo>
                <a:lnTo>
                  <a:pt x="2020514" y="116530"/>
                </a:lnTo>
                <a:close/>
              </a:path>
              <a:path w="3620714" h="190246">
                <a:moveTo>
                  <a:pt x="1806829" y="79755"/>
                </a:moveTo>
                <a:lnTo>
                  <a:pt x="1812924" y="73532"/>
                </a:lnTo>
                <a:lnTo>
                  <a:pt x="1820798" y="70357"/>
                </a:lnTo>
                <a:lnTo>
                  <a:pt x="1835276" y="70357"/>
                </a:lnTo>
                <a:lnTo>
                  <a:pt x="1839848" y="71627"/>
                </a:lnTo>
                <a:lnTo>
                  <a:pt x="1843658" y="74040"/>
                </a:lnTo>
                <a:lnTo>
                  <a:pt x="1847595" y="76453"/>
                </a:lnTo>
                <a:lnTo>
                  <a:pt x="1850135" y="79628"/>
                </a:lnTo>
                <a:lnTo>
                  <a:pt x="1851659" y="83692"/>
                </a:lnTo>
                <a:lnTo>
                  <a:pt x="1853183" y="87629"/>
                </a:lnTo>
                <a:lnTo>
                  <a:pt x="1853819" y="94106"/>
                </a:lnTo>
                <a:lnTo>
                  <a:pt x="1853819" y="187197"/>
                </a:lnTo>
                <a:lnTo>
                  <a:pt x="1876297" y="187197"/>
                </a:lnTo>
                <a:lnTo>
                  <a:pt x="1876297" y="95630"/>
                </a:lnTo>
                <a:lnTo>
                  <a:pt x="1875443" y="83640"/>
                </a:lnTo>
                <a:lnTo>
                  <a:pt x="1871907" y="71195"/>
                </a:lnTo>
                <a:lnTo>
                  <a:pt x="1865630" y="61848"/>
                </a:lnTo>
                <a:lnTo>
                  <a:pt x="1860580" y="57581"/>
                </a:lnTo>
                <a:lnTo>
                  <a:pt x="1849268" y="52495"/>
                </a:lnTo>
                <a:lnTo>
                  <a:pt x="1835149" y="50800"/>
                </a:lnTo>
                <a:lnTo>
                  <a:pt x="1825637" y="51683"/>
                </a:lnTo>
                <a:lnTo>
                  <a:pt x="1813720" y="55799"/>
                </a:lnTo>
                <a:lnTo>
                  <a:pt x="1803175" y="63289"/>
                </a:lnTo>
                <a:lnTo>
                  <a:pt x="1794001" y="74167"/>
                </a:lnTo>
                <a:lnTo>
                  <a:pt x="1791334" y="66801"/>
                </a:lnTo>
                <a:lnTo>
                  <a:pt x="1786890" y="61086"/>
                </a:lnTo>
                <a:lnTo>
                  <a:pt x="1780540" y="57022"/>
                </a:lnTo>
                <a:lnTo>
                  <a:pt x="1774317" y="52831"/>
                </a:lnTo>
                <a:lnTo>
                  <a:pt x="1766188" y="50800"/>
                </a:lnTo>
                <a:lnTo>
                  <a:pt x="1747393" y="50800"/>
                </a:lnTo>
                <a:lnTo>
                  <a:pt x="1739519" y="52831"/>
                </a:lnTo>
                <a:lnTo>
                  <a:pt x="1732533" y="56768"/>
                </a:lnTo>
                <a:lnTo>
                  <a:pt x="1725548" y="60705"/>
                </a:lnTo>
                <a:lnTo>
                  <a:pt x="1720087" y="66039"/>
                </a:lnTo>
                <a:lnTo>
                  <a:pt x="1715896" y="72516"/>
                </a:lnTo>
                <a:lnTo>
                  <a:pt x="1715896" y="53847"/>
                </a:lnTo>
                <a:lnTo>
                  <a:pt x="1695576" y="53847"/>
                </a:lnTo>
                <a:lnTo>
                  <a:pt x="1695576" y="187197"/>
                </a:lnTo>
                <a:lnTo>
                  <a:pt x="1718183" y="187197"/>
                </a:lnTo>
                <a:lnTo>
                  <a:pt x="1718217" y="114628"/>
                </a:lnTo>
                <a:lnTo>
                  <a:pt x="1719303" y="100631"/>
                </a:lnTo>
                <a:lnTo>
                  <a:pt x="1721866" y="90169"/>
                </a:lnTo>
                <a:lnTo>
                  <a:pt x="1724279" y="83692"/>
                </a:lnTo>
                <a:lnTo>
                  <a:pt x="1728216" y="78739"/>
                </a:lnTo>
                <a:lnTo>
                  <a:pt x="1733676" y="75437"/>
                </a:lnTo>
                <a:lnTo>
                  <a:pt x="1739010" y="72135"/>
                </a:lnTo>
                <a:lnTo>
                  <a:pt x="1744853" y="70357"/>
                </a:lnTo>
                <a:lnTo>
                  <a:pt x="1759584" y="70357"/>
                </a:lnTo>
                <a:lnTo>
                  <a:pt x="1765681" y="72897"/>
                </a:lnTo>
                <a:lnTo>
                  <a:pt x="1769363" y="77977"/>
                </a:lnTo>
                <a:lnTo>
                  <a:pt x="1773046" y="82930"/>
                </a:lnTo>
                <a:lnTo>
                  <a:pt x="1774824" y="90550"/>
                </a:lnTo>
                <a:lnTo>
                  <a:pt x="1774824" y="187197"/>
                </a:lnTo>
                <a:lnTo>
                  <a:pt x="1797431" y="187197"/>
                </a:lnTo>
                <a:lnTo>
                  <a:pt x="1797431" y="109727"/>
                </a:lnTo>
                <a:lnTo>
                  <a:pt x="1797778" y="102259"/>
                </a:lnTo>
                <a:lnTo>
                  <a:pt x="1800783" y="89164"/>
                </a:lnTo>
                <a:lnTo>
                  <a:pt x="1806829" y="79755"/>
                </a:lnTo>
                <a:close/>
              </a:path>
              <a:path w="3620714" h="190246">
                <a:moveTo>
                  <a:pt x="1597279" y="79755"/>
                </a:moveTo>
                <a:lnTo>
                  <a:pt x="1603374" y="73532"/>
                </a:lnTo>
                <a:lnTo>
                  <a:pt x="1611248" y="70357"/>
                </a:lnTo>
                <a:lnTo>
                  <a:pt x="1625726" y="70357"/>
                </a:lnTo>
                <a:lnTo>
                  <a:pt x="1630298" y="71627"/>
                </a:lnTo>
                <a:lnTo>
                  <a:pt x="1634108" y="74040"/>
                </a:lnTo>
                <a:lnTo>
                  <a:pt x="1638045" y="76453"/>
                </a:lnTo>
                <a:lnTo>
                  <a:pt x="1640585" y="79628"/>
                </a:lnTo>
                <a:lnTo>
                  <a:pt x="1642109" y="83692"/>
                </a:lnTo>
                <a:lnTo>
                  <a:pt x="1643633" y="87629"/>
                </a:lnTo>
                <a:lnTo>
                  <a:pt x="1644269" y="94106"/>
                </a:lnTo>
                <a:lnTo>
                  <a:pt x="1644269" y="187197"/>
                </a:lnTo>
                <a:lnTo>
                  <a:pt x="1666747" y="187197"/>
                </a:lnTo>
                <a:lnTo>
                  <a:pt x="1666747" y="95630"/>
                </a:lnTo>
                <a:lnTo>
                  <a:pt x="1665893" y="83640"/>
                </a:lnTo>
                <a:lnTo>
                  <a:pt x="1662357" y="71195"/>
                </a:lnTo>
                <a:lnTo>
                  <a:pt x="1656080" y="61848"/>
                </a:lnTo>
                <a:lnTo>
                  <a:pt x="1651030" y="57581"/>
                </a:lnTo>
                <a:lnTo>
                  <a:pt x="1639718" y="52495"/>
                </a:lnTo>
                <a:lnTo>
                  <a:pt x="1625599" y="50800"/>
                </a:lnTo>
                <a:lnTo>
                  <a:pt x="1616087" y="51683"/>
                </a:lnTo>
                <a:lnTo>
                  <a:pt x="1604170" y="55799"/>
                </a:lnTo>
                <a:lnTo>
                  <a:pt x="1593625" y="63289"/>
                </a:lnTo>
                <a:lnTo>
                  <a:pt x="1584451" y="74167"/>
                </a:lnTo>
                <a:lnTo>
                  <a:pt x="1581784" y="66801"/>
                </a:lnTo>
                <a:lnTo>
                  <a:pt x="1577340" y="61086"/>
                </a:lnTo>
                <a:lnTo>
                  <a:pt x="1570990" y="57022"/>
                </a:lnTo>
                <a:lnTo>
                  <a:pt x="1564767" y="52831"/>
                </a:lnTo>
                <a:lnTo>
                  <a:pt x="1556638" y="50800"/>
                </a:lnTo>
                <a:lnTo>
                  <a:pt x="1537843" y="50800"/>
                </a:lnTo>
                <a:lnTo>
                  <a:pt x="1529969" y="52831"/>
                </a:lnTo>
                <a:lnTo>
                  <a:pt x="1522983" y="56768"/>
                </a:lnTo>
                <a:lnTo>
                  <a:pt x="1515998" y="60705"/>
                </a:lnTo>
                <a:lnTo>
                  <a:pt x="1510537" y="66039"/>
                </a:lnTo>
                <a:lnTo>
                  <a:pt x="1506346" y="72516"/>
                </a:lnTo>
                <a:lnTo>
                  <a:pt x="1506346" y="53847"/>
                </a:lnTo>
                <a:lnTo>
                  <a:pt x="1486026" y="53847"/>
                </a:lnTo>
                <a:lnTo>
                  <a:pt x="1486026" y="187197"/>
                </a:lnTo>
                <a:lnTo>
                  <a:pt x="1508633" y="187197"/>
                </a:lnTo>
                <a:lnTo>
                  <a:pt x="1508667" y="114628"/>
                </a:lnTo>
                <a:lnTo>
                  <a:pt x="1509753" y="100631"/>
                </a:lnTo>
                <a:lnTo>
                  <a:pt x="1512316" y="90169"/>
                </a:lnTo>
                <a:lnTo>
                  <a:pt x="1514729" y="83692"/>
                </a:lnTo>
                <a:lnTo>
                  <a:pt x="1518666" y="78739"/>
                </a:lnTo>
                <a:lnTo>
                  <a:pt x="1524126" y="75437"/>
                </a:lnTo>
                <a:lnTo>
                  <a:pt x="1529460" y="72135"/>
                </a:lnTo>
                <a:lnTo>
                  <a:pt x="1535303" y="70357"/>
                </a:lnTo>
                <a:lnTo>
                  <a:pt x="1550034" y="70357"/>
                </a:lnTo>
                <a:lnTo>
                  <a:pt x="1556131" y="72897"/>
                </a:lnTo>
                <a:lnTo>
                  <a:pt x="1559813" y="77977"/>
                </a:lnTo>
                <a:lnTo>
                  <a:pt x="1563496" y="82930"/>
                </a:lnTo>
                <a:lnTo>
                  <a:pt x="1565274" y="90550"/>
                </a:lnTo>
                <a:lnTo>
                  <a:pt x="1565274" y="187197"/>
                </a:lnTo>
                <a:lnTo>
                  <a:pt x="1587881" y="187197"/>
                </a:lnTo>
                <a:lnTo>
                  <a:pt x="1587881" y="109727"/>
                </a:lnTo>
                <a:lnTo>
                  <a:pt x="1588228" y="102259"/>
                </a:lnTo>
                <a:lnTo>
                  <a:pt x="1591233" y="89164"/>
                </a:lnTo>
                <a:lnTo>
                  <a:pt x="1597279" y="79755"/>
                </a:lnTo>
                <a:close/>
              </a:path>
              <a:path w="3620714" h="190246">
                <a:moveTo>
                  <a:pt x="1254379" y="79755"/>
                </a:moveTo>
                <a:lnTo>
                  <a:pt x="1260474" y="73532"/>
                </a:lnTo>
                <a:lnTo>
                  <a:pt x="1268348" y="70357"/>
                </a:lnTo>
                <a:lnTo>
                  <a:pt x="1282826" y="70357"/>
                </a:lnTo>
                <a:lnTo>
                  <a:pt x="1287398" y="71627"/>
                </a:lnTo>
                <a:lnTo>
                  <a:pt x="1291208" y="74040"/>
                </a:lnTo>
                <a:lnTo>
                  <a:pt x="1295145" y="76453"/>
                </a:lnTo>
                <a:lnTo>
                  <a:pt x="1297685" y="79628"/>
                </a:lnTo>
                <a:lnTo>
                  <a:pt x="1299209" y="83692"/>
                </a:lnTo>
                <a:lnTo>
                  <a:pt x="1300733" y="87629"/>
                </a:lnTo>
                <a:lnTo>
                  <a:pt x="1301369" y="94106"/>
                </a:lnTo>
                <a:lnTo>
                  <a:pt x="1301369" y="187197"/>
                </a:lnTo>
                <a:lnTo>
                  <a:pt x="1323847" y="187197"/>
                </a:lnTo>
                <a:lnTo>
                  <a:pt x="1323847" y="95630"/>
                </a:lnTo>
                <a:lnTo>
                  <a:pt x="1322993" y="83640"/>
                </a:lnTo>
                <a:lnTo>
                  <a:pt x="1319457" y="71195"/>
                </a:lnTo>
                <a:lnTo>
                  <a:pt x="1313180" y="61848"/>
                </a:lnTo>
                <a:lnTo>
                  <a:pt x="1308130" y="57581"/>
                </a:lnTo>
                <a:lnTo>
                  <a:pt x="1296818" y="52495"/>
                </a:lnTo>
                <a:lnTo>
                  <a:pt x="1282699" y="50800"/>
                </a:lnTo>
                <a:lnTo>
                  <a:pt x="1273187" y="51683"/>
                </a:lnTo>
                <a:lnTo>
                  <a:pt x="1261270" y="55799"/>
                </a:lnTo>
                <a:lnTo>
                  <a:pt x="1250725" y="63289"/>
                </a:lnTo>
                <a:lnTo>
                  <a:pt x="1241551" y="74167"/>
                </a:lnTo>
                <a:lnTo>
                  <a:pt x="1238884" y="66801"/>
                </a:lnTo>
                <a:lnTo>
                  <a:pt x="1234440" y="61086"/>
                </a:lnTo>
                <a:lnTo>
                  <a:pt x="1228090" y="57022"/>
                </a:lnTo>
                <a:lnTo>
                  <a:pt x="1221867" y="52831"/>
                </a:lnTo>
                <a:lnTo>
                  <a:pt x="1213738" y="50800"/>
                </a:lnTo>
                <a:lnTo>
                  <a:pt x="1194943" y="50800"/>
                </a:lnTo>
                <a:lnTo>
                  <a:pt x="1187069" y="52831"/>
                </a:lnTo>
                <a:lnTo>
                  <a:pt x="1180083" y="56768"/>
                </a:lnTo>
                <a:lnTo>
                  <a:pt x="1173098" y="60705"/>
                </a:lnTo>
                <a:lnTo>
                  <a:pt x="1167637" y="66039"/>
                </a:lnTo>
                <a:lnTo>
                  <a:pt x="1163446" y="72516"/>
                </a:lnTo>
                <a:lnTo>
                  <a:pt x="1163446" y="53847"/>
                </a:lnTo>
                <a:lnTo>
                  <a:pt x="1143126" y="53847"/>
                </a:lnTo>
                <a:lnTo>
                  <a:pt x="1143126" y="187197"/>
                </a:lnTo>
                <a:lnTo>
                  <a:pt x="1165733" y="187197"/>
                </a:lnTo>
                <a:lnTo>
                  <a:pt x="1165767" y="114628"/>
                </a:lnTo>
                <a:lnTo>
                  <a:pt x="1166853" y="100631"/>
                </a:lnTo>
                <a:lnTo>
                  <a:pt x="1169416" y="90169"/>
                </a:lnTo>
                <a:lnTo>
                  <a:pt x="1171829" y="83692"/>
                </a:lnTo>
                <a:lnTo>
                  <a:pt x="1175766" y="78739"/>
                </a:lnTo>
                <a:lnTo>
                  <a:pt x="1181226" y="75437"/>
                </a:lnTo>
                <a:lnTo>
                  <a:pt x="1186560" y="72135"/>
                </a:lnTo>
                <a:lnTo>
                  <a:pt x="1192403" y="70357"/>
                </a:lnTo>
                <a:lnTo>
                  <a:pt x="1207134" y="70357"/>
                </a:lnTo>
                <a:lnTo>
                  <a:pt x="1213231" y="72897"/>
                </a:lnTo>
                <a:lnTo>
                  <a:pt x="1216913" y="77977"/>
                </a:lnTo>
                <a:lnTo>
                  <a:pt x="1220596" y="82930"/>
                </a:lnTo>
                <a:lnTo>
                  <a:pt x="1222374" y="90550"/>
                </a:lnTo>
                <a:lnTo>
                  <a:pt x="1222374" y="187197"/>
                </a:lnTo>
                <a:lnTo>
                  <a:pt x="1244981" y="187197"/>
                </a:lnTo>
                <a:lnTo>
                  <a:pt x="1244981" y="109727"/>
                </a:lnTo>
                <a:lnTo>
                  <a:pt x="1245328" y="102259"/>
                </a:lnTo>
                <a:lnTo>
                  <a:pt x="1248333" y="89164"/>
                </a:lnTo>
                <a:lnTo>
                  <a:pt x="1254379" y="79755"/>
                </a:lnTo>
                <a:close/>
              </a:path>
              <a:path w="3620714" h="190246">
                <a:moveTo>
                  <a:pt x="936879" y="187197"/>
                </a:moveTo>
                <a:lnTo>
                  <a:pt x="936886" y="116100"/>
                </a:lnTo>
                <a:lnTo>
                  <a:pt x="937916" y="103057"/>
                </a:lnTo>
                <a:lnTo>
                  <a:pt x="940688" y="91058"/>
                </a:lnTo>
                <a:lnTo>
                  <a:pt x="942340" y="85725"/>
                </a:lnTo>
                <a:lnTo>
                  <a:pt x="945133" y="81660"/>
                </a:lnTo>
                <a:lnTo>
                  <a:pt x="949070" y="78612"/>
                </a:lnTo>
                <a:lnTo>
                  <a:pt x="953007" y="75691"/>
                </a:lnTo>
                <a:lnTo>
                  <a:pt x="957453" y="74167"/>
                </a:lnTo>
                <a:lnTo>
                  <a:pt x="967994" y="74167"/>
                </a:lnTo>
                <a:lnTo>
                  <a:pt x="973455" y="75818"/>
                </a:lnTo>
                <a:lnTo>
                  <a:pt x="979043" y="79120"/>
                </a:lnTo>
                <a:lnTo>
                  <a:pt x="986790" y="58165"/>
                </a:lnTo>
                <a:lnTo>
                  <a:pt x="978916" y="53212"/>
                </a:lnTo>
                <a:lnTo>
                  <a:pt x="971169" y="50800"/>
                </a:lnTo>
                <a:lnTo>
                  <a:pt x="958342" y="50800"/>
                </a:lnTo>
                <a:lnTo>
                  <a:pt x="953516" y="52323"/>
                </a:lnTo>
                <a:lnTo>
                  <a:pt x="949070" y="55371"/>
                </a:lnTo>
                <a:lnTo>
                  <a:pt x="944625" y="58419"/>
                </a:lnTo>
                <a:lnTo>
                  <a:pt x="939926" y="64642"/>
                </a:lnTo>
                <a:lnTo>
                  <a:pt x="934719" y="74040"/>
                </a:lnTo>
                <a:lnTo>
                  <a:pt x="934719" y="53847"/>
                </a:lnTo>
                <a:lnTo>
                  <a:pt x="914399" y="53847"/>
                </a:lnTo>
                <a:lnTo>
                  <a:pt x="914399" y="187197"/>
                </a:lnTo>
                <a:lnTo>
                  <a:pt x="936879" y="187197"/>
                </a:lnTo>
                <a:close/>
              </a:path>
              <a:path w="3620714" h="190246">
                <a:moveTo>
                  <a:pt x="624840" y="187197"/>
                </a:moveTo>
                <a:lnTo>
                  <a:pt x="648461" y="187197"/>
                </a:lnTo>
                <a:lnTo>
                  <a:pt x="675512" y="84581"/>
                </a:lnTo>
                <a:lnTo>
                  <a:pt x="680593" y="107314"/>
                </a:lnTo>
                <a:lnTo>
                  <a:pt x="701801" y="187197"/>
                </a:lnTo>
                <a:lnTo>
                  <a:pt x="725296" y="187197"/>
                </a:lnTo>
                <a:lnTo>
                  <a:pt x="767080" y="53847"/>
                </a:lnTo>
                <a:lnTo>
                  <a:pt x="745108" y="53847"/>
                </a:lnTo>
                <a:lnTo>
                  <a:pt x="722248" y="130936"/>
                </a:lnTo>
                <a:lnTo>
                  <a:pt x="714501" y="156717"/>
                </a:lnTo>
                <a:lnTo>
                  <a:pt x="707897" y="131190"/>
                </a:lnTo>
                <a:lnTo>
                  <a:pt x="687958" y="53847"/>
                </a:lnTo>
                <a:lnTo>
                  <a:pt x="664718" y="53847"/>
                </a:lnTo>
                <a:lnTo>
                  <a:pt x="643508" y="131952"/>
                </a:lnTo>
                <a:lnTo>
                  <a:pt x="642242" y="136912"/>
                </a:lnTo>
                <a:lnTo>
                  <a:pt x="638198" y="152826"/>
                </a:lnTo>
                <a:lnTo>
                  <a:pt x="636523" y="159384"/>
                </a:lnTo>
                <a:lnTo>
                  <a:pt x="628649" y="130809"/>
                </a:lnTo>
                <a:lnTo>
                  <a:pt x="607441" y="53847"/>
                </a:lnTo>
                <a:lnTo>
                  <a:pt x="584072" y="53847"/>
                </a:lnTo>
                <a:lnTo>
                  <a:pt x="624840" y="187197"/>
                </a:lnTo>
                <a:close/>
              </a:path>
              <a:path w="3620714" h="190246">
                <a:moveTo>
                  <a:pt x="393953" y="187197"/>
                </a:moveTo>
                <a:lnTo>
                  <a:pt x="393961" y="116100"/>
                </a:lnTo>
                <a:lnTo>
                  <a:pt x="394991" y="103057"/>
                </a:lnTo>
                <a:lnTo>
                  <a:pt x="397763" y="91058"/>
                </a:lnTo>
                <a:lnTo>
                  <a:pt x="399414" y="85725"/>
                </a:lnTo>
                <a:lnTo>
                  <a:pt x="402208" y="81660"/>
                </a:lnTo>
                <a:lnTo>
                  <a:pt x="406145" y="78612"/>
                </a:lnTo>
                <a:lnTo>
                  <a:pt x="410082" y="75691"/>
                </a:lnTo>
                <a:lnTo>
                  <a:pt x="414528" y="74167"/>
                </a:lnTo>
                <a:lnTo>
                  <a:pt x="425069" y="74167"/>
                </a:lnTo>
                <a:lnTo>
                  <a:pt x="430530" y="75818"/>
                </a:lnTo>
                <a:lnTo>
                  <a:pt x="436118" y="79120"/>
                </a:lnTo>
                <a:lnTo>
                  <a:pt x="443865" y="58165"/>
                </a:lnTo>
                <a:lnTo>
                  <a:pt x="435991" y="53212"/>
                </a:lnTo>
                <a:lnTo>
                  <a:pt x="428244" y="50800"/>
                </a:lnTo>
                <a:lnTo>
                  <a:pt x="415417" y="50800"/>
                </a:lnTo>
                <a:lnTo>
                  <a:pt x="410591" y="52323"/>
                </a:lnTo>
                <a:lnTo>
                  <a:pt x="406145" y="55371"/>
                </a:lnTo>
                <a:lnTo>
                  <a:pt x="401700" y="58419"/>
                </a:lnTo>
                <a:lnTo>
                  <a:pt x="397001" y="64642"/>
                </a:lnTo>
                <a:lnTo>
                  <a:pt x="391794" y="74040"/>
                </a:lnTo>
                <a:lnTo>
                  <a:pt x="391794" y="53847"/>
                </a:lnTo>
                <a:lnTo>
                  <a:pt x="371475" y="53847"/>
                </a:lnTo>
                <a:lnTo>
                  <a:pt x="371475" y="187197"/>
                </a:lnTo>
                <a:lnTo>
                  <a:pt x="393953" y="187197"/>
                </a:lnTo>
                <a:close/>
              </a:path>
              <a:path w="3620714" h="190246">
                <a:moveTo>
                  <a:pt x="308228" y="187197"/>
                </a:moveTo>
                <a:lnTo>
                  <a:pt x="308236" y="116100"/>
                </a:lnTo>
                <a:lnTo>
                  <a:pt x="309266" y="103057"/>
                </a:lnTo>
                <a:lnTo>
                  <a:pt x="312038" y="91058"/>
                </a:lnTo>
                <a:lnTo>
                  <a:pt x="313689" y="85725"/>
                </a:lnTo>
                <a:lnTo>
                  <a:pt x="316483" y="81660"/>
                </a:lnTo>
                <a:lnTo>
                  <a:pt x="320420" y="78612"/>
                </a:lnTo>
                <a:lnTo>
                  <a:pt x="324357" y="75691"/>
                </a:lnTo>
                <a:lnTo>
                  <a:pt x="328802" y="74167"/>
                </a:lnTo>
                <a:lnTo>
                  <a:pt x="339344" y="74167"/>
                </a:lnTo>
                <a:lnTo>
                  <a:pt x="344804" y="75818"/>
                </a:lnTo>
                <a:lnTo>
                  <a:pt x="350393" y="79120"/>
                </a:lnTo>
                <a:lnTo>
                  <a:pt x="358139" y="58165"/>
                </a:lnTo>
                <a:lnTo>
                  <a:pt x="350265" y="53212"/>
                </a:lnTo>
                <a:lnTo>
                  <a:pt x="342519" y="50800"/>
                </a:lnTo>
                <a:lnTo>
                  <a:pt x="329691" y="50800"/>
                </a:lnTo>
                <a:lnTo>
                  <a:pt x="324865" y="52323"/>
                </a:lnTo>
                <a:lnTo>
                  <a:pt x="320420" y="55371"/>
                </a:lnTo>
                <a:lnTo>
                  <a:pt x="315975" y="58419"/>
                </a:lnTo>
                <a:lnTo>
                  <a:pt x="311276" y="64642"/>
                </a:lnTo>
                <a:lnTo>
                  <a:pt x="306069" y="74040"/>
                </a:lnTo>
                <a:lnTo>
                  <a:pt x="306069" y="53847"/>
                </a:lnTo>
                <a:lnTo>
                  <a:pt x="285750" y="53847"/>
                </a:lnTo>
                <a:lnTo>
                  <a:pt x="285750" y="187197"/>
                </a:lnTo>
                <a:lnTo>
                  <a:pt x="308228" y="187197"/>
                </a:lnTo>
                <a:close/>
              </a:path>
              <a:path w="3620714" h="190246">
                <a:moveTo>
                  <a:pt x="2417572" y="53847"/>
                </a:moveTo>
                <a:lnTo>
                  <a:pt x="2417572" y="7238"/>
                </a:lnTo>
                <a:lnTo>
                  <a:pt x="2395093" y="20827"/>
                </a:lnTo>
                <a:lnTo>
                  <a:pt x="2395093" y="53847"/>
                </a:lnTo>
                <a:lnTo>
                  <a:pt x="2378583" y="53847"/>
                </a:lnTo>
                <a:lnTo>
                  <a:pt x="2378583" y="71373"/>
                </a:lnTo>
                <a:lnTo>
                  <a:pt x="2395093" y="71373"/>
                </a:lnTo>
                <a:lnTo>
                  <a:pt x="2395101" y="150369"/>
                </a:lnTo>
                <a:lnTo>
                  <a:pt x="2395857" y="165711"/>
                </a:lnTo>
                <a:lnTo>
                  <a:pt x="2397886" y="174878"/>
                </a:lnTo>
                <a:lnTo>
                  <a:pt x="2399665" y="179069"/>
                </a:lnTo>
                <a:lnTo>
                  <a:pt x="2402840" y="182498"/>
                </a:lnTo>
                <a:lnTo>
                  <a:pt x="2407411" y="185038"/>
                </a:lnTo>
                <a:lnTo>
                  <a:pt x="2411984" y="187705"/>
                </a:lnTo>
                <a:lnTo>
                  <a:pt x="2418334" y="188975"/>
                </a:lnTo>
                <a:lnTo>
                  <a:pt x="2431542" y="188975"/>
                </a:lnTo>
                <a:lnTo>
                  <a:pt x="2437257" y="188340"/>
                </a:lnTo>
                <a:lnTo>
                  <a:pt x="2443607" y="186944"/>
                </a:lnTo>
                <a:lnTo>
                  <a:pt x="2440305" y="167004"/>
                </a:lnTo>
                <a:lnTo>
                  <a:pt x="2436241" y="167512"/>
                </a:lnTo>
                <a:lnTo>
                  <a:pt x="2432938" y="167894"/>
                </a:lnTo>
                <a:lnTo>
                  <a:pt x="2427097" y="167894"/>
                </a:lnTo>
                <a:lnTo>
                  <a:pt x="2424430" y="167258"/>
                </a:lnTo>
                <a:lnTo>
                  <a:pt x="2422651" y="166242"/>
                </a:lnTo>
                <a:lnTo>
                  <a:pt x="2419604" y="163702"/>
                </a:lnTo>
                <a:lnTo>
                  <a:pt x="2417953" y="160019"/>
                </a:lnTo>
                <a:lnTo>
                  <a:pt x="2417572" y="155828"/>
                </a:lnTo>
                <a:lnTo>
                  <a:pt x="2417572" y="71373"/>
                </a:lnTo>
                <a:lnTo>
                  <a:pt x="2440305" y="71373"/>
                </a:lnTo>
                <a:lnTo>
                  <a:pt x="2440305" y="53847"/>
                </a:lnTo>
                <a:lnTo>
                  <a:pt x="2417572" y="53847"/>
                </a:lnTo>
                <a:close/>
              </a:path>
              <a:path w="3620714" h="190246">
                <a:moveTo>
                  <a:pt x="2666746" y="3047"/>
                </a:moveTo>
                <a:lnTo>
                  <a:pt x="2666746" y="187197"/>
                </a:lnTo>
                <a:lnTo>
                  <a:pt x="2689351" y="187197"/>
                </a:lnTo>
                <a:lnTo>
                  <a:pt x="2689351" y="3047"/>
                </a:lnTo>
                <a:lnTo>
                  <a:pt x="2666746" y="3047"/>
                </a:lnTo>
                <a:close/>
              </a:path>
              <a:path w="3620714" h="190246">
                <a:moveTo>
                  <a:pt x="2191004" y="3047"/>
                </a:moveTo>
                <a:lnTo>
                  <a:pt x="2191004" y="29082"/>
                </a:lnTo>
                <a:lnTo>
                  <a:pt x="2213610" y="29082"/>
                </a:lnTo>
                <a:lnTo>
                  <a:pt x="2213610" y="3047"/>
                </a:lnTo>
                <a:lnTo>
                  <a:pt x="2191004" y="3047"/>
                </a:lnTo>
                <a:close/>
              </a:path>
              <a:path w="3620714" h="190246">
                <a:moveTo>
                  <a:pt x="1429004" y="3047"/>
                </a:moveTo>
                <a:lnTo>
                  <a:pt x="1429004" y="29082"/>
                </a:lnTo>
                <a:lnTo>
                  <a:pt x="1451609" y="29082"/>
                </a:lnTo>
                <a:lnTo>
                  <a:pt x="1451609" y="3047"/>
                </a:lnTo>
                <a:lnTo>
                  <a:pt x="1429004" y="3047"/>
                </a:lnTo>
                <a:close/>
              </a:path>
              <a:path w="3620714" h="190246">
                <a:moveTo>
                  <a:pt x="2872612" y="30733"/>
                </a:moveTo>
                <a:lnTo>
                  <a:pt x="2872612" y="53847"/>
                </a:lnTo>
                <a:lnTo>
                  <a:pt x="2852673" y="53847"/>
                </a:lnTo>
                <a:lnTo>
                  <a:pt x="2852673" y="71373"/>
                </a:lnTo>
                <a:lnTo>
                  <a:pt x="2872612" y="71373"/>
                </a:lnTo>
                <a:lnTo>
                  <a:pt x="2872612" y="187197"/>
                </a:lnTo>
                <a:lnTo>
                  <a:pt x="2895092" y="187197"/>
                </a:lnTo>
                <a:lnTo>
                  <a:pt x="2895092" y="71373"/>
                </a:lnTo>
                <a:lnTo>
                  <a:pt x="2921126" y="71373"/>
                </a:lnTo>
                <a:lnTo>
                  <a:pt x="2921126" y="53847"/>
                </a:lnTo>
                <a:lnTo>
                  <a:pt x="2895092" y="53847"/>
                </a:lnTo>
                <a:lnTo>
                  <a:pt x="2895092" y="33527"/>
                </a:lnTo>
                <a:lnTo>
                  <a:pt x="2896488" y="28066"/>
                </a:lnTo>
                <a:lnTo>
                  <a:pt x="2899410" y="25018"/>
                </a:lnTo>
                <a:lnTo>
                  <a:pt x="2902204" y="22097"/>
                </a:lnTo>
                <a:lnTo>
                  <a:pt x="2907030" y="20700"/>
                </a:lnTo>
                <a:lnTo>
                  <a:pt x="2918079" y="20700"/>
                </a:lnTo>
                <a:lnTo>
                  <a:pt x="2922523" y="21081"/>
                </a:lnTo>
                <a:lnTo>
                  <a:pt x="2927222" y="21970"/>
                </a:lnTo>
                <a:lnTo>
                  <a:pt x="2930651" y="2285"/>
                </a:lnTo>
                <a:lnTo>
                  <a:pt x="2922905" y="761"/>
                </a:lnTo>
                <a:lnTo>
                  <a:pt x="2915920" y="0"/>
                </a:lnTo>
                <a:lnTo>
                  <a:pt x="2899663" y="0"/>
                </a:lnTo>
                <a:lnTo>
                  <a:pt x="2891917" y="1777"/>
                </a:lnTo>
                <a:lnTo>
                  <a:pt x="2886456" y="5460"/>
                </a:lnTo>
                <a:lnTo>
                  <a:pt x="2880995" y="9016"/>
                </a:lnTo>
                <a:lnTo>
                  <a:pt x="2877185" y="13842"/>
                </a:lnTo>
                <a:lnTo>
                  <a:pt x="2875025" y="19684"/>
                </a:lnTo>
                <a:lnTo>
                  <a:pt x="2873374" y="24002"/>
                </a:lnTo>
                <a:lnTo>
                  <a:pt x="2872612" y="30733"/>
                </a:lnTo>
                <a:close/>
              </a:path>
              <a:path w="3620714" h="190246">
                <a:moveTo>
                  <a:pt x="2960497" y="53847"/>
                </a:moveTo>
                <a:lnTo>
                  <a:pt x="2960497" y="7238"/>
                </a:lnTo>
                <a:lnTo>
                  <a:pt x="2938018" y="20827"/>
                </a:lnTo>
                <a:lnTo>
                  <a:pt x="2938018" y="53847"/>
                </a:lnTo>
                <a:lnTo>
                  <a:pt x="2921508" y="53847"/>
                </a:lnTo>
                <a:lnTo>
                  <a:pt x="2921508" y="71373"/>
                </a:lnTo>
                <a:lnTo>
                  <a:pt x="2938018" y="71373"/>
                </a:lnTo>
                <a:lnTo>
                  <a:pt x="2938026" y="150369"/>
                </a:lnTo>
                <a:lnTo>
                  <a:pt x="2938782" y="165711"/>
                </a:lnTo>
                <a:lnTo>
                  <a:pt x="2940811" y="174878"/>
                </a:lnTo>
                <a:lnTo>
                  <a:pt x="2942590" y="179069"/>
                </a:lnTo>
                <a:lnTo>
                  <a:pt x="2945765" y="182498"/>
                </a:lnTo>
                <a:lnTo>
                  <a:pt x="2950336" y="185038"/>
                </a:lnTo>
                <a:lnTo>
                  <a:pt x="2954909" y="187705"/>
                </a:lnTo>
                <a:lnTo>
                  <a:pt x="2961259" y="188975"/>
                </a:lnTo>
                <a:lnTo>
                  <a:pt x="2974467" y="188975"/>
                </a:lnTo>
                <a:lnTo>
                  <a:pt x="2980182" y="188340"/>
                </a:lnTo>
                <a:lnTo>
                  <a:pt x="2986532" y="186944"/>
                </a:lnTo>
                <a:lnTo>
                  <a:pt x="2983230" y="167004"/>
                </a:lnTo>
                <a:lnTo>
                  <a:pt x="2979166" y="167512"/>
                </a:lnTo>
                <a:lnTo>
                  <a:pt x="2975863" y="167894"/>
                </a:lnTo>
                <a:lnTo>
                  <a:pt x="2970022" y="167894"/>
                </a:lnTo>
                <a:lnTo>
                  <a:pt x="2967355" y="167258"/>
                </a:lnTo>
                <a:lnTo>
                  <a:pt x="2965576" y="166242"/>
                </a:lnTo>
                <a:lnTo>
                  <a:pt x="2962529" y="163702"/>
                </a:lnTo>
                <a:lnTo>
                  <a:pt x="2960878" y="160019"/>
                </a:lnTo>
                <a:lnTo>
                  <a:pt x="2960497" y="155828"/>
                </a:lnTo>
                <a:lnTo>
                  <a:pt x="2960497" y="71373"/>
                </a:lnTo>
                <a:lnTo>
                  <a:pt x="2983230" y="71373"/>
                </a:lnTo>
                <a:lnTo>
                  <a:pt x="2983230" y="53847"/>
                </a:lnTo>
                <a:lnTo>
                  <a:pt x="2960497" y="53847"/>
                </a:lnTo>
                <a:close/>
              </a:path>
              <a:path w="3620714" h="190246">
                <a:moveTo>
                  <a:pt x="853312" y="30733"/>
                </a:moveTo>
                <a:lnTo>
                  <a:pt x="853312" y="53847"/>
                </a:lnTo>
                <a:lnTo>
                  <a:pt x="833373" y="53847"/>
                </a:lnTo>
                <a:lnTo>
                  <a:pt x="833373" y="71373"/>
                </a:lnTo>
                <a:lnTo>
                  <a:pt x="853312" y="71373"/>
                </a:lnTo>
                <a:lnTo>
                  <a:pt x="853312" y="187197"/>
                </a:lnTo>
                <a:lnTo>
                  <a:pt x="875792" y="187197"/>
                </a:lnTo>
                <a:lnTo>
                  <a:pt x="875792" y="71373"/>
                </a:lnTo>
                <a:lnTo>
                  <a:pt x="901826" y="71373"/>
                </a:lnTo>
                <a:lnTo>
                  <a:pt x="901826" y="53847"/>
                </a:lnTo>
                <a:lnTo>
                  <a:pt x="875792" y="53847"/>
                </a:lnTo>
                <a:lnTo>
                  <a:pt x="875792" y="33527"/>
                </a:lnTo>
                <a:lnTo>
                  <a:pt x="877188" y="28066"/>
                </a:lnTo>
                <a:lnTo>
                  <a:pt x="880109" y="25018"/>
                </a:lnTo>
                <a:lnTo>
                  <a:pt x="882904" y="22097"/>
                </a:lnTo>
                <a:lnTo>
                  <a:pt x="887730" y="20700"/>
                </a:lnTo>
                <a:lnTo>
                  <a:pt x="898779" y="20700"/>
                </a:lnTo>
                <a:lnTo>
                  <a:pt x="903223" y="21081"/>
                </a:lnTo>
                <a:lnTo>
                  <a:pt x="907922" y="21970"/>
                </a:lnTo>
                <a:lnTo>
                  <a:pt x="911351" y="2285"/>
                </a:lnTo>
                <a:lnTo>
                  <a:pt x="903605" y="761"/>
                </a:lnTo>
                <a:lnTo>
                  <a:pt x="896619" y="0"/>
                </a:lnTo>
                <a:lnTo>
                  <a:pt x="880363" y="0"/>
                </a:lnTo>
                <a:lnTo>
                  <a:pt x="872617" y="1777"/>
                </a:lnTo>
                <a:lnTo>
                  <a:pt x="867156" y="5460"/>
                </a:lnTo>
                <a:lnTo>
                  <a:pt x="861694" y="9016"/>
                </a:lnTo>
                <a:lnTo>
                  <a:pt x="857884" y="13842"/>
                </a:lnTo>
                <a:lnTo>
                  <a:pt x="855725" y="19684"/>
                </a:lnTo>
                <a:lnTo>
                  <a:pt x="854074" y="24002"/>
                </a:lnTo>
                <a:lnTo>
                  <a:pt x="853312" y="30733"/>
                </a:lnTo>
                <a:close/>
              </a:path>
              <a:path w="3620714" h="190246">
                <a:moveTo>
                  <a:pt x="2240671" y="156896"/>
                </a:moveTo>
                <a:lnTo>
                  <a:pt x="2244308" y="169276"/>
                </a:lnTo>
                <a:lnTo>
                  <a:pt x="2252218" y="179450"/>
                </a:lnTo>
                <a:lnTo>
                  <a:pt x="2259747" y="184727"/>
                </a:lnTo>
                <a:lnTo>
                  <a:pt x="2271585" y="188872"/>
                </a:lnTo>
                <a:lnTo>
                  <a:pt x="2285999" y="190245"/>
                </a:lnTo>
                <a:lnTo>
                  <a:pt x="2282571" y="172465"/>
                </a:lnTo>
                <a:lnTo>
                  <a:pt x="2275967" y="170433"/>
                </a:lnTo>
                <a:lnTo>
                  <a:pt x="2271395" y="166496"/>
                </a:lnTo>
                <a:lnTo>
                  <a:pt x="2266822" y="162432"/>
                </a:lnTo>
                <a:lnTo>
                  <a:pt x="2264536" y="157479"/>
                </a:lnTo>
                <a:lnTo>
                  <a:pt x="2264536" y="147446"/>
                </a:lnTo>
                <a:lnTo>
                  <a:pt x="2266822" y="115442"/>
                </a:lnTo>
                <a:lnTo>
                  <a:pt x="2261361" y="117855"/>
                </a:lnTo>
                <a:lnTo>
                  <a:pt x="2256535" y="121157"/>
                </a:lnTo>
                <a:lnTo>
                  <a:pt x="2251710" y="124459"/>
                </a:lnTo>
                <a:lnTo>
                  <a:pt x="2247899" y="128777"/>
                </a:lnTo>
                <a:lnTo>
                  <a:pt x="2244851" y="134111"/>
                </a:lnTo>
                <a:lnTo>
                  <a:pt x="2241931" y="139572"/>
                </a:lnTo>
                <a:lnTo>
                  <a:pt x="2240407" y="145541"/>
                </a:lnTo>
                <a:lnTo>
                  <a:pt x="2240407" y="152019"/>
                </a:lnTo>
                <a:lnTo>
                  <a:pt x="2240671" y="156896"/>
                </a:lnTo>
                <a:close/>
              </a:path>
              <a:path w="3620714" h="190246">
                <a:moveTo>
                  <a:pt x="2310892" y="185800"/>
                </a:moveTo>
                <a:lnTo>
                  <a:pt x="2313491" y="184746"/>
                </a:lnTo>
                <a:lnTo>
                  <a:pt x="2324136" y="178954"/>
                </a:lnTo>
                <a:lnTo>
                  <a:pt x="2335148" y="170687"/>
                </a:lnTo>
                <a:lnTo>
                  <a:pt x="2335784" y="177037"/>
                </a:lnTo>
                <a:lnTo>
                  <a:pt x="2337308" y="182498"/>
                </a:lnTo>
                <a:lnTo>
                  <a:pt x="2339594" y="187197"/>
                </a:lnTo>
                <a:lnTo>
                  <a:pt x="2363216" y="187197"/>
                </a:lnTo>
                <a:lnTo>
                  <a:pt x="2360422" y="182117"/>
                </a:lnTo>
                <a:lnTo>
                  <a:pt x="2358517" y="176783"/>
                </a:lnTo>
                <a:lnTo>
                  <a:pt x="2357500" y="171195"/>
                </a:lnTo>
                <a:lnTo>
                  <a:pt x="2356688" y="162039"/>
                </a:lnTo>
                <a:lnTo>
                  <a:pt x="2356254" y="149006"/>
                </a:lnTo>
                <a:lnTo>
                  <a:pt x="2356104" y="131317"/>
                </a:lnTo>
                <a:lnTo>
                  <a:pt x="2356104" y="91185"/>
                </a:lnTo>
                <a:lnTo>
                  <a:pt x="2355722" y="84200"/>
                </a:lnTo>
                <a:lnTo>
                  <a:pt x="2354960" y="80390"/>
                </a:lnTo>
                <a:lnTo>
                  <a:pt x="2353563" y="74167"/>
                </a:lnTo>
                <a:lnTo>
                  <a:pt x="2351278" y="68960"/>
                </a:lnTo>
                <a:lnTo>
                  <a:pt x="2347975" y="64896"/>
                </a:lnTo>
                <a:lnTo>
                  <a:pt x="2344547" y="60832"/>
                </a:lnTo>
                <a:lnTo>
                  <a:pt x="2339340" y="57530"/>
                </a:lnTo>
                <a:lnTo>
                  <a:pt x="2332228" y="54863"/>
                </a:lnTo>
                <a:lnTo>
                  <a:pt x="2318585" y="51643"/>
                </a:lnTo>
                <a:lnTo>
                  <a:pt x="2304415" y="50800"/>
                </a:lnTo>
                <a:lnTo>
                  <a:pt x="2298718" y="50941"/>
                </a:lnTo>
                <a:lnTo>
                  <a:pt x="2285769" y="52443"/>
                </a:lnTo>
                <a:lnTo>
                  <a:pt x="2274188" y="55498"/>
                </a:lnTo>
                <a:lnTo>
                  <a:pt x="2265553" y="58673"/>
                </a:lnTo>
                <a:lnTo>
                  <a:pt x="2258822" y="63118"/>
                </a:lnTo>
                <a:lnTo>
                  <a:pt x="2254249" y="68960"/>
                </a:lnTo>
                <a:lnTo>
                  <a:pt x="2249678" y="74802"/>
                </a:lnTo>
                <a:lnTo>
                  <a:pt x="2246375" y="82422"/>
                </a:lnTo>
                <a:lnTo>
                  <a:pt x="2244344" y="91947"/>
                </a:lnTo>
                <a:lnTo>
                  <a:pt x="2266442" y="94868"/>
                </a:lnTo>
                <a:lnTo>
                  <a:pt x="2268855" y="85470"/>
                </a:lnTo>
                <a:lnTo>
                  <a:pt x="2272537" y="78866"/>
                </a:lnTo>
                <a:lnTo>
                  <a:pt x="2277618" y="75183"/>
                </a:lnTo>
                <a:lnTo>
                  <a:pt x="2282697" y="71373"/>
                </a:lnTo>
                <a:lnTo>
                  <a:pt x="2290572" y="69595"/>
                </a:lnTo>
                <a:lnTo>
                  <a:pt x="2302944" y="69615"/>
                </a:lnTo>
                <a:lnTo>
                  <a:pt x="2316811" y="71699"/>
                </a:lnTo>
                <a:lnTo>
                  <a:pt x="2326894" y="77215"/>
                </a:lnTo>
                <a:lnTo>
                  <a:pt x="2331211" y="80898"/>
                </a:lnTo>
                <a:lnTo>
                  <a:pt x="2333371" y="87502"/>
                </a:lnTo>
                <a:lnTo>
                  <a:pt x="2333244" y="102615"/>
                </a:lnTo>
                <a:lnTo>
                  <a:pt x="2331261" y="103255"/>
                </a:lnTo>
                <a:lnTo>
                  <a:pt x="2321222" y="105840"/>
                </a:lnTo>
                <a:lnTo>
                  <a:pt x="2308421" y="108224"/>
                </a:lnTo>
                <a:lnTo>
                  <a:pt x="2292858" y="110362"/>
                </a:lnTo>
                <a:lnTo>
                  <a:pt x="2283968" y="111378"/>
                </a:lnTo>
                <a:lnTo>
                  <a:pt x="2277236" y="112521"/>
                </a:lnTo>
                <a:lnTo>
                  <a:pt x="2272792" y="113791"/>
                </a:lnTo>
                <a:lnTo>
                  <a:pt x="2266822" y="115442"/>
                </a:lnTo>
                <a:lnTo>
                  <a:pt x="2264536" y="147446"/>
                </a:lnTo>
                <a:lnTo>
                  <a:pt x="2265553" y="143890"/>
                </a:lnTo>
                <a:lnTo>
                  <a:pt x="2267711" y="140715"/>
                </a:lnTo>
                <a:lnTo>
                  <a:pt x="2269744" y="137413"/>
                </a:lnTo>
                <a:lnTo>
                  <a:pt x="2272792" y="135000"/>
                </a:lnTo>
                <a:lnTo>
                  <a:pt x="2276601" y="133350"/>
                </a:lnTo>
                <a:lnTo>
                  <a:pt x="2280411" y="131698"/>
                </a:lnTo>
                <a:lnTo>
                  <a:pt x="2287016" y="130175"/>
                </a:lnTo>
                <a:lnTo>
                  <a:pt x="2296286" y="128777"/>
                </a:lnTo>
                <a:lnTo>
                  <a:pt x="2311188" y="126314"/>
                </a:lnTo>
                <a:lnTo>
                  <a:pt x="2323583" y="123448"/>
                </a:lnTo>
                <a:lnTo>
                  <a:pt x="2333244" y="120268"/>
                </a:lnTo>
                <a:lnTo>
                  <a:pt x="2333244" y="138556"/>
                </a:lnTo>
                <a:lnTo>
                  <a:pt x="2331973" y="146050"/>
                </a:lnTo>
                <a:lnTo>
                  <a:pt x="2329560" y="151129"/>
                </a:lnTo>
                <a:lnTo>
                  <a:pt x="2326385" y="157733"/>
                </a:lnTo>
                <a:lnTo>
                  <a:pt x="2321433" y="162940"/>
                </a:lnTo>
                <a:lnTo>
                  <a:pt x="2314701" y="166750"/>
                </a:lnTo>
                <a:lnTo>
                  <a:pt x="2307844" y="170560"/>
                </a:lnTo>
                <a:lnTo>
                  <a:pt x="2300097" y="172465"/>
                </a:lnTo>
                <a:lnTo>
                  <a:pt x="2282571" y="172465"/>
                </a:lnTo>
                <a:lnTo>
                  <a:pt x="2285999" y="190245"/>
                </a:lnTo>
                <a:lnTo>
                  <a:pt x="2294890" y="190245"/>
                </a:lnTo>
                <a:lnTo>
                  <a:pt x="2303145" y="188721"/>
                </a:lnTo>
                <a:lnTo>
                  <a:pt x="2310892" y="185800"/>
                </a:lnTo>
                <a:close/>
              </a:path>
              <a:path w="3620714" h="190246">
                <a:moveTo>
                  <a:pt x="3443604" y="63753"/>
                </a:moveTo>
                <a:lnTo>
                  <a:pt x="3438525" y="59308"/>
                </a:lnTo>
                <a:lnTo>
                  <a:pt x="3432175" y="55879"/>
                </a:lnTo>
                <a:lnTo>
                  <a:pt x="3425952" y="52577"/>
                </a:lnTo>
                <a:lnTo>
                  <a:pt x="3418712" y="50800"/>
                </a:lnTo>
                <a:lnTo>
                  <a:pt x="3410711" y="50800"/>
                </a:lnTo>
                <a:lnTo>
                  <a:pt x="3412871" y="69595"/>
                </a:lnTo>
                <a:lnTo>
                  <a:pt x="3416596" y="69786"/>
                </a:lnTo>
                <a:lnTo>
                  <a:pt x="3428662" y="73583"/>
                </a:lnTo>
                <a:lnTo>
                  <a:pt x="3438905" y="82295"/>
                </a:lnTo>
                <a:lnTo>
                  <a:pt x="3445501" y="94546"/>
                </a:lnTo>
                <a:lnTo>
                  <a:pt x="3448457" y="107188"/>
                </a:lnTo>
                <a:lnTo>
                  <a:pt x="3449447" y="122554"/>
                </a:lnTo>
                <a:lnTo>
                  <a:pt x="3449446" y="122936"/>
                </a:lnTo>
                <a:lnTo>
                  <a:pt x="3448263" y="137879"/>
                </a:lnTo>
                <a:lnTo>
                  <a:pt x="3444801" y="150071"/>
                </a:lnTo>
                <a:lnTo>
                  <a:pt x="3439032" y="159511"/>
                </a:lnTo>
                <a:lnTo>
                  <a:pt x="3426471" y="169104"/>
                </a:lnTo>
                <a:lnTo>
                  <a:pt x="3413886" y="171576"/>
                </a:lnTo>
                <a:lnTo>
                  <a:pt x="3410780" y="171432"/>
                </a:lnTo>
                <a:lnTo>
                  <a:pt x="3398811" y="167722"/>
                </a:lnTo>
                <a:lnTo>
                  <a:pt x="3388359" y="159003"/>
                </a:lnTo>
                <a:lnTo>
                  <a:pt x="3381933" y="148053"/>
                </a:lnTo>
                <a:lnTo>
                  <a:pt x="3378652" y="135641"/>
                </a:lnTo>
                <a:lnTo>
                  <a:pt x="3377565" y="120650"/>
                </a:lnTo>
                <a:lnTo>
                  <a:pt x="3377592" y="117960"/>
                </a:lnTo>
                <a:lnTo>
                  <a:pt x="3378949" y="103084"/>
                </a:lnTo>
                <a:lnTo>
                  <a:pt x="3382334" y="91027"/>
                </a:lnTo>
                <a:lnTo>
                  <a:pt x="3387725" y="81787"/>
                </a:lnTo>
                <a:lnTo>
                  <a:pt x="3392451" y="53820"/>
                </a:lnTo>
                <a:lnTo>
                  <a:pt x="3380994" y="59435"/>
                </a:lnTo>
                <a:lnTo>
                  <a:pt x="3375788" y="63357"/>
                </a:lnTo>
                <a:lnTo>
                  <a:pt x="3367377" y="72692"/>
                </a:lnTo>
                <a:lnTo>
                  <a:pt x="3361054" y="84454"/>
                </a:lnTo>
                <a:lnTo>
                  <a:pt x="3357546" y="94863"/>
                </a:lnTo>
                <a:lnTo>
                  <a:pt x="3355134" y="107303"/>
                </a:lnTo>
                <a:lnTo>
                  <a:pt x="3354324" y="120650"/>
                </a:lnTo>
                <a:lnTo>
                  <a:pt x="3355034" y="132937"/>
                </a:lnTo>
                <a:lnTo>
                  <a:pt x="3357476" y="145431"/>
                </a:lnTo>
                <a:lnTo>
                  <a:pt x="3361690" y="156844"/>
                </a:lnTo>
                <a:lnTo>
                  <a:pt x="3365075" y="163188"/>
                </a:lnTo>
                <a:lnTo>
                  <a:pt x="3372807" y="173391"/>
                </a:lnTo>
                <a:lnTo>
                  <a:pt x="3382391" y="181482"/>
                </a:lnTo>
                <a:lnTo>
                  <a:pt x="3387013" y="184215"/>
                </a:lnTo>
                <a:lnTo>
                  <a:pt x="3398911" y="188738"/>
                </a:lnTo>
                <a:lnTo>
                  <a:pt x="3411728" y="190245"/>
                </a:lnTo>
                <a:lnTo>
                  <a:pt x="3416460" y="190053"/>
                </a:lnTo>
                <a:lnTo>
                  <a:pt x="3429461" y="187090"/>
                </a:lnTo>
                <a:lnTo>
                  <a:pt x="3440329" y="180550"/>
                </a:lnTo>
                <a:lnTo>
                  <a:pt x="3449066" y="170433"/>
                </a:lnTo>
                <a:lnTo>
                  <a:pt x="3449066" y="187197"/>
                </a:lnTo>
                <a:lnTo>
                  <a:pt x="3470021" y="187197"/>
                </a:lnTo>
                <a:lnTo>
                  <a:pt x="3470021" y="3047"/>
                </a:lnTo>
                <a:lnTo>
                  <a:pt x="3447542" y="3047"/>
                </a:lnTo>
                <a:lnTo>
                  <a:pt x="3447542" y="69214"/>
                </a:lnTo>
                <a:lnTo>
                  <a:pt x="3443604" y="63753"/>
                </a:lnTo>
                <a:close/>
              </a:path>
              <a:path w="3620714" h="190246">
                <a:moveTo>
                  <a:pt x="3387725" y="81787"/>
                </a:moveTo>
                <a:lnTo>
                  <a:pt x="3389605" y="79667"/>
                </a:lnTo>
                <a:lnTo>
                  <a:pt x="3400215" y="72113"/>
                </a:lnTo>
                <a:lnTo>
                  <a:pt x="3412871" y="69595"/>
                </a:lnTo>
                <a:lnTo>
                  <a:pt x="3410711" y="50800"/>
                </a:lnTo>
                <a:lnTo>
                  <a:pt x="3404936" y="51080"/>
                </a:lnTo>
                <a:lnTo>
                  <a:pt x="3392451" y="53820"/>
                </a:lnTo>
                <a:lnTo>
                  <a:pt x="3387725" y="81787"/>
                </a:lnTo>
                <a:close/>
              </a:path>
              <a:path w="3620714" h="190246">
                <a:moveTo>
                  <a:pt x="3245611" y="158876"/>
                </a:moveTo>
                <a:lnTo>
                  <a:pt x="3244595" y="157667"/>
                </a:lnTo>
                <a:lnTo>
                  <a:pt x="3238935" y="147868"/>
                </a:lnTo>
                <a:lnTo>
                  <a:pt x="3235556" y="135478"/>
                </a:lnTo>
                <a:lnTo>
                  <a:pt x="3234435" y="120522"/>
                </a:lnTo>
                <a:lnTo>
                  <a:pt x="3236578" y="179267"/>
                </a:lnTo>
                <a:lnTo>
                  <a:pt x="3247542" y="185375"/>
                </a:lnTo>
                <a:lnTo>
                  <a:pt x="3259951" y="189030"/>
                </a:lnTo>
                <a:lnTo>
                  <a:pt x="3273805" y="190245"/>
                </a:lnTo>
                <a:lnTo>
                  <a:pt x="3281802" y="189787"/>
                </a:lnTo>
                <a:lnTo>
                  <a:pt x="3294273" y="187083"/>
                </a:lnTo>
                <a:lnTo>
                  <a:pt x="3297711" y="162893"/>
                </a:lnTo>
                <a:lnTo>
                  <a:pt x="3286710" y="169415"/>
                </a:lnTo>
                <a:lnTo>
                  <a:pt x="3273805" y="171576"/>
                </a:lnTo>
                <a:lnTo>
                  <a:pt x="3267932" y="171175"/>
                </a:lnTo>
                <a:lnTo>
                  <a:pt x="3255808" y="167184"/>
                </a:lnTo>
                <a:lnTo>
                  <a:pt x="3245611" y="158876"/>
                </a:lnTo>
                <a:close/>
              </a:path>
              <a:path w="3620714" h="190246">
                <a:moveTo>
                  <a:pt x="3211195" y="120522"/>
                </a:moveTo>
                <a:lnTo>
                  <a:pt x="3211275" y="125027"/>
                </a:lnTo>
                <a:lnTo>
                  <a:pt x="3212774" y="139396"/>
                </a:lnTo>
                <a:lnTo>
                  <a:pt x="3216152" y="152057"/>
                </a:lnTo>
                <a:lnTo>
                  <a:pt x="3221389" y="162998"/>
                </a:lnTo>
                <a:lnTo>
                  <a:pt x="3228467" y="172211"/>
                </a:lnTo>
                <a:lnTo>
                  <a:pt x="3236578" y="179267"/>
                </a:lnTo>
                <a:lnTo>
                  <a:pt x="3234435" y="120522"/>
                </a:lnTo>
                <a:lnTo>
                  <a:pt x="3234459" y="118170"/>
                </a:lnTo>
                <a:lnTo>
                  <a:pt x="3235907" y="103547"/>
                </a:lnTo>
                <a:lnTo>
                  <a:pt x="3239616" y="91562"/>
                </a:lnTo>
                <a:lnTo>
                  <a:pt x="3245611" y="82168"/>
                </a:lnTo>
                <a:lnTo>
                  <a:pt x="3249774" y="78107"/>
                </a:lnTo>
                <a:lnTo>
                  <a:pt x="3260823" y="71723"/>
                </a:lnTo>
                <a:lnTo>
                  <a:pt x="3273805" y="69595"/>
                </a:lnTo>
                <a:lnTo>
                  <a:pt x="3279371" y="69970"/>
                </a:lnTo>
                <a:lnTo>
                  <a:pt x="3291483" y="73942"/>
                </a:lnTo>
                <a:lnTo>
                  <a:pt x="3301746" y="82295"/>
                </a:lnTo>
                <a:lnTo>
                  <a:pt x="3308223" y="92693"/>
                </a:lnTo>
                <a:lnTo>
                  <a:pt x="3311751" y="104953"/>
                </a:lnTo>
                <a:lnTo>
                  <a:pt x="3312922" y="119760"/>
                </a:lnTo>
                <a:lnTo>
                  <a:pt x="3312877" y="123041"/>
                </a:lnTo>
                <a:lnTo>
                  <a:pt x="3311356" y="137589"/>
                </a:lnTo>
                <a:lnTo>
                  <a:pt x="3307653" y="149518"/>
                </a:lnTo>
                <a:lnTo>
                  <a:pt x="3301746" y="158876"/>
                </a:lnTo>
                <a:lnTo>
                  <a:pt x="3297711" y="162893"/>
                </a:lnTo>
                <a:lnTo>
                  <a:pt x="3294273" y="187083"/>
                </a:lnTo>
                <a:lnTo>
                  <a:pt x="3305936" y="181990"/>
                </a:lnTo>
                <a:lnTo>
                  <a:pt x="3311798" y="178357"/>
                </a:lnTo>
                <a:lnTo>
                  <a:pt x="3321243" y="169771"/>
                </a:lnTo>
                <a:lnTo>
                  <a:pt x="3328416" y="159130"/>
                </a:lnTo>
                <a:lnTo>
                  <a:pt x="3333243" y="146187"/>
                </a:lnTo>
                <a:lnTo>
                  <a:pt x="3335436" y="133436"/>
                </a:lnTo>
                <a:lnTo>
                  <a:pt x="3336162" y="118617"/>
                </a:lnTo>
                <a:lnTo>
                  <a:pt x="3336139" y="116300"/>
                </a:lnTo>
                <a:lnTo>
                  <a:pt x="3334815" y="102039"/>
                </a:lnTo>
                <a:lnTo>
                  <a:pt x="3331471" y="89388"/>
                </a:lnTo>
                <a:lnTo>
                  <a:pt x="3326117" y="78327"/>
                </a:lnTo>
                <a:lnTo>
                  <a:pt x="3318763" y="68833"/>
                </a:lnTo>
                <a:lnTo>
                  <a:pt x="3310830" y="61939"/>
                </a:lnTo>
                <a:lnTo>
                  <a:pt x="3299850" y="55741"/>
                </a:lnTo>
                <a:lnTo>
                  <a:pt x="3287509" y="52033"/>
                </a:lnTo>
                <a:lnTo>
                  <a:pt x="3273805" y="50800"/>
                </a:lnTo>
                <a:lnTo>
                  <a:pt x="3266761" y="51114"/>
                </a:lnTo>
                <a:lnTo>
                  <a:pt x="3253893" y="53551"/>
                </a:lnTo>
                <a:lnTo>
                  <a:pt x="3242235" y="58399"/>
                </a:lnTo>
                <a:lnTo>
                  <a:pt x="3231769" y="65658"/>
                </a:lnTo>
                <a:lnTo>
                  <a:pt x="3226659" y="70722"/>
                </a:lnTo>
                <a:lnTo>
                  <a:pt x="3219893" y="80459"/>
                </a:lnTo>
                <a:lnTo>
                  <a:pt x="3215061" y="92021"/>
                </a:lnTo>
                <a:lnTo>
                  <a:pt x="3212161" y="105383"/>
                </a:lnTo>
                <a:lnTo>
                  <a:pt x="3211195" y="120522"/>
                </a:lnTo>
                <a:close/>
              </a:path>
              <a:path w="3620714" h="190246">
                <a:moveTo>
                  <a:pt x="2129155" y="63753"/>
                </a:moveTo>
                <a:lnTo>
                  <a:pt x="2124074" y="59308"/>
                </a:lnTo>
                <a:lnTo>
                  <a:pt x="2117724" y="55879"/>
                </a:lnTo>
                <a:lnTo>
                  <a:pt x="2111501" y="52577"/>
                </a:lnTo>
                <a:lnTo>
                  <a:pt x="2104262" y="50800"/>
                </a:lnTo>
                <a:lnTo>
                  <a:pt x="2096261" y="50800"/>
                </a:lnTo>
                <a:lnTo>
                  <a:pt x="2098421" y="69595"/>
                </a:lnTo>
                <a:lnTo>
                  <a:pt x="2102146" y="69786"/>
                </a:lnTo>
                <a:lnTo>
                  <a:pt x="2114212" y="73583"/>
                </a:lnTo>
                <a:lnTo>
                  <a:pt x="2124456" y="82295"/>
                </a:lnTo>
                <a:lnTo>
                  <a:pt x="2131051" y="94546"/>
                </a:lnTo>
                <a:lnTo>
                  <a:pt x="2134007" y="107188"/>
                </a:lnTo>
                <a:lnTo>
                  <a:pt x="2134997" y="122554"/>
                </a:lnTo>
                <a:lnTo>
                  <a:pt x="2134996" y="122936"/>
                </a:lnTo>
                <a:lnTo>
                  <a:pt x="2133813" y="137879"/>
                </a:lnTo>
                <a:lnTo>
                  <a:pt x="2130351" y="150071"/>
                </a:lnTo>
                <a:lnTo>
                  <a:pt x="2124583" y="159511"/>
                </a:lnTo>
                <a:lnTo>
                  <a:pt x="2112021" y="169104"/>
                </a:lnTo>
                <a:lnTo>
                  <a:pt x="2099436" y="171576"/>
                </a:lnTo>
                <a:lnTo>
                  <a:pt x="2096330" y="171432"/>
                </a:lnTo>
                <a:lnTo>
                  <a:pt x="2084361" y="167722"/>
                </a:lnTo>
                <a:lnTo>
                  <a:pt x="2073909" y="159003"/>
                </a:lnTo>
                <a:lnTo>
                  <a:pt x="2067483" y="148053"/>
                </a:lnTo>
                <a:lnTo>
                  <a:pt x="2064202" y="135641"/>
                </a:lnTo>
                <a:lnTo>
                  <a:pt x="2063115" y="120650"/>
                </a:lnTo>
                <a:lnTo>
                  <a:pt x="2063142" y="117960"/>
                </a:lnTo>
                <a:lnTo>
                  <a:pt x="2064499" y="103084"/>
                </a:lnTo>
                <a:lnTo>
                  <a:pt x="2067884" y="91027"/>
                </a:lnTo>
                <a:lnTo>
                  <a:pt x="2073274" y="81787"/>
                </a:lnTo>
                <a:lnTo>
                  <a:pt x="2078001" y="53820"/>
                </a:lnTo>
                <a:lnTo>
                  <a:pt x="2066544" y="59435"/>
                </a:lnTo>
                <a:lnTo>
                  <a:pt x="2061338" y="63357"/>
                </a:lnTo>
                <a:lnTo>
                  <a:pt x="2052927" y="72692"/>
                </a:lnTo>
                <a:lnTo>
                  <a:pt x="2046605" y="84454"/>
                </a:lnTo>
                <a:lnTo>
                  <a:pt x="2043096" y="94863"/>
                </a:lnTo>
                <a:lnTo>
                  <a:pt x="2040684" y="107303"/>
                </a:lnTo>
                <a:lnTo>
                  <a:pt x="2039873" y="120650"/>
                </a:lnTo>
                <a:lnTo>
                  <a:pt x="2040584" y="132937"/>
                </a:lnTo>
                <a:lnTo>
                  <a:pt x="2043026" y="145431"/>
                </a:lnTo>
                <a:lnTo>
                  <a:pt x="2047240" y="156844"/>
                </a:lnTo>
                <a:lnTo>
                  <a:pt x="2050625" y="163188"/>
                </a:lnTo>
                <a:lnTo>
                  <a:pt x="2058357" y="173391"/>
                </a:lnTo>
                <a:lnTo>
                  <a:pt x="2067941" y="181482"/>
                </a:lnTo>
                <a:lnTo>
                  <a:pt x="2072563" y="184215"/>
                </a:lnTo>
                <a:lnTo>
                  <a:pt x="2084461" y="188738"/>
                </a:lnTo>
                <a:lnTo>
                  <a:pt x="2097278" y="190245"/>
                </a:lnTo>
                <a:lnTo>
                  <a:pt x="2102010" y="190053"/>
                </a:lnTo>
                <a:lnTo>
                  <a:pt x="2115011" y="187090"/>
                </a:lnTo>
                <a:lnTo>
                  <a:pt x="2125879" y="180550"/>
                </a:lnTo>
                <a:lnTo>
                  <a:pt x="2134616" y="170433"/>
                </a:lnTo>
                <a:lnTo>
                  <a:pt x="2134616" y="187197"/>
                </a:lnTo>
                <a:lnTo>
                  <a:pt x="2155571" y="187197"/>
                </a:lnTo>
                <a:lnTo>
                  <a:pt x="2155571" y="3047"/>
                </a:lnTo>
                <a:lnTo>
                  <a:pt x="2133092" y="3047"/>
                </a:lnTo>
                <a:lnTo>
                  <a:pt x="2133092" y="69214"/>
                </a:lnTo>
                <a:lnTo>
                  <a:pt x="2129155" y="63753"/>
                </a:lnTo>
                <a:close/>
              </a:path>
              <a:path w="3620714" h="190246">
                <a:moveTo>
                  <a:pt x="2073274" y="81787"/>
                </a:moveTo>
                <a:lnTo>
                  <a:pt x="2075155" y="79667"/>
                </a:lnTo>
                <a:lnTo>
                  <a:pt x="2085765" y="72113"/>
                </a:lnTo>
                <a:lnTo>
                  <a:pt x="2098421" y="69595"/>
                </a:lnTo>
                <a:lnTo>
                  <a:pt x="2096261" y="50800"/>
                </a:lnTo>
                <a:lnTo>
                  <a:pt x="2090486" y="51080"/>
                </a:lnTo>
                <a:lnTo>
                  <a:pt x="2078001" y="53820"/>
                </a:lnTo>
                <a:lnTo>
                  <a:pt x="2073274" y="81787"/>
                </a:lnTo>
                <a:close/>
              </a:path>
              <a:path w="3620714" h="190246">
                <a:moveTo>
                  <a:pt x="1026286" y="158876"/>
                </a:moveTo>
                <a:lnTo>
                  <a:pt x="1025270" y="157667"/>
                </a:lnTo>
                <a:lnTo>
                  <a:pt x="1019610" y="147868"/>
                </a:lnTo>
                <a:lnTo>
                  <a:pt x="1016231" y="135478"/>
                </a:lnTo>
                <a:lnTo>
                  <a:pt x="1015110" y="120522"/>
                </a:lnTo>
                <a:lnTo>
                  <a:pt x="1017253" y="179267"/>
                </a:lnTo>
                <a:lnTo>
                  <a:pt x="1028217" y="185375"/>
                </a:lnTo>
                <a:lnTo>
                  <a:pt x="1040626" y="189030"/>
                </a:lnTo>
                <a:lnTo>
                  <a:pt x="1054481" y="190245"/>
                </a:lnTo>
                <a:lnTo>
                  <a:pt x="1062477" y="189787"/>
                </a:lnTo>
                <a:lnTo>
                  <a:pt x="1074948" y="187083"/>
                </a:lnTo>
                <a:lnTo>
                  <a:pt x="1078386" y="162893"/>
                </a:lnTo>
                <a:lnTo>
                  <a:pt x="1067385" y="169415"/>
                </a:lnTo>
                <a:lnTo>
                  <a:pt x="1054481" y="171576"/>
                </a:lnTo>
                <a:lnTo>
                  <a:pt x="1048607" y="171175"/>
                </a:lnTo>
                <a:lnTo>
                  <a:pt x="1036483" y="167184"/>
                </a:lnTo>
                <a:lnTo>
                  <a:pt x="1026286" y="158876"/>
                </a:lnTo>
                <a:close/>
              </a:path>
              <a:path w="3620714" h="190246">
                <a:moveTo>
                  <a:pt x="991869" y="120522"/>
                </a:moveTo>
                <a:lnTo>
                  <a:pt x="991950" y="125027"/>
                </a:lnTo>
                <a:lnTo>
                  <a:pt x="993449" y="139396"/>
                </a:lnTo>
                <a:lnTo>
                  <a:pt x="996827" y="152057"/>
                </a:lnTo>
                <a:lnTo>
                  <a:pt x="1002064" y="162998"/>
                </a:lnTo>
                <a:lnTo>
                  <a:pt x="1009142" y="172211"/>
                </a:lnTo>
                <a:lnTo>
                  <a:pt x="1017253" y="179267"/>
                </a:lnTo>
                <a:lnTo>
                  <a:pt x="1015110" y="120522"/>
                </a:lnTo>
                <a:lnTo>
                  <a:pt x="1015134" y="118170"/>
                </a:lnTo>
                <a:lnTo>
                  <a:pt x="1016582" y="103547"/>
                </a:lnTo>
                <a:lnTo>
                  <a:pt x="1020291" y="91562"/>
                </a:lnTo>
                <a:lnTo>
                  <a:pt x="1026286" y="82168"/>
                </a:lnTo>
                <a:lnTo>
                  <a:pt x="1030449" y="78107"/>
                </a:lnTo>
                <a:lnTo>
                  <a:pt x="1041498" y="71723"/>
                </a:lnTo>
                <a:lnTo>
                  <a:pt x="1054481" y="69595"/>
                </a:lnTo>
                <a:lnTo>
                  <a:pt x="1060046" y="69970"/>
                </a:lnTo>
                <a:lnTo>
                  <a:pt x="1072158" y="73942"/>
                </a:lnTo>
                <a:lnTo>
                  <a:pt x="1082420" y="82295"/>
                </a:lnTo>
                <a:lnTo>
                  <a:pt x="1088898" y="92693"/>
                </a:lnTo>
                <a:lnTo>
                  <a:pt x="1092426" y="104953"/>
                </a:lnTo>
                <a:lnTo>
                  <a:pt x="1093596" y="119760"/>
                </a:lnTo>
                <a:lnTo>
                  <a:pt x="1093552" y="123041"/>
                </a:lnTo>
                <a:lnTo>
                  <a:pt x="1092031" y="137589"/>
                </a:lnTo>
                <a:lnTo>
                  <a:pt x="1088328" y="149518"/>
                </a:lnTo>
                <a:lnTo>
                  <a:pt x="1082420" y="158876"/>
                </a:lnTo>
                <a:lnTo>
                  <a:pt x="1078386" y="162893"/>
                </a:lnTo>
                <a:lnTo>
                  <a:pt x="1074948" y="187083"/>
                </a:lnTo>
                <a:lnTo>
                  <a:pt x="1086611" y="181990"/>
                </a:lnTo>
                <a:lnTo>
                  <a:pt x="1092473" y="178357"/>
                </a:lnTo>
                <a:lnTo>
                  <a:pt x="1101918" y="169771"/>
                </a:lnTo>
                <a:lnTo>
                  <a:pt x="1109091" y="159130"/>
                </a:lnTo>
                <a:lnTo>
                  <a:pt x="1113918" y="146187"/>
                </a:lnTo>
                <a:lnTo>
                  <a:pt x="1116111" y="133436"/>
                </a:lnTo>
                <a:lnTo>
                  <a:pt x="1116837" y="118617"/>
                </a:lnTo>
                <a:lnTo>
                  <a:pt x="1116814" y="116300"/>
                </a:lnTo>
                <a:lnTo>
                  <a:pt x="1115490" y="102039"/>
                </a:lnTo>
                <a:lnTo>
                  <a:pt x="1112146" y="89388"/>
                </a:lnTo>
                <a:lnTo>
                  <a:pt x="1106792" y="78327"/>
                </a:lnTo>
                <a:lnTo>
                  <a:pt x="1099438" y="68833"/>
                </a:lnTo>
                <a:lnTo>
                  <a:pt x="1091505" y="61939"/>
                </a:lnTo>
                <a:lnTo>
                  <a:pt x="1080525" y="55741"/>
                </a:lnTo>
                <a:lnTo>
                  <a:pt x="1068184" y="52033"/>
                </a:lnTo>
                <a:lnTo>
                  <a:pt x="1054481" y="50800"/>
                </a:lnTo>
                <a:lnTo>
                  <a:pt x="1047436" y="51114"/>
                </a:lnTo>
                <a:lnTo>
                  <a:pt x="1034568" y="53551"/>
                </a:lnTo>
                <a:lnTo>
                  <a:pt x="1022910" y="58399"/>
                </a:lnTo>
                <a:lnTo>
                  <a:pt x="1012444" y="65658"/>
                </a:lnTo>
                <a:lnTo>
                  <a:pt x="1007334" y="70722"/>
                </a:lnTo>
                <a:lnTo>
                  <a:pt x="1000568" y="80459"/>
                </a:lnTo>
                <a:lnTo>
                  <a:pt x="995736" y="92021"/>
                </a:lnTo>
                <a:lnTo>
                  <a:pt x="992836" y="105383"/>
                </a:lnTo>
                <a:lnTo>
                  <a:pt x="991869" y="120522"/>
                </a:lnTo>
                <a:close/>
              </a:path>
              <a:path w="3620714" h="190246">
                <a:moveTo>
                  <a:pt x="483361" y="158876"/>
                </a:moveTo>
                <a:lnTo>
                  <a:pt x="482345" y="157667"/>
                </a:lnTo>
                <a:lnTo>
                  <a:pt x="476685" y="147868"/>
                </a:lnTo>
                <a:lnTo>
                  <a:pt x="473306" y="135478"/>
                </a:lnTo>
                <a:lnTo>
                  <a:pt x="472185" y="120522"/>
                </a:lnTo>
                <a:lnTo>
                  <a:pt x="474328" y="179267"/>
                </a:lnTo>
                <a:lnTo>
                  <a:pt x="485292" y="185375"/>
                </a:lnTo>
                <a:lnTo>
                  <a:pt x="497701" y="189030"/>
                </a:lnTo>
                <a:lnTo>
                  <a:pt x="511556" y="190245"/>
                </a:lnTo>
                <a:lnTo>
                  <a:pt x="519552" y="189787"/>
                </a:lnTo>
                <a:lnTo>
                  <a:pt x="532023" y="187083"/>
                </a:lnTo>
                <a:lnTo>
                  <a:pt x="535461" y="162893"/>
                </a:lnTo>
                <a:lnTo>
                  <a:pt x="524460" y="169415"/>
                </a:lnTo>
                <a:lnTo>
                  <a:pt x="511556" y="171576"/>
                </a:lnTo>
                <a:lnTo>
                  <a:pt x="505682" y="171175"/>
                </a:lnTo>
                <a:lnTo>
                  <a:pt x="493558" y="167184"/>
                </a:lnTo>
                <a:lnTo>
                  <a:pt x="483361" y="158876"/>
                </a:lnTo>
                <a:close/>
              </a:path>
              <a:path w="3620714" h="190246">
                <a:moveTo>
                  <a:pt x="448944" y="120522"/>
                </a:moveTo>
                <a:lnTo>
                  <a:pt x="449025" y="125027"/>
                </a:lnTo>
                <a:lnTo>
                  <a:pt x="450524" y="139396"/>
                </a:lnTo>
                <a:lnTo>
                  <a:pt x="453902" y="152057"/>
                </a:lnTo>
                <a:lnTo>
                  <a:pt x="459139" y="162998"/>
                </a:lnTo>
                <a:lnTo>
                  <a:pt x="466217" y="172211"/>
                </a:lnTo>
                <a:lnTo>
                  <a:pt x="474328" y="179267"/>
                </a:lnTo>
                <a:lnTo>
                  <a:pt x="472185" y="120522"/>
                </a:lnTo>
                <a:lnTo>
                  <a:pt x="472209" y="118170"/>
                </a:lnTo>
                <a:lnTo>
                  <a:pt x="473657" y="103547"/>
                </a:lnTo>
                <a:lnTo>
                  <a:pt x="477366" y="91562"/>
                </a:lnTo>
                <a:lnTo>
                  <a:pt x="483361" y="82168"/>
                </a:lnTo>
                <a:lnTo>
                  <a:pt x="487524" y="78107"/>
                </a:lnTo>
                <a:lnTo>
                  <a:pt x="498573" y="71723"/>
                </a:lnTo>
                <a:lnTo>
                  <a:pt x="511556" y="69595"/>
                </a:lnTo>
                <a:lnTo>
                  <a:pt x="517121" y="69970"/>
                </a:lnTo>
                <a:lnTo>
                  <a:pt x="529233" y="73942"/>
                </a:lnTo>
                <a:lnTo>
                  <a:pt x="539495" y="82295"/>
                </a:lnTo>
                <a:lnTo>
                  <a:pt x="545973" y="92693"/>
                </a:lnTo>
                <a:lnTo>
                  <a:pt x="549501" y="104953"/>
                </a:lnTo>
                <a:lnTo>
                  <a:pt x="550671" y="119760"/>
                </a:lnTo>
                <a:lnTo>
                  <a:pt x="550627" y="123041"/>
                </a:lnTo>
                <a:lnTo>
                  <a:pt x="549106" y="137589"/>
                </a:lnTo>
                <a:lnTo>
                  <a:pt x="545403" y="149518"/>
                </a:lnTo>
                <a:lnTo>
                  <a:pt x="539495" y="158876"/>
                </a:lnTo>
                <a:lnTo>
                  <a:pt x="535461" y="162893"/>
                </a:lnTo>
                <a:lnTo>
                  <a:pt x="532023" y="187083"/>
                </a:lnTo>
                <a:lnTo>
                  <a:pt x="543686" y="181990"/>
                </a:lnTo>
                <a:lnTo>
                  <a:pt x="549548" y="178357"/>
                </a:lnTo>
                <a:lnTo>
                  <a:pt x="558993" y="169771"/>
                </a:lnTo>
                <a:lnTo>
                  <a:pt x="566166" y="159130"/>
                </a:lnTo>
                <a:lnTo>
                  <a:pt x="570993" y="146187"/>
                </a:lnTo>
                <a:lnTo>
                  <a:pt x="573186" y="133436"/>
                </a:lnTo>
                <a:lnTo>
                  <a:pt x="573912" y="118617"/>
                </a:lnTo>
                <a:lnTo>
                  <a:pt x="573889" y="116300"/>
                </a:lnTo>
                <a:lnTo>
                  <a:pt x="572565" y="102039"/>
                </a:lnTo>
                <a:lnTo>
                  <a:pt x="569221" y="89388"/>
                </a:lnTo>
                <a:lnTo>
                  <a:pt x="563867" y="78327"/>
                </a:lnTo>
                <a:lnTo>
                  <a:pt x="556513" y="68833"/>
                </a:lnTo>
                <a:lnTo>
                  <a:pt x="548580" y="61939"/>
                </a:lnTo>
                <a:lnTo>
                  <a:pt x="537600" y="55741"/>
                </a:lnTo>
                <a:lnTo>
                  <a:pt x="525259" y="52033"/>
                </a:lnTo>
                <a:lnTo>
                  <a:pt x="511556" y="50800"/>
                </a:lnTo>
                <a:lnTo>
                  <a:pt x="504511" y="51114"/>
                </a:lnTo>
                <a:lnTo>
                  <a:pt x="491643" y="53551"/>
                </a:lnTo>
                <a:lnTo>
                  <a:pt x="479985" y="58399"/>
                </a:lnTo>
                <a:lnTo>
                  <a:pt x="469519" y="65658"/>
                </a:lnTo>
                <a:lnTo>
                  <a:pt x="464409" y="70722"/>
                </a:lnTo>
                <a:lnTo>
                  <a:pt x="457643" y="80459"/>
                </a:lnTo>
                <a:lnTo>
                  <a:pt x="452811" y="92021"/>
                </a:lnTo>
                <a:lnTo>
                  <a:pt x="449911" y="105383"/>
                </a:lnTo>
                <a:lnTo>
                  <a:pt x="448944" y="120522"/>
                </a:lnTo>
                <a:close/>
              </a:path>
              <a:path w="3620714" h="190246">
                <a:moveTo>
                  <a:pt x="169037" y="158876"/>
                </a:moveTo>
                <a:lnTo>
                  <a:pt x="168020" y="157667"/>
                </a:lnTo>
                <a:lnTo>
                  <a:pt x="162360" y="147868"/>
                </a:lnTo>
                <a:lnTo>
                  <a:pt x="158981" y="135478"/>
                </a:lnTo>
                <a:lnTo>
                  <a:pt x="157860" y="120522"/>
                </a:lnTo>
                <a:lnTo>
                  <a:pt x="160003" y="179267"/>
                </a:lnTo>
                <a:lnTo>
                  <a:pt x="170967" y="185375"/>
                </a:lnTo>
                <a:lnTo>
                  <a:pt x="183376" y="189030"/>
                </a:lnTo>
                <a:lnTo>
                  <a:pt x="197231" y="190245"/>
                </a:lnTo>
                <a:lnTo>
                  <a:pt x="205227" y="189787"/>
                </a:lnTo>
                <a:lnTo>
                  <a:pt x="217698" y="187083"/>
                </a:lnTo>
                <a:lnTo>
                  <a:pt x="221136" y="162893"/>
                </a:lnTo>
                <a:lnTo>
                  <a:pt x="210135" y="169415"/>
                </a:lnTo>
                <a:lnTo>
                  <a:pt x="197231" y="171576"/>
                </a:lnTo>
                <a:lnTo>
                  <a:pt x="191357" y="171175"/>
                </a:lnTo>
                <a:lnTo>
                  <a:pt x="179233" y="167184"/>
                </a:lnTo>
                <a:lnTo>
                  <a:pt x="169037" y="158876"/>
                </a:lnTo>
                <a:close/>
              </a:path>
              <a:path w="3620714" h="190246">
                <a:moveTo>
                  <a:pt x="134619" y="120522"/>
                </a:moveTo>
                <a:lnTo>
                  <a:pt x="134700" y="125027"/>
                </a:lnTo>
                <a:lnTo>
                  <a:pt x="136199" y="139396"/>
                </a:lnTo>
                <a:lnTo>
                  <a:pt x="139577" y="152057"/>
                </a:lnTo>
                <a:lnTo>
                  <a:pt x="144814" y="162998"/>
                </a:lnTo>
                <a:lnTo>
                  <a:pt x="151891" y="172211"/>
                </a:lnTo>
                <a:lnTo>
                  <a:pt x="160003" y="179267"/>
                </a:lnTo>
                <a:lnTo>
                  <a:pt x="157860" y="120522"/>
                </a:lnTo>
                <a:lnTo>
                  <a:pt x="157884" y="118170"/>
                </a:lnTo>
                <a:lnTo>
                  <a:pt x="159332" y="103547"/>
                </a:lnTo>
                <a:lnTo>
                  <a:pt x="163041" y="91562"/>
                </a:lnTo>
                <a:lnTo>
                  <a:pt x="169037" y="82168"/>
                </a:lnTo>
                <a:lnTo>
                  <a:pt x="173199" y="78107"/>
                </a:lnTo>
                <a:lnTo>
                  <a:pt x="184248" y="71723"/>
                </a:lnTo>
                <a:lnTo>
                  <a:pt x="197231" y="69595"/>
                </a:lnTo>
                <a:lnTo>
                  <a:pt x="202796" y="69970"/>
                </a:lnTo>
                <a:lnTo>
                  <a:pt x="214908" y="73942"/>
                </a:lnTo>
                <a:lnTo>
                  <a:pt x="225170" y="82295"/>
                </a:lnTo>
                <a:lnTo>
                  <a:pt x="231648" y="92693"/>
                </a:lnTo>
                <a:lnTo>
                  <a:pt x="235176" y="104953"/>
                </a:lnTo>
                <a:lnTo>
                  <a:pt x="236346" y="119760"/>
                </a:lnTo>
                <a:lnTo>
                  <a:pt x="236302" y="123041"/>
                </a:lnTo>
                <a:lnTo>
                  <a:pt x="234781" y="137589"/>
                </a:lnTo>
                <a:lnTo>
                  <a:pt x="231078" y="149518"/>
                </a:lnTo>
                <a:lnTo>
                  <a:pt x="225170" y="158876"/>
                </a:lnTo>
                <a:lnTo>
                  <a:pt x="221136" y="162893"/>
                </a:lnTo>
                <a:lnTo>
                  <a:pt x="217698" y="187083"/>
                </a:lnTo>
                <a:lnTo>
                  <a:pt x="229362" y="181990"/>
                </a:lnTo>
                <a:lnTo>
                  <a:pt x="235223" y="178357"/>
                </a:lnTo>
                <a:lnTo>
                  <a:pt x="244668" y="169771"/>
                </a:lnTo>
                <a:lnTo>
                  <a:pt x="251840" y="159130"/>
                </a:lnTo>
                <a:lnTo>
                  <a:pt x="256668" y="146187"/>
                </a:lnTo>
                <a:lnTo>
                  <a:pt x="258861" y="133436"/>
                </a:lnTo>
                <a:lnTo>
                  <a:pt x="259587" y="118617"/>
                </a:lnTo>
                <a:lnTo>
                  <a:pt x="259564" y="116300"/>
                </a:lnTo>
                <a:lnTo>
                  <a:pt x="258240" y="102039"/>
                </a:lnTo>
                <a:lnTo>
                  <a:pt x="254896" y="89388"/>
                </a:lnTo>
                <a:lnTo>
                  <a:pt x="249542" y="78327"/>
                </a:lnTo>
                <a:lnTo>
                  <a:pt x="242188" y="68833"/>
                </a:lnTo>
                <a:lnTo>
                  <a:pt x="234255" y="61939"/>
                </a:lnTo>
                <a:lnTo>
                  <a:pt x="223275" y="55741"/>
                </a:lnTo>
                <a:lnTo>
                  <a:pt x="210934" y="52033"/>
                </a:lnTo>
                <a:lnTo>
                  <a:pt x="197231" y="50800"/>
                </a:lnTo>
                <a:lnTo>
                  <a:pt x="190186" y="51114"/>
                </a:lnTo>
                <a:lnTo>
                  <a:pt x="177318" y="53551"/>
                </a:lnTo>
                <a:lnTo>
                  <a:pt x="165660" y="58399"/>
                </a:lnTo>
                <a:lnTo>
                  <a:pt x="155194" y="65658"/>
                </a:lnTo>
                <a:lnTo>
                  <a:pt x="150084" y="70722"/>
                </a:lnTo>
                <a:lnTo>
                  <a:pt x="143318" y="80459"/>
                </a:lnTo>
                <a:lnTo>
                  <a:pt x="138486" y="92021"/>
                </a:lnTo>
                <a:lnTo>
                  <a:pt x="135586" y="105383"/>
                </a:lnTo>
                <a:lnTo>
                  <a:pt x="134619" y="120522"/>
                </a:lnTo>
                <a:close/>
              </a:path>
              <a:path w="3620714" h="190246">
                <a:moveTo>
                  <a:pt x="21081" y="187197"/>
                </a:moveTo>
                <a:lnTo>
                  <a:pt x="21081" y="170433"/>
                </a:lnTo>
                <a:lnTo>
                  <a:pt x="23605" y="173890"/>
                </a:lnTo>
                <a:lnTo>
                  <a:pt x="33196" y="182976"/>
                </a:lnTo>
                <a:lnTo>
                  <a:pt x="24187" y="147162"/>
                </a:lnTo>
                <a:lnTo>
                  <a:pt x="21667" y="135063"/>
                </a:lnTo>
                <a:lnTo>
                  <a:pt x="20827" y="119506"/>
                </a:lnTo>
                <a:lnTo>
                  <a:pt x="20830" y="118698"/>
                </a:lnTo>
                <a:lnTo>
                  <a:pt x="22098" y="104070"/>
                </a:lnTo>
                <a:lnTo>
                  <a:pt x="25687" y="91927"/>
                </a:lnTo>
                <a:lnTo>
                  <a:pt x="31622" y="82295"/>
                </a:lnTo>
                <a:lnTo>
                  <a:pt x="44819" y="71975"/>
                </a:lnTo>
                <a:lnTo>
                  <a:pt x="57150" y="69468"/>
                </a:lnTo>
                <a:lnTo>
                  <a:pt x="59868" y="69574"/>
                </a:lnTo>
                <a:lnTo>
                  <a:pt x="71972" y="73130"/>
                </a:lnTo>
                <a:lnTo>
                  <a:pt x="82295" y="81787"/>
                </a:lnTo>
                <a:lnTo>
                  <a:pt x="83229" y="82984"/>
                </a:lnTo>
                <a:lnTo>
                  <a:pt x="82550" y="55752"/>
                </a:lnTo>
                <a:lnTo>
                  <a:pt x="75183" y="52450"/>
                </a:lnTo>
                <a:lnTo>
                  <a:pt x="67437" y="50800"/>
                </a:lnTo>
                <a:lnTo>
                  <a:pt x="56310" y="50877"/>
                </a:lnTo>
                <a:lnTo>
                  <a:pt x="43597" y="53353"/>
                </a:lnTo>
                <a:lnTo>
                  <a:pt x="32362" y="59331"/>
                </a:lnTo>
                <a:lnTo>
                  <a:pt x="22606" y="68833"/>
                </a:lnTo>
                <a:lnTo>
                  <a:pt x="22606" y="3047"/>
                </a:lnTo>
                <a:lnTo>
                  <a:pt x="0" y="3047"/>
                </a:lnTo>
                <a:lnTo>
                  <a:pt x="0" y="187197"/>
                </a:lnTo>
                <a:lnTo>
                  <a:pt x="21081" y="187197"/>
                </a:lnTo>
                <a:close/>
              </a:path>
              <a:path w="3620714" h="190246">
                <a:moveTo>
                  <a:pt x="58038" y="190245"/>
                </a:moveTo>
                <a:lnTo>
                  <a:pt x="65086" y="189818"/>
                </a:lnTo>
                <a:lnTo>
                  <a:pt x="77424" y="186716"/>
                </a:lnTo>
                <a:lnTo>
                  <a:pt x="88664" y="180599"/>
                </a:lnTo>
                <a:lnTo>
                  <a:pt x="98806" y="171450"/>
                </a:lnTo>
                <a:lnTo>
                  <a:pt x="101599" y="168118"/>
                </a:lnTo>
                <a:lnTo>
                  <a:pt x="107780" y="158157"/>
                </a:lnTo>
                <a:lnTo>
                  <a:pt x="112184" y="146566"/>
                </a:lnTo>
                <a:lnTo>
                  <a:pt x="114820" y="133344"/>
                </a:lnTo>
                <a:lnTo>
                  <a:pt x="115696" y="118490"/>
                </a:lnTo>
                <a:lnTo>
                  <a:pt x="115677" y="116449"/>
                </a:lnTo>
                <a:lnTo>
                  <a:pt x="114585" y="103533"/>
                </a:lnTo>
                <a:lnTo>
                  <a:pt x="111759" y="91439"/>
                </a:lnTo>
                <a:lnTo>
                  <a:pt x="108965" y="82930"/>
                </a:lnTo>
                <a:lnTo>
                  <a:pt x="105282" y="75691"/>
                </a:lnTo>
                <a:lnTo>
                  <a:pt x="100583" y="69722"/>
                </a:lnTo>
                <a:lnTo>
                  <a:pt x="95884" y="63753"/>
                </a:lnTo>
                <a:lnTo>
                  <a:pt x="89788" y="59054"/>
                </a:lnTo>
                <a:lnTo>
                  <a:pt x="82550" y="55752"/>
                </a:lnTo>
                <a:lnTo>
                  <a:pt x="83229" y="82984"/>
                </a:lnTo>
                <a:lnTo>
                  <a:pt x="88425" y="92724"/>
                </a:lnTo>
                <a:lnTo>
                  <a:pt x="91543" y="105186"/>
                </a:lnTo>
                <a:lnTo>
                  <a:pt x="92582" y="120395"/>
                </a:lnTo>
                <a:lnTo>
                  <a:pt x="92562" y="122606"/>
                </a:lnTo>
                <a:lnTo>
                  <a:pt x="91174" y="137213"/>
                </a:lnTo>
                <a:lnTo>
                  <a:pt x="87591" y="149245"/>
                </a:lnTo>
                <a:lnTo>
                  <a:pt x="81787" y="158750"/>
                </a:lnTo>
                <a:lnTo>
                  <a:pt x="79252" y="161540"/>
                </a:lnTo>
                <a:lnTo>
                  <a:pt x="68482" y="169089"/>
                </a:lnTo>
                <a:lnTo>
                  <a:pt x="56133" y="171576"/>
                </a:lnTo>
                <a:lnTo>
                  <a:pt x="47680" y="170538"/>
                </a:lnTo>
                <a:lnTo>
                  <a:pt x="36429" y="164864"/>
                </a:lnTo>
                <a:lnTo>
                  <a:pt x="27304" y="154177"/>
                </a:lnTo>
                <a:lnTo>
                  <a:pt x="24187" y="147162"/>
                </a:lnTo>
                <a:lnTo>
                  <a:pt x="33196" y="182976"/>
                </a:lnTo>
                <a:lnTo>
                  <a:pt x="44673" y="188428"/>
                </a:lnTo>
                <a:lnTo>
                  <a:pt x="58038" y="190245"/>
                </a:lnTo>
                <a:close/>
              </a:path>
              <a:path w="3620714" h="190246">
                <a:moveTo>
                  <a:pt x="2191004" y="53847"/>
                </a:moveTo>
                <a:lnTo>
                  <a:pt x="2191004" y="187197"/>
                </a:lnTo>
                <a:lnTo>
                  <a:pt x="2213610" y="187197"/>
                </a:lnTo>
                <a:lnTo>
                  <a:pt x="2213610" y="53847"/>
                </a:lnTo>
                <a:lnTo>
                  <a:pt x="2191004" y="53847"/>
                </a:lnTo>
                <a:close/>
              </a:path>
              <a:path w="3620714" h="190246">
                <a:moveTo>
                  <a:pt x="1429004" y="53847"/>
                </a:moveTo>
                <a:lnTo>
                  <a:pt x="1429004" y="187197"/>
                </a:lnTo>
                <a:lnTo>
                  <a:pt x="1451609" y="187197"/>
                </a:lnTo>
                <a:lnTo>
                  <a:pt x="1451609" y="53847"/>
                </a:lnTo>
                <a:lnTo>
                  <a:pt x="1429004" y="53847"/>
                </a:lnTo>
                <a:close/>
              </a:path>
              <a:path w="3620714" h="190246">
                <a:moveTo>
                  <a:pt x="3524978" y="60998"/>
                </a:moveTo>
                <a:lnTo>
                  <a:pt x="3515232" y="69468"/>
                </a:lnTo>
                <a:lnTo>
                  <a:pt x="3506195" y="82275"/>
                </a:lnTo>
                <a:lnTo>
                  <a:pt x="3501556" y="93781"/>
                </a:lnTo>
                <a:lnTo>
                  <a:pt x="3498766" y="106911"/>
                </a:lnTo>
                <a:lnTo>
                  <a:pt x="3497833" y="121665"/>
                </a:lnTo>
                <a:lnTo>
                  <a:pt x="3497873" y="124774"/>
                </a:lnTo>
                <a:lnTo>
                  <a:pt x="3499238" y="139099"/>
                </a:lnTo>
                <a:lnTo>
                  <a:pt x="3502543" y="151767"/>
                </a:lnTo>
                <a:lnTo>
                  <a:pt x="3507790" y="162798"/>
                </a:lnTo>
                <a:lnTo>
                  <a:pt x="3514979" y="172211"/>
                </a:lnTo>
                <a:lnTo>
                  <a:pt x="3523669" y="179629"/>
                </a:lnTo>
                <a:lnTo>
                  <a:pt x="3534662" y="185510"/>
                </a:lnTo>
                <a:lnTo>
                  <a:pt x="3547222" y="189057"/>
                </a:lnTo>
                <a:lnTo>
                  <a:pt x="3561333" y="190245"/>
                </a:lnTo>
                <a:lnTo>
                  <a:pt x="3563374" y="190223"/>
                </a:lnTo>
                <a:lnTo>
                  <a:pt x="3577133" y="188747"/>
                </a:lnTo>
                <a:lnTo>
                  <a:pt x="3589211" y="184979"/>
                </a:lnTo>
                <a:lnTo>
                  <a:pt x="3599560" y="178942"/>
                </a:lnTo>
                <a:lnTo>
                  <a:pt x="3608362" y="170514"/>
                </a:lnTo>
                <a:lnTo>
                  <a:pt x="3615248" y="159873"/>
                </a:lnTo>
                <a:lnTo>
                  <a:pt x="3620007" y="147192"/>
                </a:lnTo>
                <a:lnTo>
                  <a:pt x="3596640" y="144271"/>
                </a:lnTo>
                <a:lnTo>
                  <a:pt x="3593210" y="153796"/>
                </a:lnTo>
                <a:lnTo>
                  <a:pt x="3588638" y="160781"/>
                </a:lnTo>
                <a:lnTo>
                  <a:pt x="3582797" y="165100"/>
                </a:lnTo>
                <a:lnTo>
                  <a:pt x="3576828" y="169417"/>
                </a:lnTo>
                <a:lnTo>
                  <a:pt x="3569843" y="171576"/>
                </a:lnTo>
                <a:lnTo>
                  <a:pt x="3561460" y="171576"/>
                </a:lnTo>
                <a:lnTo>
                  <a:pt x="3556355" y="171290"/>
                </a:lnTo>
                <a:lnTo>
                  <a:pt x="3544056" y="167695"/>
                </a:lnTo>
                <a:lnTo>
                  <a:pt x="3533648" y="159892"/>
                </a:lnTo>
                <a:lnTo>
                  <a:pt x="3527952" y="152222"/>
                </a:lnTo>
                <a:lnTo>
                  <a:pt x="3523350" y="140549"/>
                </a:lnTo>
                <a:lnTo>
                  <a:pt x="3521202" y="126237"/>
                </a:lnTo>
                <a:lnTo>
                  <a:pt x="3522472" y="107695"/>
                </a:lnTo>
                <a:lnTo>
                  <a:pt x="3523070" y="102337"/>
                </a:lnTo>
                <a:lnTo>
                  <a:pt x="3526964" y="89827"/>
                </a:lnTo>
                <a:lnTo>
                  <a:pt x="3524978" y="60998"/>
                </a:lnTo>
                <a:close/>
              </a:path>
              <a:path w="3620714" h="190246">
                <a:moveTo>
                  <a:pt x="3620714" y="116530"/>
                </a:moveTo>
                <a:lnTo>
                  <a:pt x="3619326" y="102200"/>
                </a:lnTo>
                <a:lnTo>
                  <a:pt x="3616064" y="89504"/>
                </a:lnTo>
                <a:lnTo>
                  <a:pt x="3610918" y="78459"/>
                </a:lnTo>
                <a:lnTo>
                  <a:pt x="3603879" y="69087"/>
                </a:lnTo>
                <a:lnTo>
                  <a:pt x="3596870" y="62635"/>
                </a:lnTo>
                <a:lnTo>
                  <a:pt x="3586038" y="56060"/>
                </a:lnTo>
                <a:lnTo>
                  <a:pt x="3573806" y="52115"/>
                </a:lnTo>
                <a:lnTo>
                  <a:pt x="3560191" y="50800"/>
                </a:lnTo>
                <a:lnTo>
                  <a:pt x="3548669" y="51681"/>
                </a:lnTo>
                <a:lnTo>
                  <a:pt x="3536124" y="55069"/>
                </a:lnTo>
                <a:lnTo>
                  <a:pt x="3524978" y="60998"/>
                </a:lnTo>
                <a:lnTo>
                  <a:pt x="3526964" y="89827"/>
                </a:lnTo>
                <a:lnTo>
                  <a:pt x="3534155" y="79882"/>
                </a:lnTo>
                <a:lnTo>
                  <a:pt x="3536377" y="77861"/>
                </a:lnTo>
                <a:lnTo>
                  <a:pt x="3547412" y="71555"/>
                </a:lnTo>
                <a:lnTo>
                  <a:pt x="3560445" y="69468"/>
                </a:lnTo>
                <a:lnTo>
                  <a:pt x="3566255" y="69866"/>
                </a:lnTo>
                <a:lnTo>
                  <a:pt x="3578383" y="73941"/>
                </a:lnTo>
                <a:lnTo>
                  <a:pt x="3588384" y="82422"/>
                </a:lnTo>
                <a:lnTo>
                  <a:pt x="3594218" y="93615"/>
                </a:lnTo>
                <a:lnTo>
                  <a:pt x="3596894" y="107695"/>
                </a:lnTo>
                <a:lnTo>
                  <a:pt x="3522472" y="107695"/>
                </a:lnTo>
                <a:lnTo>
                  <a:pt x="3521202" y="126237"/>
                </a:lnTo>
                <a:lnTo>
                  <a:pt x="3620643" y="126237"/>
                </a:lnTo>
                <a:lnTo>
                  <a:pt x="3620714" y="116530"/>
                </a:lnTo>
                <a:close/>
              </a:path>
              <a:path w="3620714" h="190246">
                <a:moveTo>
                  <a:pt x="3097148" y="72770"/>
                </a:moveTo>
                <a:lnTo>
                  <a:pt x="3097148" y="53847"/>
                </a:lnTo>
                <a:lnTo>
                  <a:pt x="3076701" y="53847"/>
                </a:lnTo>
                <a:lnTo>
                  <a:pt x="3076701" y="187197"/>
                </a:lnTo>
                <a:lnTo>
                  <a:pt x="3099308" y="187197"/>
                </a:lnTo>
                <a:lnTo>
                  <a:pt x="3099308" y="114426"/>
                </a:lnTo>
                <a:lnTo>
                  <a:pt x="3100273" y="100443"/>
                </a:lnTo>
                <a:lnTo>
                  <a:pt x="3103790" y="88021"/>
                </a:lnTo>
                <a:lnTo>
                  <a:pt x="3109848" y="79628"/>
                </a:lnTo>
                <a:lnTo>
                  <a:pt x="3121840" y="72507"/>
                </a:lnTo>
                <a:lnTo>
                  <a:pt x="3134741" y="70357"/>
                </a:lnTo>
                <a:lnTo>
                  <a:pt x="3140836" y="70357"/>
                </a:lnTo>
                <a:lnTo>
                  <a:pt x="3146044" y="71754"/>
                </a:lnTo>
                <a:lnTo>
                  <a:pt x="3150488" y="74548"/>
                </a:lnTo>
                <a:lnTo>
                  <a:pt x="3155060" y="77215"/>
                </a:lnTo>
                <a:lnTo>
                  <a:pt x="3158109" y="80898"/>
                </a:lnTo>
                <a:lnTo>
                  <a:pt x="3159886" y="85470"/>
                </a:lnTo>
                <a:lnTo>
                  <a:pt x="3161665" y="90042"/>
                </a:lnTo>
                <a:lnTo>
                  <a:pt x="3162554" y="96900"/>
                </a:lnTo>
                <a:lnTo>
                  <a:pt x="3162554" y="187197"/>
                </a:lnTo>
                <a:lnTo>
                  <a:pt x="3185160" y="187197"/>
                </a:lnTo>
                <a:lnTo>
                  <a:pt x="3185160" y="94741"/>
                </a:lnTo>
                <a:lnTo>
                  <a:pt x="3184651" y="87375"/>
                </a:lnTo>
                <a:lnTo>
                  <a:pt x="3182493" y="76834"/>
                </a:lnTo>
                <a:lnTo>
                  <a:pt x="3180207" y="71246"/>
                </a:lnTo>
                <a:lnTo>
                  <a:pt x="3176905" y="66547"/>
                </a:lnTo>
                <a:lnTo>
                  <a:pt x="3173475" y="61848"/>
                </a:lnTo>
                <a:lnTo>
                  <a:pt x="3168396" y="58038"/>
                </a:lnTo>
                <a:lnTo>
                  <a:pt x="3161665" y="55117"/>
                </a:lnTo>
                <a:lnTo>
                  <a:pt x="3154934" y="52323"/>
                </a:lnTo>
                <a:lnTo>
                  <a:pt x="3147568" y="50800"/>
                </a:lnTo>
                <a:lnTo>
                  <a:pt x="3139567" y="50800"/>
                </a:lnTo>
                <a:lnTo>
                  <a:pt x="3128851" y="51704"/>
                </a:lnTo>
                <a:lnTo>
                  <a:pt x="3116429" y="55632"/>
                </a:lnTo>
                <a:lnTo>
                  <a:pt x="3105866" y="62659"/>
                </a:lnTo>
                <a:lnTo>
                  <a:pt x="3097148" y="72770"/>
                </a:lnTo>
                <a:close/>
              </a:path>
              <a:path w="3620714" h="190246">
                <a:moveTo>
                  <a:pt x="2743928" y="60998"/>
                </a:moveTo>
                <a:lnTo>
                  <a:pt x="2734183" y="69468"/>
                </a:lnTo>
                <a:lnTo>
                  <a:pt x="2725145" y="82275"/>
                </a:lnTo>
                <a:lnTo>
                  <a:pt x="2720506" y="93781"/>
                </a:lnTo>
                <a:lnTo>
                  <a:pt x="2717716" y="106911"/>
                </a:lnTo>
                <a:lnTo>
                  <a:pt x="2716784" y="121665"/>
                </a:lnTo>
                <a:lnTo>
                  <a:pt x="2716823" y="124774"/>
                </a:lnTo>
                <a:lnTo>
                  <a:pt x="2718188" y="139099"/>
                </a:lnTo>
                <a:lnTo>
                  <a:pt x="2721493" y="151767"/>
                </a:lnTo>
                <a:lnTo>
                  <a:pt x="2726740" y="162798"/>
                </a:lnTo>
                <a:lnTo>
                  <a:pt x="2733929" y="172211"/>
                </a:lnTo>
                <a:lnTo>
                  <a:pt x="2742619" y="179629"/>
                </a:lnTo>
                <a:lnTo>
                  <a:pt x="2753612" y="185510"/>
                </a:lnTo>
                <a:lnTo>
                  <a:pt x="2766172" y="189057"/>
                </a:lnTo>
                <a:lnTo>
                  <a:pt x="2780284" y="190245"/>
                </a:lnTo>
                <a:lnTo>
                  <a:pt x="2782324" y="190223"/>
                </a:lnTo>
                <a:lnTo>
                  <a:pt x="2796083" y="188747"/>
                </a:lnTo>
                <a:lnTo>
                  <a:pt x="2808161" y="184979"/>
                </a:lnTo>
                <a:lnTo>
                  <a:pt x="2818510" y="178942"/>
                </a:lnTo>
                <a:lnTo>
                  <a:pt x="2827312" y="170514"/>
                </a:lnTo>
                <a:lnTo>
                  <a:pt x="2834198" y="159873"/>
                </a:lnTo>
                <a:lnTo>
                  <a:pt x="2838958" y="147192"/>
                </a:lnTo>
                <a:lnTo>
                  <a:pt x="2815590" y="144271"/>
                </a:lnTo>
                <a:lnTo>
                  <a:pt x="2812160" y="153796"/>
                </a:lnTo>
                <a:lnTo>
                  <a:pt x="2807588" y="160781"/>
                </a:lnTo>
                <a:lnTo>
                  <a:pt x="2801747" y="165100"/>
                </a:lnTo>
                <a:lnTo>
                  <a:pt x="2795778" y="169417"/>
                </a:lnTo>
                <a:lnTo>
                  <a:pt x="2788793" y="171576"/>
                </a:lnTo>
                <a:lnTo>
                  <a:pt x="2780410" y="171576"/>
                </a:lnTo>
                <a:lnTo>
                  <a:pt x="2775305" y="171290"/>
                </a:lnTo>
                <a:lnTo>
                  <a:pt x="2763006" y="167695"/>
                </a:lnTo>
                <a:lnTo>
                  <a:pt x="2752597" y="159892"/>
                </a:lnTo>
                <a:lnTo>
                  <a:pt x="2746902" y="152222"/>
                </a:lnTo>
                <a:lnTo>
                  <a:pt x="2742300" y="140549"/>
                </a:lnTo>
                <a:lnTo>
                  <a:pt x="2740151" y="126237"/>
                </a:lnTo>
                <a:lnTo>
                  <a:pt x="2741422" y="107695"/>
                </a:lnTo>
                <a:lnTo>
                  <a:pt x="2742020" y="102337"/>
                </a:lnTo>
                <a:lnTo>
                  <a:pt x="2745914" y="89827"/>
                </a:lnTo>
                <a:lnTo>
                  <a:pt x="2743928" y="60998"/>
                </a:lnTo>
                <a:close/>
              </a:path>
              <a:path w="3620714" h="190246">
                <a:moveTo>
                  <a:pt x="2839664" y="116530"/>
                </a:moveTo>
                <a:lnTo>
                  <a:pt x="2838276" y="102200"/>
                </a:lnTo>
                <a:lnTo>
                  <a:pt x="2835014" y="89504"/>
                </a:lnTo>
                <a:lnTo>
                  <a:pt x="2829868" y="78459"/>
                </a:lnTo>
                <a:lnTo>
                  <a:pt x="2822829" y="69087"/>
                </a:lnTo>
                <a:lnTo>
                  <a:pt x="2815820" y="62635"/>
                </a:lnTo>
                <a:lnTo>
                  <a:pt x="2804988" y="56060"/>
                </a:lnTo>
                <a:lnTo>
                  <a:pt x="2792756" y="52115"/>
                </a:lnTo>
                <a:lnTo>
                  <a:pt x="2779141" y="50800"/>
                </a:lnTo>
                <a:lnTo>
                  <a:pt x="2767619" y="51681"/>
                </a:lnTo>
                <a:lnTo>
                  <a:pt x="2755074" y="55069"/>
                </a:lnTo>
                <a:lnTo>
                  <a:pt x="2743928" y="60998"/>
                </a:lnTo>
                <a:lnTo>
                  <a:pt x="2745914" y="89827"/>
                </a:lnTo>
                <a:lnTo>
                  <a:pt x="2753106" y="79882"/>
                </a:lnTo>
                <a:lnTo>
                  <a:pt x="2755327" y="77861"/>
                </a:lnTo>
                <a:lnTo>
                  <a:pt x="2766362" y="71555"/>
                </a:lnTo>
                <a:lnTo>
                  <a:pt x="2779395" y="69468"/>
                </a:lnTo>
                <a:lnTo>
                  <a:pt x="2785205" y="69866"/>
                </a:lnTo>
                <a:lnTo>
                  <a:pt x="2797333" y="73941"/>
                </a:lnTo>
                <a:lnTo>
                  <a:pt x="2807335" y="82422"/>
                </a:lnTo>
                <a:lnTo>
                  <a:pt x="2813168" y="93615"/>
                </a:lnTo>
                <a:lnTo>
                  <a:pt x="2815844" y="107695"/>
                </a:lnTo>
                <a:lnTo>
                  <a:pt x="2741422" y="107695"/>
                </a:lnTo>
                <a:lnTo>
                  <a:pt x="2740151" y="126237"/>
                </a:lnTo>
                <a:lnTo>
                  <a:pt x="2839593" y="126237"/>
                </a:lnTo>
                <a:lnTo>
                  <a:pt x="2839664" y="116530"/>
                </a:lnTo>
                <a:close/>
              </a:path>
              <a:path w="3620714" h="190246">
                <a:moveTo>
                  <a:pt x="2486753" y="60998"/>
                </a:moveTo>
                <a:lnTo>
                  <a:pt x="2477008" y="69468"/>
                </a:lnTo>
                <a:lnTo>
                  <a:pt x="2467970" y="82275"/>
                </a:lnTo>
                <a:lnTo>
                  <a:pt x="2463331" y="93781"/>
                </a:lnTo>
                <a:lnTo>
                  <a:pt x="2460541" y="106911"/>
                </a:lnTo>
                <a:lnTo>
                  <a:pt x="2459609" y="121665"/>
                </a:lnTo>
                <a:lnTo>
                  <a:pt x="2459648" y="124774"/>
                </a:lnTo>
                <a:lnTo>
                  <a:pt x="2461013" y="139099"/>
                </a:lnTo>
                <a:lnTo>
                  <a:pt x="2464318" y="151767"/>
                </a:lnTo>
                <a:lnTo>
                  <a:pt x="2469565" y="162798"/>
                </a:lnTo>
                <a:lnTo>
                  <a:pt x="2476754" y="172211"/>
                </a:lnTo>
                <a:lnTo>
                  <a:pt x="2485444" y="179629"/>
                </a:lnTo>
                <a:lnTo>
                  <a:pt x="2496437" y="185510"/>
                </a:lnTo>
                <a:lnTo>
                  <a:pt x="2508997" y="189057"/>
                </a:lnTo>
                <a:lnTo>
                  <a:pt x="2523109" y="190245"/>
                </a:lnTo>
                <a:lnTo>
                  <a:pt x="2525149" y="190223"/>
                </a:lnTo>
                <a:lnTo>
                  <a:pt x="2538908" y="188747"/>
                </a:lnTo>
                <a:lnTo>
                  <a:pt x="2550986" y="184979"/>
                </a:lnTo>
                <a:lnTo>
                  <a:pt x="2561335" y="178942"/>
                </a:lnTo>
                <a:lnTo>
                  <a:pt x="2570137" y="170514"/>
                </a:lnTo>
                <a:lnTo>
                  <a:pt x="2577023" y="159873"/>
                </a:lnTo>
                <a:lnTo>
                  <a:pt x="2581783" y="147192"/>
                </a:lnTo>
                <a:lnTo>
                  <a:pt x="2558415" y="144271"/>
                </a:lnTo>
                <a:lnTo>
                  <a:pt x="2554985" y="153796"/>
                </a:lnTo>
                <a:lnTo>
                  <a:pt x="2550413" y="160781"/>
                </a:lnTo>
                <a:lnTo>
                  <a:pt x="2544572" y="165100"/>
                </a:lnTo>
                <a:lnTo>
                  <a:pt x="2538603" y="169417"/>
                </a:lnTo>
                <a:lnTo>
                  <a:pt x="2531618" y="171576"/>
                </a:lnTo>
                <a:lnTo>
                  <a:pt x="2523235" y="171576"/>
                </a:lnTo>
                <a:lnTo>
                  <a:pt x="2518130" y="171290"/>
                </a:lnTo>
                <a:lnTo>
                  <a:pt x="2505831" y="167695"/>
                </a:lnTo>
                <a:lnTo>
                  <a:pt x="2495422" y="159892"/>
                </a:lnTo>
                <a:lnTo>
                  <a:pt x="2489727" y="152222"/>
                </a:lnTo>
                <a:lnTo>
                  <a:pt x="2485125" y="140549"/>
                </a:lnTo>
                <a:lnTo>
                  <a:pt x="2482976" y="126237"/>
                </a:lnTo>
                <a:lnTo>
                  <a:pt x="2484247" y="107695"/>
                </a:lnTo>
                <a:lnTo>
                  <a:pt x="2484845" y="102337"/>
                </a:lnTo>
                <a:lnTo>
                  <a:pt x="2488739" y="89827"/>
                </a:lnTo>
                <a:lnTo>
                  <a:pt x="2486753" y="60998"/>
                </a:lnTo>
                <a:close/>
              </a:path>
            </a:pathLst>
          </a:custGeom>
          <a:solidFill>
            <a:srgbClr val="FCC3A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5044186" y="4543234"/>
            <a:ext cx="0" cy="182435"/>
          </a:xfrm>
          <a:custGeom>
            <a:avLst/>
            <a:gdLst/>
            <a:ahLst/>
            <a:cxnLst/>
            <a:rect l="l" t="t" r="r" b="b"/>
            <a:pathLst>
              <a:path h="182435">
                <a:moveTo>
                  <a:pt x="0" y="0"/>
                </a:moveTo>
                <a:lnTo>
                  <a:pt x="0" y="182435"/>
                </a:lnTo>
              </a:path>
            </a:pathLst>
          </a:custGeom>
          <a:ln w="23875">
            <a:solidFill>
              <a:srgbClr val="FCC3A3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4282186" y="4543234"/>
            <a:ext cx="0" cy="182435"/>
          </a:xfrm>
          <a:custGeom>
            <a:avLst/>
            <a:gdLst/>
            <a:ahLst/>
            <a:cxnLst/>
            <a:rect l="l" t="t" r="r" b="b"/>
            <a:pathLst>
              <a:path h="182435">
                <a:moveTo>
                  <a:pt x="0" y="0"/>
                </a:moveTo>
                <a:lnTo>
                  <a:pt x="0" y="182435"/>
                </a:lnTo>
              </a:path>
            </a:pathLst>
          </a:custGeom>
          <a:ln w="23875">
            <a:solidFill>
              <a:srgbClr val="FCC3A3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5519928" y="4541520"/>
            <a:ext cx="0" cy="184150"/>
          </a:xfrm>
          <a:custGeom>
            <a:avLst/>
            <a:gdLst/>
            <a:ahLst/>
            <a:cxnLst/>
            <a:rect l="l" t="t" r="r" b="b"/>
            <a:pathLst>
              <a:path h="184150">
                <a:moveTo>
                  <a:pt x="0" y="0"/>
                </a:moveTo>
                <a:lnTo>
                  <a:pt x="0" y="184149"/>
                </a:lnTo>
              </a:path>
            </a:pathLst>
          </a:custGeom>
          <a:ln w="23875">
            <a:solidFill>
              <a:srgbClr val="FCC3A3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5106416" y="4658741"/>
            <a:ext cx="68707" cy="52196"/>
          </a:xfrm>
          <a:custGeom>
            <a:avLst/>
            <a:gdLst/>
            <a:ahLst/>
            <a:cxnLst/>
            <a:rect l="l" t="t" r="r" b="b"/>
            <a:pathLst>
              <a:path w="68707" h="52197">
                <a:moveTo>
                  <a:pt x="68707" y="0"/>
                </a:moveTo>
                <a:lnTo>
                  <a:pt x="59046" y="3179"/>
                </a:lnTo>
                <a:lnTo>
                  <a:pt x="46651" y="6045"/>
                </a:lnTo>
                <a:lnTo>
                  <a:pt x="31750" y="8508"/>
                </a:lnTo>
                <a:lnTo>
                  <a:pt x="22479" y="9905"/>
                </a:lnTo>
                <a:lnTo>
                  <a:pt x="15875" y="11429"/>
                </a:lnTo>
                <a:lnTo>
                  <a:pt x="12064" y="13080"/>
                </a:lnTo>
                <a:lnTo>
                  <a:pt x="8255" y="14731"/>
                </a:lnTo>
                <a:lnTo>
                  <a:pt x="5207" y="17144"/>
                </a:lnTo>
                <a:lnTo>
                  <a:pt x="3175" y="20446"/>
                </a:lnTo>
                <a:lnTo>
                  <a:pt x="1016" y="23621"/>
                </a:lnTo>
                <a:lnTo>
                  <a:pt x="0" y="27177"/>
                </a:lnTo>
                <a:lnTo>
                  <a:pt x="0" y="31114"/>
                </a:lnTo>
                <a:lnTo>
                  <a:pt x="0" y="37210"/>
                </a:lnTo>
                <a:lnTo>
                  <a:pt x="2286" y="42163"/>
                </a:lnTo>
                <a:lnTo>
                  <a:pt x="6858" y="46227"/>
                </a:lnTo>
                <a:lnTo>
                  <a:pt x="11430" y="50164"/>
                </a:lnTo>
                <a:lnTo>
                  <a:pt x="18034" y="52196"/>
                </a:lnTo>
                <a:lnTo>
                  <a:pt x="26924" y="52196"/>
                </a:lnTo>
                <a:lnTo>
                  <a:pt x="35560" y="52196"/>
                </a:lnTo>
                <a:lnTo>
                  <a:pt x="43307" y="50291"/>
                </a:lnTo>
                <a:lnTo>
                  <a:pt x="50164" y="46481"/>
                </a:lnTo>
                <a:lnTo>
                  <a:pt x="56896" y="42671"/>
                </a:lnTo>
                <a:lnTo>
                  <a:pt x="61849" y="37464"/>
                </a:lnTo>
                <a:lnTo>
                  <a:pt x="65024" y="30860"/>
                </a:lnTo>
                <a:lnTo>
                  <a:pt x="67437" y="25780"/>
                </a:lnTo>
                <a:lnTo>
                  <a:pt x="68707" y="18287"/>
                </a:lnTo>
                <a:lnTo>
                  <a:pt x="68707" y="8254"/>
                </a:lnTo>
                <a:lnTo>
                  <a:pt x="68707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6219444" y="4608068"/>
            <a:ext cx="71881" cy="101981"/>
          </a:xfrm>
          <a:custGeom>
            <a:avLst/>
            <a:gdLst/>
            <a:ahLst/>
            <a:cxnLst/>
            <a:rect l="l" t="t" r="r" b="b"/>
            <a:pathLst>
              <a:path w="71881" h="101980">
                <a:moveTo>
                  <a:pt x="35305" y="0"/>
                </a:moveTo>
                <a:lnTo>
                  <a:pt x="22650" y="2517"/>
                </a:lnTo>
                <a:lnTo>
                  <a:pt x="12040" y="10071"/>
                </a:lnTo>
                <a:lnTo>
                  <a:pt x="4769" y="21431"/>
                </a:lnTo>
                <a:lnTo>
                  <a:pt x="1384" y="33488"/>
                </a:lnTo>
                <a:lnTo>
                  <a:pt x="27" y="48364"/>
                </a:lnTo>
                <a:lnTo>
                  <a:pt x="0" y="51053"/>
                </a:lnTo>
                <a:lnTo>
                  <a:pt x="1087" y="66045"/>
                </a:lnTo>
                <a:lnTo>
                  <a:pt x="4368" y="78457"/>
                </a:lnTo>
                <a:lnTo>
                  <a:pt x="9865" y="88265"/>
                </a:lnTo>
                <a:lnTo>
                  <a:pt x="21246" y="98126"/>
                </a:lnTo>
                <a:lnTo>
                  <a:pt x="33215" y="101836"/>
                </a:lnTo>
                <a:lnTo>
                  <a:pt x="36321" y="101980"/>
                </a:lnTo>
                <a:lnTo>
                  <a:pt x="48906" y="99508"/>
                </a:lnTo>
                <a:lnTo>
                  <a:pt x="59594" y="91993"/>
                </a:lnTo>
                <a:lnTo>
                  <a:pt x="67236" y="80475"/>
                </a:lnTo>
                <a:lnTo>
                  <a:pt x="70698" y="68283"/>
                </a:lnTo>
                <a:lnTo>
                  <a:pt x="71881" y="53340"/>
                </a:lnTo>
                <a:lnTo>
                  <a:pt x="71881" y="52958"/>
                </a:lnTo>
                <a:lnTo>
                  <a:pt x="70892" y="37592"/>
                </a:lnTo>
                <a:lnTo>
                  <a:pt x="67936" y="24950"/>
                </a:lnTo>
                <a:lnTo>
                  <a:pt x="63037" y="14989"/>
                </a:lnTo>
                <a:lnTo>
                  <a:pt x="51097" y="3987"/>
                </a:lnTo>
                <a:lnTo>
                  <a:pt x="39031" y="190"/>
                </a:lnTo>
                <a:lnTo>
                  <a:pt x="35305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6076315" y="4608068"/>
            <a:ext cx="78486" cy="101981"/>
          </a:xfrm>
          <a:custGeom>
            <a:avLst/>
            <a:gdLst/>
            <a:ahLst/>
            <a:cxnLst/>
            <a:rect l="l" t="t" r="r" b="b"/>
            <a:pathLst>
              <a:path w="78486" h="101980">
                <a:moveTo>
                  <a:pt x="39370" y="0"/>
                </a:moveTo>
                <a:lnTo>
                  <a:pt x="26387" y="2127"/>
                </a:lnTo>
                <a:lnTo>
                  <a:pt x="15338" y="8511"/>
                </a:lnTo>
                <a:lnTo>
                  <a:pt x="11175" y="12572"/>
                </a:lnTo>
                <a:lnTo>
                  <a:pt x="5180" y="21966"/>
                </a:lnTo>
                <a:lnTo>
                  <a:pt x="1471" y="33951"/>
                </a:lnTo>
                <a:lnTo>
                  <a:pt x="23" y="48574"/>
                </a:lnTo>
                <a:lnTo>
                  <a:pt x="0" y="50926"/>
                </a:lnTo>
                <a:lnTo>
                  <a:pt x="1120" y="65882"/>
                </a:lnTo>
                <a:lnTo>
                  <a:pt x="4499" y="78272"/>
                </a:lnTo>
                <a:lnTo>
                  <a:pt x="10159" y="88071"/>
                </a:lnTo>
                <a:lnTo>
                  <a:pt x="21372" y="97588"/>
                </a:lnTo>
                <a:lnTo>
                  <a:pt x="33496" y="101579"/>
                </a:lnTo>
                <a:lnTo>
                  <a:pt x="39370" y="101980"/>
                </a:lnTo>
                <a:lnTo>
                  <a:pt x="52274" y="99819"/>
                </a:lnTo>
                <a:lnTo>
                  <a:pt x="63275" y="93297"/>
                </a:lnTo>
                <a:lnTo>
                  <a:pt x="67310" y="89280"/>
                </a:lnTo>
                <a:lnTo>
                  <a:pt x="73217" y="79922"/>
                </a:lnTo>
                <a:lnTo>
                  <a:pt x="76920" y="67993"/>
                </a:lnTo>
                <a:lnTo>
                  <a:pt x="78441" y="53445"/>
                </a:lnTo>
                <a:lnTo>
                  <a:pt x="78486" y="50164"/>
                </a:lnTo>
                <a:lnTo>
                  <a:pt x="77315" y="35357"/>
                </a:lnTo>
                <a:lnTo>
                  <a:pt x="73787" y="23097"/>
                </a:lnTo>
                <a:lnTo>
                  <a:pt x="67875" y="13358"/>
                </a:lnTo>
                <a:lnTo>
                  <a:pt x="57047" y="4346"/>
                </a:lnTo>
                <a:lnTo>
                  <a:pt x="44935" y="374"/>
                </a:lnTo>
                <a:lnTo>
                  <a:pt x="39370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4904994" y="4608068"/>
            <a:ext cx="71881" cy="101981"/>
          </a:xfrm>
          <a:custGeom>
            <a:avLst/>
            <a:gdLst/>
            <a:ahLst/>
            <a:cxnLst/>
            <a:rect l="l" t="t" r="r" b="b"/>
            <a:pathLst>
              <a:path w="71881" h="101980">
                <a:moveTo>
                  <a:pt x="35305" y="0"/>
                </a:moveTo>
                <a:lnTo>
                  <a:pt x="22650" y="2517"/>
                </a:lnTo>
                <a:lnTo>
                  <a:pt x="12040" y="10071"/>
                </a:lnTo>
                <a:lnTo>
                  <a:pt x="4769" y="21431"/>
                </a:lnTo>
                <a:lnTo>
                  <a:pt x="1384" y="33488"/>
                </a:lnTo>
                <a:lnTo>
                  <a:pt x="27" y="48364"/>
                </a:lnTo>
                <a:lnTo>
                  <a:pt x="0" y="51053"/>
                </a:lnTo>
                <a:lnTo>
                  <a:pt x="1087" y="66045"/>
                </a:lnTo>
                <a:lnTo>
                  <a:pt x="4368" y="78457"/>
                </a:lnTo>
                <a:lnTo>
                  <a:pt x="9865" y="88265"/>
                </a:lnTo>
                <a:lnTo>
                  <a:pt x="21246" y="98126"/>
                </a:lnTo>
                <a:lnTo>
                  <a:pt x="33215" y="101836"/>
                </a:lnTo>
                <a:lnTo>
                  <a:pt x="36321" y="101980"/>
                </a:lnTo>
                <a:lnTo>
                  <a:pt x="48906" y="99508"/>
                </a:lnTo>
                <a:lnTo>
                  <a:pt x="59594" y="91993"/>
                </a:lnTo>
                <a:lnTo>
                  <a:pt x="67236" y="80475"/>
                </a:lnTo>
                <a:lnTo>
                  <a:pt x="70698" y="68283"/>
                </a:lnTo>
                <a:lnTo>
                  <a:pt x="71881" y="53340"/>
                </a:lnTo>
                <a:lnTo>
                  <a:pt x="71881" y="52958"/>
                </a:lnTo>
                <a:lnTo>
                  <a:pt x="70892" y="37592"/>
                </a:lnTo>
                <a:lnTo>
                  <a:pt x="67936" y="24950"/>
                </a:lnTo>
                <a:lnTo>
                  <a:pt x="63037" y="14989"/>
                </a:lnTo>
                <a:lnTo>
                  <a:pt x="51097" y="3987"/>
                </a:lnTo>
                <a:lnTo>
                  <a:pt x="39031" y="190"/>
                </a:lnTo>
                <a:lnTo>
                  <a:pt x="35305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3856990" y="4608068"/>
            <a:ext cx="78486" cy="101981"/>
          </a:xfrm>
          <a:custGeom>
            <a:avLst/>
            <a:gdLst/>
            <a:ahLst/>
            <a:cxnLst/>
            <a:rect l="l" t="t" r="r" b="b"/>
            <a:pathLst>
              <a:path w="78486" h="101980">
                <a:moveTo>
                  <a:pt x="39370" y="0"/>
                </a:moveTo>
                <a:lnTo>
                  <a:pt x="26387" y="2127"/>
                </a:lnTo>
                <a:lnTo>
                  <a:pt x="15338" y="8511"/>
                </a:lnTo>
                <a:lnTo>
                  <a:pt x="11175" y="12572"/>
                </a:lnTo>
                <a:lnTo>
                  <a:pt x="5180" y="21966"/>
                </a:lnTo>
                <a:lnTo>
                  <a:pt x="1471" y="33951"/>
                </a:lnTo>
                <a:lnTo>
                  <a:pt x="23" y="48574"/>
                </a:lnTo>
                <a:lnTo>
                  <a:pt x="0" y="50926"/>
                </a:lnTo>
                <a:lnTo>
                  <a:pt x="1120" y="65882"/>
                </a:lnTo>
                <a:lnTo>
                  <a:pt x="4499" y="78272"/>
                </a:lnTo>
                <a:lnTo>
                  <a:pt x="10159" y="88071"/>
                </a:lnTo>
                <a:lnTo>
                  <a:pt x="21372" y="97588"/>
                </a:lnTo>
                <a:lnTo>
                  <a:pt x="33496" y="101579"/>
                </a:lnTo>
                <a:lnTo>
                  <a:pt x="39370" y="101980"/>
                </a:lnTo>
                <a:lnTo>
                  <a:pt x="52274" y="99819"/>
                </a:lnTo>
                <a:lnTo>
                  <a:pt x="63275" y="93297"/>
                </a:lnTo>
                <a:lnTo>
                  <a:pt x="67310" y="89280"/>
                </a:lnTo>
                <a:lnTo>
                  <a:pt x="73217" y="79922"/>
                </a:lnTo>
                <a:lnTo>
                  <a:pt x="76920" y="67993"/>
                </a:lnTo>
                <a:lnTo>
                  <a:pt x="78441" y="53445"/>
                </a:lnTo>
                <a:lnTo>
                  <a:pt x="78486" y="50164"/>
                </a:lnTo>
                <a:lnTo>
                  <a:pt x="77315" y="35357"/>
                </a:lnTo>
                <a:lnTo>
                  <a:pt x="73787" y="23097"/>
                </a:lnTo>
                <a:lnTo>
                  <a:pt x="67875" y="13358"/>
                </a:lnTo>
                <a:lnTo>
                  <a:pt x="57047" y="4346"/>
                </a:lnTo>
                <a:lnTo>
                  <a:pt x="44935" y="374"/>
                </a:lnTo>
                <a:lnTo>
                  <a:pt x="39370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314065" y="4608068"/>
            <a:ext cx="78486" cy="101981"/>
          </a:xfrm>
          <a:custGeom>
            <a:avLst/>
            <a:gdLst/>
            <a:ahLst/>
            <a:cxnLst/>
            <a:rect l="l" t="t" r="r" b="b"/>
            <a:pathLst>
              <a:path w="78486" h="101980">
                <a:moveTo>
                  <a:pt x="39370" y="0"/>
                </a:moveTo>
                <a:lnTo>
                  <a:pt x="26387" y="2127"/>
                </a:lnTo>
                <a:lnTo>
                  <a:pt x="15338" y="8511"/>
                </a:lnTo>
                <a:lnTo>
                  <a:pt x="11175" y="12572"/>
                </a:lnTo>
                <a:lnTo>
                  <a:pt x="5180" y="21966"/>
                </a:lnTo>
                <a:lnTo>
                  <a:pt x="1471" y="33951"/>
                </a:lnTo>
                <a:lnTo>
                  <a:pt x="23" y="48574"/>
                </a:lnTo>
                <a:lnTo>
                  <a:pt x="0" y="50926"/>
                </a:lnTo>
                <a:lnTo>
                  <a:pt x="1120" y="65882"/>
                </a:lnTo>
                <a:lnTo>
                  <a:pt x="4499" y="78272"/>
                </a:lnTo>
                <a:lnTo>
                  <a:pt x="10159" y="88071"/>
                </a:lnTo>
                <a:lnTo>
                  <a:pt x="21372" y="97588"/>
                </a:lnTo>
                <a:lnTo>
                  <a:pt x="33496" y="101579"/>
                </a:lnTo>
                <a:lnTo>
                  <a:pt x="39370" y="101980"/>
                </a:lnTo>
                <a:lnTo>
                  <a:pt x="52274" y="99819"/>
                </a:lnTo>
                <a:lnTo>
                  <a:pt x="63275" y="93297"/>
                </a:lnTo>
                <a:lnTo>
                  <a:pt x="67310" y="89280"/>
                </a:lnTo>
                <a:lnTo>
                  <a:pt x="73217" y="79922"/>
                </a:lnTo>
                <a:lnTo>
                  <a:pt x="76920" y="67993"/>
                </a:lnTo>
                <a:lnTo>
                  <a:pt x="78441" y="53445"/>
                </a:lnTo>
                <a:lnTo>
                  <a:pt x="78486" y="50164"/>
                </a:lnTo>
                <a:lnTo>
                  <a:pt x="77315" y="35357"/>
                </a:lnTo>
                <a:lnTo>
                  <a:pt x="73787" y="23097"/>
                </a:lnTo>
                <a:lnTo>
                  <a:pt x="67875" y="13358"/>
                </a:lnTo>
                <a:lnTo>
                  <a:pt x="57047" y="4346"/>
                </a:lnTo>
                <a:lnTo>
                  <a:pt x="44935" y="374"/>
                </a:lnTo>
                <a:lnTo>
                  <a:pt x="39370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2999740" y="4608068"/>
            <a:ext cx="78486" cy="101981"/>
          </a:xfrm>
          <a:custGeom>
            <a:avLst/>
            <a:gdLst/>
            <a:ahLst/>
            <a:cxnLst/>
            <a:rect l="l" t="t" r="r" b="b"/>
            <a:pathLst>
              <a:path w="78486" h="101980">
                <a:moveTo>
                  <a:pt x="39370" y="0"/>
                </a:moveTo>
                <a:lnTo>
                  <a:pt x="26387" y="2127"/>
                </a:lnTo>
                <a:lnTo>
                  <a:pt x="15338" y="8511"/>
                </a:lnTo>
                <a:lnTo>
                  <a:pt x="11176" y="12572"/>
                </a:lnTo>
                <a:lnTo>
                  <a:pt x="5180" y="21966"/>
                </a:lnTo>
                <a:lnTo>
                  <a:pt x="1471" y="33951"/>
                </a:lnTo>
                <a:lnTo>
                  <a:pt x="23" y="48574"/>
                </a:lnTo>
                <a:lnTo>
                  <a:pt x="0" y="50926"/>
                </a:lnTo>
                <a:lnTo>
                  <a:pt x="1120" y="65882"/>
                </a:lnTo>
                <a:lnTo>
                  <a:pt x="4499" y="78272"/>
                </a:lnTo>
                <a:lnTo>
                  <a:pt x="10159" y="88071"/>
                </a:lnTo>
                <a:lnTo>
                  <a:pt x="21372" y="97588"/>
                </a:lnTo>
                <a:lnTo>
                  <a:pt x="33496" y="101579"/>
                </a:lnTo>
                <a:lnTo>
                  <a:pt x="39370" y="101980"/>
                </a:lnTo>
                <a:lnTo>
                  <a:pt x="52274" y="99819"/>
                </a:lnTo>
                <a:lnTo>
                  <a:pt x="63275" y="93297"/>
                </a:lnTo>
                <a:lnTo>
                  <a:pt x="67310" y="89280"/>
                </a:lnTo>
                <a:lnTo>
                  <a:pt x="73217" y="79922"/>
                </a:lnTo>
                <a:lnTo>
                  <a:pt x="76920" y="67993"/>
                </a:lnTo>
                <a:lnTo>
                  <a:pt x="78441" y="53445"/>
                </a:lnTo>
                <a:lnTo>
                  <a:pt x="78486" y="50164"/>
                </a:lnTo>
                <a:lnTo>
                  <a:pt x="77315" y="35357"/>
                </a:lnTo>
                <a:lnTo>
                  <a:pt x="73787" y="23097"/>
                </a:lnTo>
                <a:lnTo>
                  <a:pt x="67875" y="13358"/>
                </a:lnTo>
                <a:lnTo>
                  <a:pt x="57047" y="4346"/>
                </a:lnTo>
                <a:lnTo>
                  <a:pt x="44935" y="374"/>
                </a:lnTo>
                <a:lnTo>
                  <a:pt x="39370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6364351" y="4607941"/>
            <a:ext cx="74422" cy="38226"/>
          </a:xfrm>
          <a:custGeom>
            <a:avLst/>
            <a:gdLst/>
            <a:ahLst/>
            <a:cxnLst/>
            <a:rect l="l" t="t" r="r" b="b"/>
            <a:pathLst>
              <a:path w="74422" h="38226">
                <a:moveTo>
                  <a:pt x="37973" y="0"/>
                </a:moveTo>
                <a:lnTo>
                  <a:pt x="24940" y="2086"/>
                </a:lnTo>
                <a:lnTo>
                  <a:pt x="13905" y="8392"/>
                </a:lnTo>
                <a:lnTo>
                  <a:pt x="11684" y="10413"/>
                </a:lnTo>
                <a:lnTo>
                  <a:pt x="4492" y="20358"/>
                </a:lnTo>
                <a:lnTo>
                  <a:pt x="598" y="32868"/>
                </a:lnTo>
                <a:lnTo>
                  <a:pt x="0" y="38226"/>
                </a:lnTo>
                <a:lnTo>
                  <a:pt x="74422" y="38226"/>
                </a:lnTo>
                <a:lnTo>
                  <a:pt x="71746" y="24146"/>
                </a:lnTo>
                <a:lnTo>
                  <a:pt x="66569" y="13786"/>
                </a:lnTo>
                <a:lnTo>
                  <a:pt x="55911" y="4472"/>
                </a:lnTo>
                <a:lnTo>
                  <a:pt x="43783" y="397"/>
                </a:lnTo>
                <a:lnTo>
                  <a:pt x="37973" y="0"/>
                </a:lnTo>
                <a:close/>
              </a:path>
            </a:pathLst>
          </a:custGeom>
          <a:ln w="19049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5583301" y="4607941"/>
            <a:ext cx="74422" cy="38226"/>
          </a:xfrm>
          <a:custGeom>
            <a:avLst/>
            <a:gdLst/>
            <a:ahLst/>
            <a:cxnLst/>
            <a:rect l="l" t="t" r="r" b="b"/>
            <a:pathLst>
              <a:path w="74422" h="38226">
                <a:moveTo>
                  <a:pt x="37973" y="0"/>
                </a:moveTo>
                <a:lnTo>
                  <a:pt x="24940" y="2086"/>
                </a:lnTo>
                <a:lnTo>
                  <a:pt x="13905" y="8392"/>
                </a:lnTo>
                <a:lnTo>
                  <a:pt x="11684" y="10413"/>
                </a:lnTo>
                <a:lnTo>
                  <a:pt x="4492" y="20358"/>
                </a:lnTo>
                <a:lnTo>
                  <a:pt x="598" y="32868"/>
                </a:lnTo>
                <a:lnTo>
                  <a:pt x="0" y="38226"/>
                </a:lnTo>
                <a:lnTo>
                  <a:pt x="74422" y="38226"/>
                </a:lnTo>
                <a:lnTo>
                  <a:pt x="71746" y="24146"/>
                </a:lnTo>
                <a:lnTo>
                  <a:pt x="66569" y="13786"/>
                </a:lnTo>
                <a:lnTo>
                  <a:pt x="55911" y="4472"/>
                </a:lnTo>
                <a:lnTo>
                  <a:pt x="43783" y="397"/>
                </a:lnTo>
                <a:lnTo>
                  <a:pt x="37973" y="0"/>
                </a:lnTo>
                <a:close/>
              </a:path>
            </a:pathLst>
          </a:custGeom>
          <a:ln w="19049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5326126" y="4607941"/>
            <a:ext cx="74422" cy="38226"/>
          </a:xfrm>
          <a:custGeom>
            <a:avLst/>
            <a:gdLst/>
            <a:ahLst/>
            <a:cxnLst/>
            <a:rect l="l" t="t" r="r" b="b"/>
            <a:pathLst>
              <a:path w="74422" h="38226">
                <a:moveTo>
                  <a:pt x="37973" y="0"/>
                </a:moveTo>
                <a:lnTo>
                  <a:pt x="24940" y="2086"/>
                </a:lnTo>
                <a:lnTo>
                  <a:pt x="13905" y="8392"/>
                </a:lnTo>
                <a:lnTo>
                  <a:pt x="11684" y="10413"/>
                </a:lnTo>
                <a:lnTo>
                  <a:pt x="4492" y="20358"/>
                </a:lnTo>
                <a:lnTo>
                  <a:pt x="598" y="32868"/>
                </a:lnTo>
                <a:lnTo>
                  <a:pt x="0" y="38226"/>
                </a:lnTo>
                <a:lnTo>
                  <a:pt x="74422" y="38226"/>
                </a:lnTo>
                <a:lnTo>
                  <a:pt x="71746" y="24146"/>
                </a:lnTo>
                <a:lnTo>
                  <a:pt x="66569" y="13786"/>
                </a:lnTo>
                <a:lnTo>
                  <a:pt x="55911" y="4472"/>
                </a:lnTo>
                <a:lnTo>
                  <a:pt x="43783" y="397"/>
                </a:lnTo>
                <a:lnTo>
                  <a:pt x="37973" y="0"/>
                </a:lnTo>
                <a:close/>
              </a:path>
            </a:pathLst>
          </a:custGeom>
          <a:ln w="19049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4764151" y="4607941"/>
            <a:ext cx="74422" cy="38226"/>
          </a:xfrm>
          <a:custGeom>
            <a:avLst/>
            <a:gdLst/>
            <a:ahLst/>
            <a:cxnLst/>
            <a:rect l="l" t="t" r="r" b="b"/>
            <a:pathLst>
              <a:path w="74422" h="38226">
                <a:moveTo>
                  <a:pt x="37973" y="0"/>
                </a:moveTo>
                <a:lnTo>
                  <a:pt x="24940" y="2086"/>
                </a:lnTo>
                <a:lnTo>
                  <a:pt x="13905" y="8392"/>
                </a:lnTo>
                <a:lnTo>
                  <a:pt x="11684" y="10413"/>
                </a:lnTo>
                <a:lnTo>
                  <a:pt x="4492" y="20358"/>
                </a:lnTo>
                <a:lnTo>
                  <a:pt x="598" y="32868"/>
                </a:lnTo>
                <a:lnTo>
                  <a:pt x="0" y="38226"/>
                </a:lnTo>
                <a:lnTo>
                  <a:pt x="74422" y="38226"/>
                </a:lnTo>
                <a:lnTo>
                  <a:pt x="71746" y="24146"/>
                </a:lnTo>
                <a:lnTo>
                  <a:pt x="66569" y="13786"/>
                </a:lnTo>
                <a:lnTo>
                  <a:pt x="55911" y="4472"/>
                </a:lnTo>
                <a:lnTo>
                  <a:pt x="43783" y="397"/>
                </a:lnTo>
                <a:lnTo>
                  <a:pt x="37973" y="0"/>
                </a:lnTo>
                <a:close/>
              </a:path>
            </a:pathLst>
          </a:custGeom>
          <a:ln w="19049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2862707" y="4607941"/>
            <a:ext cx="71755" cy="102107"/>
          </a:xfrm>
          <a:custGeom>
            <a:avLst/>
            <a:gdLst/>
            <a:ahLst/>
            <a:cxnLst/>
            <a:rect l="l" t="t" r="r" b="b"/>
            <a:pathLst>
              <a:path w="71755" h="102107">
                <a:moveTo>
                  <a:pt x="36322" y="0"/>
                </a:moveTo>
                <a:lnTo>
                  <a:pt x="23991" y="2506"/>
                </a:lnTo>
                <a:lnTo>
                  <a:pt x="13217" y="10117"/>
                </a:lnTo>
                <a:lnTo>
                  <a:pt x="10794" y="12826"/>
                </a:lnTo>
                <a:lnTo>
                  <a:pt x="4859" y="22458"/>
                </a:lnTo>
                <a:lnTo>
                  <a:pt x="1270" y="34601"/>
                </a:lnTo>
                <a:lnTo>
                  <a:pt x="2" y="49229"/>
                </a:lnTo>
                <a:lnTo>
                  <a:pt x="0" y="50037"/>
                </a:lnTo>
                <a:lnTo>
                  <a:pt x="839" y="65594"/>
                </a:lnTo>
                <a:lnTo>
                  <a:pt x="3359" y="77693"/>
                </a:lnTo>
                <a:lnTo>
                  <a:pt x="6476" y="84708"/>
                </a:lnTo>
                <a:lnTo>
                  <a:pt x="15601" y="95395"/>
                </a:lnTo>
                <a:lnTo>
                  <a:pt x="26852" y="101069"/>
                </a:lnTo>
                <a:lnTo>
                  <a:pt x="35306" y="102107"/>
                </a:lnTo>
                <a:lnTo>
                  <a:pt x="47654" y="99620"/>
                </a:lnTo>
                <a:lnTo>
                  <a:pt x="58424" y="92071"/>
                </a:lnTo>
                <a:lnTo>
                  <a:pt x="60960" y="89280"/>
                </a:lnTo>
                <a:lnTo>
                  <a:pt x="66763" y="79776"/>
                </a:lnTo>
                <a:lnTo>
                  <a:pt x="70346" y="67744"/>
                </a:lnTo>
                <a:lnTo>
                  <a:pt x="71734" y="53137"/>
                </a:lnTo>
                <a:lnTo>
                  <a:pt x="71755" y="50926"/>
                </a:lnTo>
                <a:lnTo>
                  <a:pt x="70715" y="35717"/>
                </a:lnTo>
                <a:lnTo>
                  <a:pt x="67597" y="23255"/>
                </a:lnTo>
                <a:lnTo>
                  <a:pt x="62401" y="13515"/>
                </a:lnTo>
                <a:lnTo>
                  <a:pt x="51144" y="3661"/>
                </a:lnTo>
                <a:lnTo>
                  <a:pt x="39040" y="105"/>
                </a:lnTo>
                <a:lnTo>
                  <a:pt x="36322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5044186" y="4582795"/>
            <a:ext cx="0" cy="152400"/>
          </a:xfrm>
          <a:custGeom>
            <a:avLst/>
            <a:gdLst/>
            <a:ahLst/>
            <a:cxnLst/>
            <a:rect l="l" t="t" r="r" b="b"/>
            <a:pathLst>
              <a:path h="152400">
                <a:moveTo>
                  <a:pt x="0" y="0"/>
                </a:moveTo>
                <a:lnTo>
                  <a:pt x="0" y="152399"/>
                </a:lnTo>
              </a:path>
            </a:pathLst>
          </a:custGeom>
          <a:ln w="42925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4282186" y="4582795"/>
            <a:ext cx="0" cy="152400"/>
          </a:xfrm>
          <a:custGeom>
            <a:avLst/>
            <a:gdLst/>
            <a:ahLst/>
            <a:cxnLst/>
            <a:rect l="l" t="t" r="r" b="b"/>
            <a:pathLst>
              <a:path h="152400">
                <a:moveTo>
                  <a:pt x="0" y="0"/>
                </a:moveTo>
                <a:lnTo>
                  <a:pt x="0" y="152399"/>
                </a:lnTo>
              </a:path>
            </a:pathLst>
          </a:custGeom>
          <a:ln w="42925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3425952" y="4592320"/>
            <a:ext cx="183007" cy="133350"/>
          </a:xfrm>
          <a:custGeom>
            <a:avLst/>
            <a:gdLst/>
            <a:ahLst/>
            <a:cxnLst/>
            <a:rect l="l" t="t" r="r" b="b"/>
            <a:pathLst>
              <a:path w="183007" h="133350">
                <a:moveTo>
                  <a:pt x="0" y="0"/>
                </a:moveTo>
                <a:lnTo>
                  <a:pt x="23368" y="0"/>
                </a:lnTo>
                <a:lnTo>
                  <a:pt x="44576" y="76961"/>
                </a:lnTo>
                <a:lnTo>
                  <a:pt x="52450" y="105536"/>
                </a:lnTo>
                <a:lnTo>
                  <a:pt x="54125" y="98978"/>
                </a:lnTo>
                <a:lnTo>
                  <a:pt x="58169" y="83064"/>
                </a:lnTo>
                <a:lnTo>
                  <a:pt x="59436" y="78104"/>
                </a:lnTo>
                <a:lnTo>
                  <a:pt x="80645" y="0"/>
                </a:lnTo>
                <a:lnTo>
                  <a:pt x="103886" y="0"/>
                </a:lnTo>
                <a:lnTo>
                  <a:pt x="123825" y="77342"/>
                </a:lnTo>
                <a:lnTo>
                  <a:pt x="130428" y="102869"/>
                </a:lnTo>
                <a:lnTo>
                  <a:pt x="138175" y="77088"/>
                </a:lnTo>
                <a:lnTo>
                  <a:pt x="161036" y="0"/>
                </a:lnTo>
                <a:lnTo>
                  <a:pt x="183007" y="0"/>
                </a:lnTo>
                <a:lnTo>
                  <a:pt x="141224" y="133349"/>
                </a:lnTo>
                <a:lnTo>
                  <a:pt x="117728" y="133349"/>
                </a:lnTo>
                <a:lnTo>
                  <a:pt x="96520" y="53466"/>
                </a:lnTo>
                <a:lnTo>
                  <a:pt x="91439" y="30733"/>
                </a:lnTo>
                <a:lnTo>
                  <a:pt x="64388" y="133349"/>
                </a:lnTo>
                <a:lnTo>
                  <a:pt x="40767" y="133349"/>
                </a:lnTo>
                <a:lnTo>
                  <a:pt x="0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6339713" y="4589272"/>
            <a:ext cx="122936" cy="139445"/>
          </a:xfrm>
          <a:custGeom>
            <a:avLst/>
            <a:gdLst/>
            <a:ahLst/>
            <a:cxnLst/>
            <a:rect l="l" t="t" r="r" b="b"/>
            <a:pathLst>
              <a:path w="122936" h="139446">
                <a:moveTo>
                  <a:pt x="62357" y="0"/>
                </a:moveTo>
                <a:lnTo>
                  <a:pt x="75972" y="1315"/>
                </a:lnTo>
                <a:lnTo>
                  <a:pt x="88204" y="5260"/>
                </a:lnTo>
                <a:lnTo>
                  <a:pt x="99036" y="11835"/>
                </a:lnTo>
                <a:lnTo>
                  <a:pt x="106045" y="18287"/>
                </a:lnTo>
                <a:lnTo>
                  <a:pt x="113084" y="27659"/>
                </a:lnTo>
                <a:lnTo>
                  <a:pt x="118230" y="38704"/>
                </a:lnTo>
                <a:lnTo>
                  <a:pt x="121492" y="51400"/>
                </a:lnTo>
                <a:lnTo>
                  <a:pt x="122880" y="65730"/>
                </a:lnTo>
                <a:lnTo>
                  <a:pt x="122936" y="69468"/>
                </a:lnTo>
                <a:lnTo>
                  <a:pt x="122936" y="70865"/>
                </a:lnTo>
                <a:lnTo>
                  <a:pt x="122936" y="72770"/>
                </a:lnTo>
                <a:lnTo>
                  <a:pt x="122809" y="75437"/>
                </a:lnTo>
                <a:lnTo>
                  <a:pt x="23367" y="75437"/>
                </a:lnTo>
                <a:lnTo>
                  <a:pt x="25516" y="89749"/>
                </a:lnTo>
                <a:lnTo>
                  <a:pt x="30118" y="101422"/>
                </a:lnTo>
                <a:lnTo>
                  <a:pt x="35813" y="109092"/>
                </a:lnTo>
                <a:lnTo>
                  <a:pt x="46222" y="116895"/>
                </a:lnTo>
                <a:lnTo>
                  <a:pt x="58521" y="120490"/>
                </a:lnTo>
                <a:lnTo>
                  <a:pt x="63626" y="120776"/>
                </a:lnTo>
                <a:lnTo>
                  <a:pt x="72009" y="120776"/>
                </a:lnTo>
                <a:lnTo>
                  <a:pt x="78994" y="118617"/>
                </a:lnTo>
                <a:lnTo>
                  <a:pt x="84962" y="114300"/>
                </a:lnTo>
                <a:lnTo>
                  <a:pt x="90804" y="109981"/>
                </a:lnTo>
                <a:lnTo>
                  <a:pt x="95376" y="102996"/>
                </a:lnTo>
                <a:lnTo>
                  <a:pt x="98806" y="93471"/>
                </a:lnTo>
                <a:lnTo>
                  <a:pt x="122174" y="96392"/>
                </a:lnTo>
                <a:lnTo>
                  <a:pt x="117414" y="109073"/>
                </a:lnTo>
                <a:lnTo>
                  <a:pt x="110528" y="119714"/>
                </a:lnTo>
                <a:lnTo>
                  <a:pt x="101726" y="128142"/>
                </a:lnTo>
                <a:lnTo>
                  <a:pt x="91377" y="134179"/>
                </a:lnTo>
                <a:lnTo>
                  <a:pt x="79299" y="137947"/>
                </a:lnTo>
                <a:lnTo>
                  <a:pt x="65540" y="139423"/>
                </a:lnTo>
                <a:lnTo>
                  <a:pt x="63500" y="139445"/>
                </a:lnTo>
                <a:lnTo>
                  <a:pt x="49388" y="138257"/>
                </a:lnTo>
                <a:lnTo>
                  <a:pt x="36828" y="134710"/>
                </a:lnTo>
                <a:lnTo>
                  <a:pt x="25835" y="128829"/>
                </a:lnTo>
                <a:lnTo>
                  <a:pt x="17145" y="121411"/>
                </a:lnTo>
                <a:lnTo>
                  <a:pt x="9956" y="111998"/>
                </a:lnTo>
                <a:lnTo>
                  <a:pt x="4709" y="100967"/>
                </a:lnTo>
                <a:lnTo>
                  <a:pt x="1404" y="88299"/>
                </a:lnTo>
                <a:lnTo>
                  <a:pt x="39" y="73974"/>
                </a:lnTo>
                <a:lnTo>
                  <a:pt x="0" y="70865"/>
                </a:lnTo>
                <a:lnTo>
                  <a:pt x="932" y="56111"/>
                </a:lnTo>
                <a:lnTo>
                  <a:pt x="3722" y="42981"/>
                </a:lnTo>
                <a:lnTo>
                  <a:pt x="8361" y="31475"/>
                </a:lnTo>
                <a:lnTo>
                  <a:pt x="14840" y="21593"/>
                </a:lnTo>
                <a:lnTo>
                  <a:pt x="27144" y="10198"/>
                </a:lnTo>
                <a:lnTo>
                  <a:pt x="38290" y="4269"/>
                </a:lnTo>
                <a:lnTo>
                  <a:pt x="50835" y="881"/>
                </a:lnTo>
                <a:lnTo>
                  <a:pt x="62357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6053074" y="4589272"/>
            <a:ext cx="124967" cy="139445"/>
          </a:xfrm>
          <a:custGeom>
            <a:avLst/>
            <a:gdLst/>
            <a:ahLst/>
            <a:cxnLst/>
            <a:rect l="l" t="t" r="r" b="b"/>
            <a:pathLst>
              <a:path w="124967" h="139446">
                <a:moveTo>
                  <a:pt x="62611" y="0"/>
                </a:moveTo>
                <a:lnTo>
                  <a:pt x="76314" y="1233"/>
                </a:lnTo>
                <a:lnTo>
                  <a:pt x="88655" y="4941"/>
                </a:lnTo>
                <a:lnTo>
                  <a:pt x="99635" y="11139"/>
                </a:lnTo>
                <a:lnTo>
                  <a:pt x="107568" y="18033"/>
                </a:lnTo>
                <a:lnTo>
                  <a:pt x="114922" y="27527"/>
                </a:lnTo>
                <a:lnTo>
                  <a:pt x="120276" y="38588"/>
                </a:lnTo>
                <a:lnTo>
                  <a:pt x="123620" y="51239"/>
                </a:lnTo>
                <a:lnTo>
                  <a:pt x="124944" y="65500"/>
                </a:lnTo>
                <a:lnTo>
                  <a:pt x="124967" y="67817"/>
                </a:lnTo>
                <a:lnTo>
                  <a:pt x="124241" y="82636"/>
                </a:lnTo>
                <a:lnTo>
                  <a:pt x="122048" y="95387"/>
                </a:lnTo>
                <a:lnTo>
                  <a:pt x="118366" y="106026"/>
                </a:lnTo>
                <a:lnTo>
                  <a:pt x="110048" y="118971"/>
                </a:lnTo>
                <a:lnTo>
                  <a:pt x="100603" y="127557"/>
                </a:lnTo>
                <a:lnTo>
                  <a:pt x="94741" y="131190"/>
                </a:lnTo>
                <a:lnTo>
                  <a:pt x="83078" y="136283"/>
                </a:lnTo>
                <a:lnTo>
                  <a:pt x="70607" y="138987"/>
                </a:lnTo>
                <a:lnTo>
                  <a:pt x="62611" y="139445"/>
                </a:lnTo>
                <a:lnTo>
                  <a:pt x="48756" y="138230"/>
                </a:lnTo>
                <a:lnTo>
                  <a:pt x="36347" y="134575"/>
                </a:lnTo>
                <a:lnTo>
                  <a:pt x="25383" y="128467"/>
                </a:lnTo>
                <a:lnTo>
                  <a:pt x="17272" y="121411"/>
                </a:lnTo>
                <a:lnTo>
                  <a:pt x="10194" y="112198"/>
                </a:lnTo>
                <a:lnTo>
                  <a:pt x="4957" y="101257"/>
                </a:lnTo>
                <a:lnTo>
                  <a:pt x="1579" y="88596"/>
                </a:lnTo>
                <a:lnTo>
                  <a:pt x="80" y="74227"/>
                </a:lnTo>
                <a:lnTo>
                  <a:pt x="0" y="69722"/>
                </a:lnTo>
                <a:lnTo>
                  <a:pt x="966" y="54583"/>
                </a:lnTo>
                <a:lnTo>
                  <a:pt x="3866" y="41221"/>
                </a:lnTo>
                <a:lnTo>
                  <a:pt x="8698" y="29659"/>
                </a:lnTo>
                <a:lnTo>
                  <a:pt x="15464" y="19922"/>
                </a:lnTo>
                <a:lnTo>
                  <a:pt x="20574" y="14858"/>
                </a:lnTo>
                <a:lnTo>
                  <a:pt x="31040" y="7599"/>
                </a:lnTo>
                <a:lnTo>
                  <a:pt x="42698" y="2751"/>
                </a:lnTo>
                <a:lnTo>
                  <a:pt x="55566" y="314"/>
                </a:lnTo>
                <a:lnTo>
                  <a:pt x="62611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5918581" y="4589272"/>
            <a:ext cx="108458" cy="136397"/>
          </a:xfrm>
          <a:custGeom>
            <a:avLst/>
            <a:gdLst/>
            <a:ahLst/>
            <a:cxnLst/>
            <a:rect l="l" t="t" r="r" b="b"/>
            <a:pathLst>
              <a:path w="108458" h="136398">
                <a:moveTo>
                  <a:pt x="62865" y="0"/>
                </a:moveTo>
                <a:lnTo>
                  <a:pt x="70866" y="0"/>
                </a:lnTo>
                <a:lnTo>
                  <a:pt x="78232" y="1523"/>
                </a:lnTo>
                <a:lnTo>
                  <a:pt x="84963" y="4317"/>
                </a:lnTo>
                <a:lnTo>
                  <a:pt x="91694" y="7238"/>
                </a:lnTo>
                <a:lnTo>
                  <a:pt x="96774" y="11048"/>
                </a:lnTo>
                <a:lnTo>
                  <a:pt x="100203" y="15747"/>
                </a:lnTo>
                <a:lnTo>
                  <a:pt x="103505" y="20446"/>
                </a:lnTo>
                <a:lnTo>
                  <a:pt x="105791" y="26034"/>
                </a:lnTo>
                <a:lnTo>
                  <a:pt x="107188" y="32384"/>
                </a:lnTo>
                <a:lnTo>
                  <a:pt x="107950" y="36575"/>
                </a:lnTo>
                <a:lnTo>
                  <a:pt x="108458" y="43941"/>
                </a:lnTo>
                <a:lnTo>
                  <a:pt x="108458" y="54355"/>
                </a:lnTo>
                <a:lnTo>
                  <a:pt x="108458" y="136397"/>
                </a:lnTo>
                <a:lnTo>
                  <a:pt x="85852" y="136397"/>
                </a:lnTo>
                <a:lnTo>
                  <a:pt x="85852" y="55244"/>
                </a:lnTo>
                <a:lnTo>
                  <a:pt x="85852" y="46100"/>
                </a:lnTo>
                <a:lnTo>
                  <a:pt x="84963" y="39242"/>
                </a:lnTo>
                <a:lnTo>
                  <a:pt x="83185" y="34670"/>
                </a:lnTo>
                <a:lnTo>
                  <a:pt x="81407" y="30098"/>
                </a:lnTo>
                <a:lnTo>
                  <a:pt x="78359" y="26415"/>
                </a:lnTo>
                <a:lnTo>
                  <a:pt x="73787" y="23748"/>
                </a:lnTo>
                <a:lnTo>
                  <a:pt x="69342" y="20954"/>
                </a:lnTo>
                <a:lnTo>
                  <a:pt x="64135" y="19557"/>
                </a:lnTo>
                <a:lnTo>
                  <a:pt x="58039" y="19557"/>
                </a:lnTo>
                <a:lnTo>
                  <a:pt x="45138" y="21707"/>
                </a:lnTo>
                <a:lnTo>
                  <a:pt x="34071" y="28045"/>
                </a:lnTo>
                <a:lnTo>
                  <a:pt x="27088" y="37221"/>
                </a:lnTo>
                <a:lnTo>
                  <a:pt x="23571" y="49643"/>
                </a:lnTo>
                <a:lnTo>
                  <a:pt x="22606" y="63626"/>
                </a:lnTo>
                <a:lnTo>
                  <a:pt x="22606" y="136397"/>
                </a:lnTo>
                <a:lnTo>
                  <a:pt x="0" y="136397"/>
                </a:lnTo>
                <a:lnTo>
                  <a:pt x="0" y="3047"/>
                </a:lnTo>
                <a:lnTo>
                  <a:pt x="20447" y="3047"/>
                </a:lnTo>
                <a:lnTo>
                  <a:pt x="20447" y="21970"/>
                </a:lnTo>
                <a:lnTo>
                  <a:pt x="29164" y="11859"/>
                </a:lnTo>
                <a:lnTo>
                  <a:pt x="39727" y="4832"/>
                </a:lnTo>
                <a:lnTo>
                  <a:pt x="52149" y="904"/>
                </a:lnTo>
                <a:lnTo>
                  <a:pt x="62865" y="0"/>
                </a:lnTo>
                <a:close/>
              </a:path>
            </a:pathLst>
          </a:custGeom>
          <a:ln w="19049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5558663" y="4589272"/>
            <a:ext cx="122936" cy="139445"/>
          </a:xfrm>
          <a:custGeom>
            <a:avLst/>
            <a:gdLst/>
            <a:ahLst/>
            <a:cxnLst/>
            <a:rect l="l" t="t" r="r" b="b"/>
            <a:pathLst>
              <a:path w="122936" h="139446">
                <a:moveTo>
                  <a:pt x="62357" y="0"/>
                </a:moveTo>
                <a:lnTo>
                  <a:pt x="75972" y="1315"/>
                </a:lnTo>
                <a:lnTo>
                  <a:pt x="88204" y="5260"/>
                </a:lnTo>
                <a:lnTo>
                  <a:pt x="99036" y="11835"/>
                </a:lnTo>
                <a:lnTo>
                  <a:pt x="106045" y="18287"/>
                </a:lnTo>
                <a:lnTo>
                  <a:pt x="113084" y="27659"/>
                </a:lnTo>
                <a:lnTo>
                  <a:pt x="118230" y="38704"/>
                </a:lnTo>
                <a:lnTo>
                  <a:pt x="121492" y="51400"/>
                </a:lnTo>
                <a:lnTo>
                  <a:pt x="122880" y="65730"/>
                </a:lnTo>
                <a:lnTo>
                  <a:pt x="122936" y="69468"/>
                </a:lnTo>
                <a:lnTo>
                  <a:pt x="122936" y="70865"/>
                </a:lnTo>
                <a:lnTo>
                  <a:pt x="122936" y="72770"/>
                </a:lnTo>
                <a:lnTo>
                  <a:pt x="122809" y="75437"/>
                </a:lnTo>
                <a:lnTo>
                  <a:pt x="23367" y="75437"/>
                </a:lnTo>
                <a:lnTo>
                  <a:pt x="25516" y="89749"/>
                </a:lnTo>
                <a:lnTo>
                  <a:pt x="30118" y="101422"/>
                </a:lnTo>
                <a:lnTo>
                  <a:pt x="35813" y="109092"/>
                </a:lnTo>
                <a:lnTo>
                  <a:pt x="46222" y="116895"/>
                </a:lnTo>
                <a:lnTo>
                  <a:pt x="58521" y="120490"/>
                </a:lnTo>
                <a:lnTo>
                  <a:pt x="63626" y="120776"/>
                </a:lnTo>
                <a:lnTo>
                  <a:pt x="72009" y="120776"/>
                </a:lnTo>
                <a:lnTo>
                  <a:pt x="78994" y="118617"/>
                </a:lnTo>
                <a:lnTo>
                  <a:pt x="84962" y="114300"/>
                </a:lnTo>
                <a:lnTo>
                  <a:pt x="90804" y="109981"/>
                </a:lnTo>
                <a:lnTo>
                  <a:pt x="95376" y="102996"/>
                </a:lnTo>
                <a:lnTo>
                  <a:pt x="98806" y="93471"/>
                </a:lnTo>
                <a:lnTo>
                  <a:pt x="122174" y="96392"/>
                </a:lnTo>
                <a:lnTo>
                  <a:pt x="117414" y="109073"/>
                </a:lnTo>
                <a:lnTo>
                  <a:pt x="110528" y="119714"/>
                </a:lnTo>
                <a:lnTo>
                  <a:pt x="101726" y="128142"/>
                </a:lnTo>
                <a:lnTo>
                  <a:pt x="91377" y="134179"/>
                </a:lnTo>
                <a:lnTo>
                  <a:pt x="79299" y="137947"/>
                </a:lnTo>
                <a:lnTo>
                  <a:pt x="65540" y="139423"/>
                </a:lnTo>
                <a:lnTo>
                  <a:pt x="63500" y="139445"/>
                </a:lnTo>
                <a:lnTo>
                  <a:pt x="49388" y="138257"/>
                </a:lnTo>
                <a:lnTo>
                  <a:pt x="36828" y="134710"/>
                </a:lnTo>
                <a:lnTo>
                  <a:pt x="25835" y="128829"/>
                </a:lnTo>
                <a:lnTo>
                  <a:pt x="17145" y="121411"/>
                </a:lnTo>
                <a:lnTo>
                  <a:pt x="9956" y="111998"/>
                </a:lnTo>
                <a:lnTo>
                  <a:pt x="4709" y="100967"/>
                </a:lnTo>
                <a:lnTo>
                  <a:pt x="1404" y="88299"/>
                </a:lnTo>
                <a:lnTo>
                  <a:pt x="39" y="73974"/>
                </a:lnTo>
                <a:lnTo>
                  <a:pt x="0" y="70865"/>
                </a:lnTo>
                <a:lnTo>
                  <a:pt x="932" y="56111"/>
                </a:lnTo>
                <a:lnTo>
                  <a:pt x="3722" y="42981"/>
                </a:lnTo>
                <a:lnTo>
                  <a:pt x="8361" y="31475"/>
                </a:lnTo>
                <a:lnTo>
                  <a:pt x="14840" y="21593"/>
                </a:lnTo>
                <a:lnTo>
                  <a:pt x="27144" y="10198"/>
                </a:lnTo>
                <a:lnTo>
                  <a:pt x="38290" y="4269"/>
                </a:lnTo>
                <a:lnTo>
                  <a:pt x="50835" y="881"/>
                </a:lnTo>
                <a:lnTo>
                  <a:pt x="62357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5301488" y="4589272"/>
            <a:ext cx="122936" cy="139445"/>
          </a:xfrm>
          <a:custGeom>
            <a:avLst/>
            <a:gdLst/>
            <a:ahLst/>
            <a:cxnLst/>
            <a:rect l="l" t="t" r="r" b="b"/>
            <a:pathLst>
              <a:path w="122936" h="139446">
                <a:moveTo>
                  <a:pt x="62357" y="0"/>
                </a:moveTo>
                <a:lnTo>
                  <a:pt x="75972" y="1315"/>
                </a:lnTo>
                <a:lnTo>
                  <a:pt x="88204" y="5260"/>
                </a:lnTo>
                <a:lnTo>
                  <a:pt x="99036" y="11835"/>
                </a:lnTo>
                <a:lnTo>
                  <a:pt x="106045" y="18287"/>
                </a:lnTo>
                <a:lnTo>
                  <a:pt x="113084" y="27659"/>
                </a:lnTo>
                <a:lnTo>
                  <a:pt x="118230" y="38704"/>
                </a:lnTo>
                <a:lnTo>
                  <a:pt x="121492" y="51400"/>
                </a:lnTo>
                <a:lnTo>
                  <a:pt x="122880" y="65730"/>
                </a:lnTo>
                <a:lnTo>
                  <a:pt x="122936" y="69468"/>
                </a:lnTo>
                <a:lnTo>
                  <a:pt x="122936" y="70865"/>
                </a:lnTo>
                <a:lnTo>
                  <a:pt x="122936" y="72770"/>
                </a:lnTo>
                <a:lnTo>
                  <a:pt x="122809" y="75437"/>
                </a:lnTo>
                <a:lnTo>
                  <a:pt x="23367" y="75437"/>
                </a:lnTo>
                <a:lnTo>
                  <a:pt x="25516" y="89749"/>
                </a:lnTo>
                <a:lnTo>
                  <a:pt x="30118" y="101422"/>
                </a:lnTo>
                <a:lnTo>
                  <a:pt x="35813" y="109092"/>
                </a:lnTo>
                <a:lnTo>
                  <a:pt x="46222" y="116895"/>
                </a:lnTo>
                <a:lnTo>
                  <a:pt x="58521" y="120490"/>
                </a:lnTo>
                <a:lnTo>
                  <a:pt x="63626" y="120776"/>
                </a:lnTo>
                <a:lnTo>
                  <a:pt x="72009" y="120776"/>
                </a:lnTo>
                <a:lnTo>
                  <a:pt x="78994" y="118617"/>
                </a:lnTo>
                <a:lnTo>
                  <a:pt x="84962" y="114300"/>
                </a:lnTo>
                <a:lnTo>
                  <a:pt x="90804" y="109981"/>
                </a:lnTo>
                <a:lnTo>
                  <a:pt x="95376" y="102996"/>
                </a:lnTo>
                <a:lnTo>
                  <a:pt x="98806" y="93471"/>
                </a:lnTo>
                <a:lnTo>
                  <a:pt x="122174" y="96392"/>
                </a:lnTo>
                <a:lnTo>
                  <a:pt x="117414" y="109073"/>
                </a:lnTo>
                <a:lnTo>
                  <a:pt x="110528" y="119714"/>
                </a:lnTo>
                <a:lnTo>
                  <a:pt x="101726" y="128142"/>
                </a:lnTo>
                <a:lnTo>
                  <a:pt x="91377" y="134179"/>
                </a:lnTo>
                <a:lnTo>
                  <a:pt x="79299" y="137947"/>
                </a:lnTo>
                <a:lnTo>
                  <a:pt x="65540" y="139423"/>
                </a:lnTo>
                <a:lnTo>
                  <a:pt x="63500" y="139445"/>
                </a:lnTo>
                <a:lnTo>
                  <a:pt x="49388" y="138257"/>
                </a:lnTo>
                <a:lnTo>
                  <a:pt x="36828" y="134710"/>
                </a:lnTo>
                <a:lnTo>
                  <a:pt x="25835" y="128829"/>
                </a:lnTo>
                <a:lnTo>
                  <a:pt x="17145" y="121411"/>
                </a:lnTo>
                <a:lnTo>
                  <a:pt x="9956" y="111998"/>
                </a:lnTo>
                <a:lnTo>
                  <a:pt x="4709" y="100967"/>
                </a:lnTo>
                <a:lnTo>
                  <a:pt x="1404" y="88299"/>
                </a:lnTo>
                <a:lnTo>
                  <a:pt x="39" y="73974"/>
                </a:lnTo>
                <a:lnTo>
                  <a:pt x="0" y="70865"/>
                </a:lnTo>
                <a:lnTo>
                  <a:pt x="932" y="56111"/>
                </a:lnTo>
                <a:lnTo>
                  <a:pt x="3722" y="42981"/>
                </a:lnTo>
                <a:lnTo>
                  <a:pt x="8361" y="31475"/>
                </a:lnTo>
                <a:lnTo>
                  <a:pt x="14840" y="21593"/>
                </a:lnTo>
                <a:lnTo>
                  <a:pt x="27144" y="10198"/>
                </a:lnTo>
                <a:lnTo>
                  <a:pt x="38290" y="4269"/>
                </a:lnTo>
                <a:lnTo>
                  <a:pt x="50835" y="881"/>
                </a:lnTo>
                <a:lnTo>
                  <a:pt x="62357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5082286" y="4589272"/>
            <a:ext cx="122809" cy="139445"/>
          </a:xfrm>
          <a:custGeom>
            <a:avLst/>
            <a:gdLst/>
            <a:ahLst/>
            <a:cxnLst/>
            <a:rect l="l" t="t" r="r" b="b"/>
            <a:pathLst>
              <a:path w="122809" h="139446">
                <a:moveTo>
                  <a:pt x="64008" y="0"/>
                </a:moveTo>
                <a:lnTo>
                  <a:pt x="78178" y="843"/>
                </a:lnTo>
                <a:lnTo>
                  <a:pt x="89705" y="3328"/>
                </a:lnTo>
                <a:lnTo>
                  <a:pt x="91821" y="4063"/>
                </a:lnTo>
                <a:lnTo>
                  <a:pt x="98933" y="6730"/>
                </a:lnTo>
                <a:lnTo>
                  <a:pt x="104139" y="10032"/>
                </a:lnTo>
                <a:lnTo>
                  <a:pt x="107568" y="14096"/>
                </a:lnTo>
                <a:lnTo>
                  <a:pt x="110871" y="18160"/>
                </a:lnTo>
                <a:lnTo>
                  <a:pt x="113156" y="23367"/>
                </a:lnTo>
                <a:lnTo>
                  <a:pt x="114553" y="29590"/>
                </a:lnTo>
                <a:lnTo>
                  <a:pt x="115315" y="33400"/>
                </a:lnTo>
                <a:lnTo>
                  <a:pt x="115697" y="40385"/>
                </a:lnTo>
                <a:lnTo>
                  <a:pt x="115697" y="50418"/>
                </a:lnTo>
                <a:lnTo>
                  <a:pt x="115697" y="80517"/>
                </a:lnTo>
                <a:lnTo>
                  <a:pt x="115847" y="98206"/>
                </a:lnTo>
                <a:lnTo>
                  <a:pt x="116281" y="111239"/>
                </a:lnTo>
                <a:lnTo>
                  <a:pt x="116975" y="119591"/>
                </a:lnTo>
                <a:lnTo>
                  <a:pt x="118110" y="125983"/>
                </a:lnTo>
                <a:lnTo>
                  <a:pt x="120014" y="131317"/>
                </a:lnTo>
                <a:lnTo>
                  <a:pt x="122809" y="136397"/>
                </a:lnTo>
                <a:lnTo>
                  <a:pt x="99187" y="136397"/>
                </a:lnTo>
                <a:lnTo>
                  <a:pt x="96900" y="131698"/>
                </a:lnTo>
                <a:lnTo>
                  <a:pt x="95376" y="126237"/>
                </a:lnTo>
                <a:lnTo>
                  <a:pt x="94741" y="119887"/>
                </a:lnTo>
                <a:lnTo>
                  <a:pt x="83729" y="128154"/>
                </a:lnTo>
                <a:lnTo>
                  <a:pt x="73084" y="133946"/>
                </a:lnTo>
                <a:lnTo>
                  <a:pt x="70485" y="135000"/>
                </a:lnTo>
                <a:lnTo>
                  <a:pt x="62737" y="137921"/>
                </a:lnTo>
                <a:lnTo>
                  <a:pt x="54483" y="139445"/>
                </a:lnTo>
                <a:lnTo>
                  <a:pt x="45592" y="139445"/>
                </a:lnTo>
                <a:lnTo>
                  <a:pt x="31178" y="138072"/>
                </a:lnTo>
                <a:lnTo>
                  <a:pt x="19340" y="133927"/>
                </a:lnTo>
                <a:lnTo>
                  <a:pt x="11811" y="128650"/>
                </a:lnTo>
                <a:lnTo>
                  <a:pt x="3901" y="118476"/>
                </a:lnTo>
                <a:lnTo>
                  <a:pt x="264" y="106096"/>
                </a:lnTo>
                <a:lnTo>
                  <a:pt x="0" y="101218"/>
                </a:lnTo>
                <a:lnTo>
                  <a:pt x="0" y="94741"/>
                </a:lnTo>
                <a:lnTo>
                  <a:pt x="1524" y="88772"/>
                </a:lnTo>
                <a:lnTo>
                  <a:pt x="4444" y="83311"/>
                </a:lnTo>
                <a:lnTo>
                  <a:pt x="7492" y="77977"/>
                </a:lnTo>
                <a:lnTo>
                  <a:pt x="11302" y="73659"/>
                </a:lnTo>
                <a:lnTo>
                  <a:pt x="16128" y="70357"/>
                </a:lnTo>
                <a:lnTo>
                  <a:pt x="20954" y="67055"/>
                </a:lnTo>
                <a:lnTo>
                  <a:pt x="26415" y="64642"/>
                </a:lnTo>
                <a:lnTo>
                  <a:pt x="32385" y="62991"/>
                </a:lnTo>
                <a:lnTo>
                  <a:pt x="36829" y="61721"/>
                </a:lnTo>
                <a:lnTo>
                  <a:pt x="43561" y="60578"/>
                </a:lnTo>
                <a:lnTo>
                  <a:pt x="52450" y="59562"/>
                </a:lnTo>
                <a:lnTo>
                  <a:pt x="68014" y="57424"/>
                </a:lnTo>
                <a:lnTo>
                  <a:pt x="80815" y="55040"/>
                </a:lnTo>
                <a:lnTo>
                  <a:pt x="90854" y="52455"/>
                </a:lnTo>
                <a:lnTo>
                  <a:pt x="92837" y="51815"/>
                </a:lnTo>
                <a:lnTo>
                  <a:pt x="92963" y="48640"/>
                </a:lnTo>
                <a:lnTo>
                  <a:pt x="92963" y="46735"/>
                </a:lnTo>
                <a:lnTo>
                  <a:pt x="92963" y="45846"/>
                </a:lnTo>
                <a:lnTo>
                  <a:pt x="92963" y="36702"/>
                </a:lnTo>
                <a:lnTo>
                  <a:pt x="90804" y="30098"/>
                </a:lnTo>
                <a:lnTo>
                  <a:pt x="86487" y="26415"/>
                </a:lnTo>
                <a:lnTo>
                  <a:pt x="76404" y="20899"/>
                </a:lnTo>
                <a:lnTo>
                  <a:pt x="62537" y="18815"/>
                </a:lnTo>
                <a:lnTo>
                  <a:pt x="60833" y="18795"/>
                </a:lnTo>
                <a:lnTo>
                  <a:pt x="50164" y="18795"/>
                </a:lnTo>
                <a:lnTo>
                  <a:pt x="42290" y="20573"/>
                </a:lnTo>
                <a:lnTo>
                  <a:pt x="37211" y="24383"/>
                </a:lnTo>
                <a:lnTo>
                  <a:pt x="32130" y="28066"/>
                </a:lnTo>
                <a:lnTo>
                  <a:pt x="28448" y="34670"/>
                </a:lnTo>
                <a:lnTo>
                  <a:pt x="26035" y="44068"/>
                </a:lnTo>
                <a:lnTo>
                  <a:pt x="3937" y="41147"/>
                </a:lnTo>
                <a:lnTo>
                  <a:pt x="5968" y="31622"/>
                </a:lnTo>
                <a:lnTo>
                  <a:pt x="9271" y="24002"/>
                </a:lnTo>
                <a:lnTo>
                  <a:pt x="13842" y="18160"/>
                </a:lnTo>
                <a:lnTo>
                  <a:pt x="18414" y="12318"/>
                </a:lnTo>
                <a:lnTo>
                  <a:pt x="25146" y="7873"/>
                </a:lnTo>
                <a:lnTo>
                  <a:pt x="33781" y="4698"/>
                </a:lnTo>
                <a:lnTo>
                  <a:pt x="45362" y="1643"/>
                </a:lnTo>
                <a:lnTo>
                  <a:pt x="58311" y="141"/>
                </a:lnTo>
                <a:lnTo>
                  <a:pt x="64008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4739513" y="4589272"/>
            <a:ext cx="122936" cy="139445"/>
          </a:xfrm>
          <a:custGeom>
            <a:avLst/>
            <a:gdLst/>
            <a:ahLst/>
            <a:cxnLst/>
            <a:rect l="l" t="t" r="r" b="b"/>
            <a:pathLst>
              <a:path w="122936" h="139446">
                <a:moveTo>
                  <a:pt x="62357" y="0"/>
                </a:moveTo>
                <a:lnTo>
                  <a:pt x="75972" y="1315"/>
                </a:lnTo>
                <a:lnTo>
                  <a:pt x="88204" y="5260"/>
                </a:lnTo>
                <a:lnTo>
                  <a:pt x="99036" y="11835"/>
                </a:lnTo>
                <a:lnTo>
                  <a:pt x="106045" y="18287"/>
                </a:lnTo>
                <a:lnTo>
                  <a:pt x="113084" y="27659"/>
                </a:lnTo>
                <a:lnTo>
                  <a:pt x="118230" y="38704"/>
                </a:lnTo>
                <a:lnTo>
                  <a:pt x="121492" y="51400"/>
                </a:lnTo>
                <a:lnTo>
                  <a:pt x="122880" y="65730"/>
                </a:lnTo>
                <a:lnTo>
                  <a:pt x="122936" y="69468"/>
                </a:lnTo>
                <a:lnTo>
                  <a:pt x="122936" y="70865"/>
                </a:lnTo>
                <a:lnTo>
                  <a:pt x="122936" y="72770"/>
                </a:lnTo>
                <a:lnTo>
                  <a:pt x="122809" y="75437"/>
                </a:lnTo>
                <a:lnTo>
                  <a:pt x="23367" y="75437"/>
                </a:lnTo>
                <a:lnTo>
                  <a:pt x="25516" y="89749"/>
                </a:lnTo>
                <a:lnTo>
                  <a:pt x="30118" y="101422"/>
                </a:lnTo>
                <a:lnTo>
                  <a:pt x="35813" y="109092"/>
                </a:lnTo>
                <a:lnTo>
                  <a:pt x="46222" y="116895"/>
                </a:lnTo>
                <a:lnTo>
                  <a:pt x="58521" y="120490"/>
                </a:lnTo>
                <a:lnTo>
                  <a:pt x="63626" y="120776"/>
                </a:lnTo>
                <a:lnTo>
                  <a:pt x="72009" y="120776"/>
                </a:lnTo>
                <a:lnTo>
                  <a:pt x="78994" y="118617"/>
                </a:lnTo>
                <a:lnTo>
                  <a:pt x="84962" y="114300"/>
                </a:lnTo>
                <a:lnTo>
                  <a:pt x="90804" y="109981"/>
                </a:lnTo>
                <a:lnTo>
                  <a:pt x="95376" y="102996"/>
                </a:lnTo>
                <a:lnTo>
                  <a:pt x="98806" y="93471"/>
                </a:lnTo>
                <a:lnTo>
                  <a:pt x="122174" y="96392"/>
                </a:lnTo>
                <a:lnTo>
                  <a:pt x="117414" y="109073"/>
                </a:lnTo>
                <a:lnTo>
                  <a:pt x="110528" y="119714"/>
                </a:lnTo>
                <a:lnTo>
                  <a:pt x="101726" y="128142"/>
                </a:lnTo>
                <a:lnTo>
                  <a:pt x="91377" y="134179"/>
                </a:lnTo>
                <a:lnTo>
                  <a:pt x="79299" y="137947"/>
                </a:lnTo>
                <a:lnTo>
                  <a:pt x="65540" y="139423"/>
                </a:lnTo>
                <a:lnTo>
                  <a:pt x="63500" y="139445"/>
                </a:lnTo>
                <a:lnTo>
                  <a:pt x="49388" y="138257"/>
                </a:lnTo>
                <a:lnTo>
                  <a:pt x="36828" y="134710"/>
                </a:lnTo>
                <a:lnTo>
                  <a:pt x="25835" y="128829"/>
                </a:lnTo>
                <a:lnTo>
                  <a:pt x="17145" y="121411"/>
                </a:lnTo>
                <a:lnTo>
                  <a:pt x="9956" y="111998"/>
                </a:lnTo>
                <a:lnTo>
                  <a:pt x="4709" y="100967"/>
                </a:lnTo>
                <a:lnTo>
                  <a:pt x="1404" y="88299"/>
                </a:lnTo>
                <a:lnTo>
                  <a:pt x="39" y="73974"/>
                </a:lnTo>
                <a:lnTo>
                  <a:pt x="0" y="70865"/>
                </a:lnTo>
                <a:lnTo>
                  <a:pt x="932" y="56111"/>
                </a:lnTo>
                <a:lnTo>
                  <a:pt x="3722" y="42981"/>
                </a:lnTo>
                <a:lnTo>
                  <a:pt x="8361" y="31475"/>
                </a:lnTo>
                <a:lnTo>
                  <a:pt x="14840" y="21593"/>
                </a:lnTo>
                <a:lnTo>
                  <a:pt x="27144" y="10198"/>
                </a:lnTo>
                <a:lnTo>
                  <a:pt x="38290" y="4269"/>
                </a:lnTo>
                <a:lnTo>
                  <a:pt x="50835" y="881"/>
                </a:lnTo>
                <a:lnTo>
                  <a:pt x="62357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4537456" y="4589272"/>
            <a:ext cx="180721" cy="136397"/>
          </a:xfrm>
          <a:custGeom>
            <a:avLst/>
            <a:gdLst/>
            <a:ahLst/>
            <a:cxnLst/>
            <a:rect l="l" t="t" r="r" b="b"/>
            <a:pathLst>
              <a:path w="180721" h="136398">
                <a:moveTo>
                  <a:pt x="60706" y="0"/>
                </a:moveTo>
                <a:lnTo>
                  <a:pt x="70612" y="0"/>
                </a:lnTo>
                <a:lnTo>
                  <a:pt x="78740" y="2031"/>
                </a:lnTo>
                <a:lnTo>
                  <a:pt x="84963" y="6222"/>
                </a:lnTo>
                <a:lnTo>
                  <a:pt x="91313" y="10286"/>
                </a:lnTo>
                <a:lnTo>
                  <a:pt x="95758" y="16001"/>
                </a:lnTo>
                <a:lnTo>
                  <a:pt x="98425" y="23367"/>
                </a:lnTo>
                <a:lnTo>
                  <a:pt x="107598" y="12489"/>
                </a:lnTo>
                <a:lnTo>
                  <a:pt x="118143" y="4999"/>
                </a:lnTo>
                <a:lnTo>
                  <a:pt x="130060" y="883"/>
                </a:lnTo>
                <a:lnTo>
                  <a:pt x="139573" y="0"/>
                </a:lnTo>
                <a:lnTo>
                  <a:pt x="153691" y="1695"/>
                </a:lnTo>
                <a:lnTo>
                  <a:pt x="165003" y="6781"/>
                </a:lnTo>
                <a:lnTo>
                  <a:pt x="170053" y="11048"/>
                </a:lnTo>
                <a:lnTo>
                  <a:pt x="176330" y="20395"/>
                </a:lnTo>
                <a:lnTo>
                  <a:pt x="179866" y="32840"/>
                </a:lnTo>
                <a:lnTo>
                  <a:pt x="180721" y="44830"/>
                </a:lnTo>
                <a:lnTo>
                  <a:pt x="180721" y="136397"/>
                </a:lnTo>
                <a:lnTo>
                  <a:pt x="158242" y="136397"/>
                </a:lnTo>
                <a:lnTo>
                  <a:pt x="158242" y="52450"/>
                </a:lnTo>
                <a:lnTo>
                  <a:pt x="158242" y="43306"/>
                </a:lnTo>
                <a:lnTo>
                  <a:pt x="157607" y="36829"/>
                </a:lnTo>
                <a:lnTo>
                  <a:pt x="156083" y="32892"/>
                </a:lnTo>
                <a:lnTo>
                  <a:pt x="154559" y="28828"/>
                </a:lnTo>
                <a:lnTo>
                  <a:pt x="152019" y="25653"/>
                </a:lnTo>
                <a:lnTo>
                  <a:pt x="148082" y="23240"/>
                </a:lnTo>
                <a:lnTo>
                  <a:pt x="144272" y="20827"/>
                </a:lnTo>
                <a:lnTo>
                  <a:pt x="139700" y="19557"/>
                </a:lnTo>
                <a:lnTo>
                  <a:pt x="134493" y="19557"/>
                </a:lnTo>
                <a:lnTo>
                  <a:pt x="125222" y="19557"/>
                </a:lnTo>
                <a:lnTo>
                  <a:pt x="117348" y="22732"/>
                </a:lnTo>
                <a:lnTo>
                  <a:pt x="111252" y="28955"/>
                </a:lnTo>
                <a:lnTo>
                  <a:pt x="105206" y="38364"/>
                </a:lnTo>
                <a:lnTo>
                  <a:pt x="102201" y="51459"/>
                </a:lnTo>
                <a:lnTo>
                  <a:pt x="101854" y="58927"/>
                </a:lnTo>
                <a:lnTo>
                  <a:pt x="101854" y="136397"/>
                </a:lnTo>
                <a:lnTo>
                  <a:pt x="79248" y="136397"/>
                </a:lnTo>
                <a:lnTo>
                  <a:pt x="79248" y="49783"/>
                </a:lnTo>
                <a:lnTo>
                  <a:pt x="79248" y="39750"/>
                </a:lnTo>
                <a:lnTo>
                  <a:pt x="77470" y="32130"/>
                </a:lnTo>
                <a:lnTo>
                  <a:pt x="73787" y="27177"/>
                </a:lnTo>
                <a:lnTo>
                  <a:pt x="70104" y="22097"/>
                </a:lnTo>
                <a:lnTo>
                  <a:pt x="64008" y="19557"/>
                </a:lnTo>
                <a:lnTo>
                  <a:pt x="55753" y="19557"/>
                </a:lnTo>
                <a:lnTo>
                  <a:pt x="49276" y="19557"/>
                </a:lnTo>
                <a:lnTo>
                  <a:pt x="43434" y="21335"/>
                </a:lnTo>
                <a:lnTo>
                  <a:pt x="38100" y="24637"/>
                </a:lnTo>
                <a:lnTo>
                  <a:pt x="32639" y="27939"/>
                </a:lnTo>
                <a:lnTo>
                  <a:pt x="28702" y="32892"/>
                </a:lnTo>
                <a:lnTo>
                  <a:pt x="26289" y="39369"/>
                </a:lnTo>
                <a:lnTo>
                  <a:pt x="23726" y="49831"/>
                </a:lnTo>
                <a:lnTo>
                  <a:pt x="22640" y="63828"/>
                </a:lnTo>
                <a:lnTo>
                  <a:pt x="22606" y="67182"/>
                </a:lnTo>
                <a:lnTo>
                  <a:pt x="22606" y="136397"/>
                </a:lnTo>
                <a:lnTo>
                  <a:pt x="0" y="136397"/>
                </a:lnTo>
                <a:lnTo>
                  <a:pt x="0" y="3047"/>
                </a:lnTo>
                <a:lnTo>
                  <a:pt x="20320" y="3047"/>
                </a:lnTo>
                <a:lnTo>
                  <a:pt x="20320" y="21716"/>
                </a:lnTo>
                <a:lnTo>
                  <a:pt x="24511" y="15239"/>
                </a:lnTo>
                <a:lnTo>
                  <a:pt x="29972" y="9905"/>
                </a:lnTo>
                <a:lnTo>
                  <a:pt x="36957" y="5968"/>
                </a:lnTo>
                <a:lnTo>
                  <a:pt x="43942" y="2031"/>
                </a:lnTo>
                <a:lnTo>
                  <a:pt x="51816" y="0"/>
                </a:lnTo>
                <a:lnTo>
                  <a:pt x="60706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4327906" y="4589272"/>
            <a:ext cx="180721" cy="136397"/>
          </a:xfrm>
          <a:custGeom>
            <a:avLst/>
            <a:gdLst/>
            <a:ahLst/>
            <a:cxnLst/>
            <a:rect l="l" t="t" r="r" b="b"/>
            <a:pathLst>
              <a:path w="180721" h="136398">
                <a:moveTo>
                  <a:pt x="60706" y="0"/>
                </a:moveTo>
                <a:lnTo>
                  <a:pt x="70612" y="0"/>
                </a:lnTo>
                <a:lnTo>
                  <a:pt x="78740" y="2031"/>
                </a:lnTo>
                <a:lnTo>
                  <a:pt x="84963" y="6222"/>
                </a:lnTo>
                <a:lnTo>
                  <a:pt x="91313" y="10286"/>
                </a:lnTo>
                <a:lnTo>
                  <a:pt x="95758" y="16001"/>
                </a:lnTo>
                <a:lnTo>
                  <a:pt x="98425" y="23367"/>
                </a:lnTo>
                <a:lnTo>
                  <a:pt x="107598" y="12489"/>
                </a:lnTo>
                <a:lnTo>
                  <a:pt x="118143" y="4999"/>
                </a:lnTo>
                <a:lnTo>
                  <a:pt x="130060" y="883"/>
                </a:lnTo>
                <a:lnTo>
                  <a:pt x="139573" y="0"/>
                </a:lnTo>
                <a:lnTo>
                  <a:pt x="153691" y="1695"/>
                </a:lnTo>
                <a:lnTo>
                  <a:pt x="165003" y="6781"/>
                </a:lnTo>
                <a:lnTo>
                  <a:pt x="170053" y="11048"/>
                </a:lnTo>
                <a:lnTo>
                  <a:pt x="176330" y="20395"/>
                </a:lnTo>
                <a:lnTo>
                  <a:pt x="179866" y="32840"/>
                </a:lnTo>
                <a:lnTo>
                  <a:pt x="180721" y="44830"/>
                </a:lnTo>
                <a:lnTo>
                  <a:pt x="180721" y="136397"/>
                </a:lnTo>
                <a:lnTo>
                  <a:pt x="158242" y="136397"/>
                </a:lnTo>
                <a:lnTo>
                  <a:pt x="158242" y="52450"/>
                </a:lnTo>
                <a:lnTo>
                  <a:pt x="158242" y="43306"/>
                </a:lnTo>
                <a:lnTo>
                  <a:pt x="157607" y="36829"/>
                </a:lnTo>
                <a:lnTo>
                  <a:pt x="156083" y="32892"/>
                </a:lnTo>
                <a:lnTo>
                  <a:pt x="154559" y="28828"/>
                </a:lnTo>
                <a:lnTo>
                  <a:pt x="152019" y="25653"/>
                </a:lnTo>
                <a:lnTo>
                  <a:pt x="148082" y="23240"/>
                </a:lnTo>
                <a:lnTo>
                  <a:pt x="144272" y="20827"/>
                </a:lnTo>
                <a:lnTo>
                  <a:pt x="139700" y="19557"/>
                </a:lnTo>
                <a:lnTo>
                  <a:pt x="134493" y="19557"/>
                </a:lnTo>
                <a:lnTo>
                  <a:pt x="125222" y="19557"/>
                </a:lnTo>
                <a:lnTo>
                  <a:pt x="117348" y="22732"/>
                </a:lnTo>
                <a:lnTo>
                  <a:pt x="111252" y="28955"/>
                </a:lnTo>
                <a:lnTo>
                  <a:pt x="105206" y="38364"/>
                </a:lnTo>
                <a:lnTo>
                  <a:pt x="102201" y="51459"/>
                </a:lnTo>
                <a:lnTo>
                  <a:pt x="101854" y="58927"/>
                </a:lnTo>
                <a:lnTo>
                  <a:pt x="101854" y="136397"/>
                </a:lnTo>
                <a:lnTo>
                  <a:pt x="79248" y="136397"/>
                </a:lnTo>
                <a:lnTo>
                  <a:pt x="79248" y="49783"/>
                </a:lnTo>
                <a:lnTo>
                  <a:pt x="79248" y="39750"/>
                </a:lnTo>
                <a:lnTo>
                  <a:pt x="77470" y="32130"/>
                </a:lnTo>
                <a:lnTo>
                  <a:pt x="73787" y="27177"/>
                </a:lnTo>
                <a:lnTo>
                  <a:pt x="70104" y="22097"/>
                </a:lnTo>
                <a:lnTo>
                  <a:pt x="64008" y="19557"/>
                </a:lnTo>
                <a:lnTo>
                  <a:pt x="55753" y="19557"/>
                </a:lnTo>
                <a:lnTo>
                  <a:pt x="49276" y="19557"/>
                </a:lnTo>
                <a:lnTo>
                  <a:pt x="43434" y="21335"/>
                </a:lnTo>
                <a:lnTo>
                  <a:pt x="38100" y="24637"/>
                </a:lnTo>
                <a:lnTo>
                  <a:pt x="32639" y="27939"/>
                </a:lnTo>
                <a:lnTo>
                  <a:pt x="28702" y="32892"/>
                </a:lnTo>
                <a:lnTo>
                  <a:pt x="26289" y="39369"/>
                </a:lnTo>
                <a:lnTo>
                  <a:pt x="23726" y="49831"/>
                </a:lnTo>
                <a:lnTo>
                  <a:pt x="22640" y="63828"/>
                </a:lnTo>
                <a:lnTo>
                  <a:pt x="22606" y="67182"/>
                </a:lnTo>
                <a:lnTo>
                  <a:pt x="22606" y="136397"/>
                </a:lnTo>
                <a:lnTo>
                  <a:pt x="0" y="136397"/>
                </a:lnTo>
                <a:lnTo>
                  <a:pt x="0" y="3047"/>
                </a:lnTo>
                <a:lnTo>
                  <a:pt x="20320" y="3047"/>
                </a:lnTo>
                <a:lnTo>
                  <a:pt x="20320" y="21716"/>
                </a:lnTo>
                <a:lnTo>
                  <a:pt x="24511" y="15239"/>
                </a:lnTo>
                <a:lnTo>
                  <a:pt x="29972" y="9905"/>
                </a:lnTo>
                <a:lnTo>
                  <a:pt x="36957" y="5968"/>
                </a:lnTo>
                <a:lnTo>
                  <a:pt x="43942" y="2031"/>
                </a:lnTo>
                <a:lnTo>
                  <a:pt x="51816" y="0"/>
                </a:lnTo>
                <a:lnTo>
                  <a:pt x="60706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3985005" y="4589272"/>
            <a:ext cx="180721" cy="136397"/>
          </a:xfrm>
          <a:custGeom>
            <a:avLst/>
            <a:gdLst/>
            <a:ahLst/>
            <a:cxnLst/>
            <a:rect l="l" t="t" r="r" b="b"/>
            <a:pathLst>
              <a:path w="180721" h="136398">
                <a:moveTo>
                  <a:pt x="60706" y="0"/>
                </a:moveTo>
                <a:lnTo>
                  <a:pt x="70612" y="0"/>
                </a:lnTo>
                <a:lnTo>
                  <a:pt x="78740" y="2031"/>
                </a:lnTo>
                <a:lnTo>
                  <a:pt x="84963" y="6222"/>
                </a:lnTo>
                <a:lnTo>
                  <a:pt x="91313" y="10286"/>
                </a:lnTo>
                <a:lnTo>
                  <a:pt x="95758" y="16001"/>
                </a:lnTo>
                <a:lnTo>
                  <a:pt x="98425" y="23367"/>
                </a:lnTo>
                <a:lnTo>
                  <a:pt x="107598" y="12489"/>
                </a:lnTo>
                <a:lnTo>
                  <a:pt x="118143" y="4999"/>
                </a:lnTo>
                <a:lnTo>
                  <a:pt x="130060" y="883"/>
                </a:lnTo>
                <a:lnTo>
                  <a:pt x="139573" y="0"/>
                </a:lnTo>
                <a:lnTo>
                  <a:pt x="153691" y="1695"/>
                </a:lnTo>
                <a:lnTo>
                  <a:pt x="165003" y="6781"/>
                </a:lnTo>
                <a:lnTo>
                  <a:pt x="170053" y="11048"/>
                </a:lnTo>
                <a:lnTo>
                  <a:pt x="176330" y="20395"/>
                </a:lnTo>
                <a:lnTo>
                  <a:pt x="179866" y="32840"/>
                </a:lnTo>
                <a:lnTo>
                  <a:pt x="180721" y="44830"/>
                </a:lnTo>
                <a:lnTo>
                  <a:pt x="180721" y="136397"/>
                </a:lnTo>
                <a:lnTo>
                  <a:pt x="158242" y="136397"/>
                </a:lnTo>
                <a:lnTo>
                  <a:pt x="158242" y="52450"/>
                </a:lnTo>
                <a:lnTo>
                  <a:pt x="158242" y="43306"/>
                </a:lnTo>
                <a:lnTo>
                  <a:pt x="157607" y="36829"/>
                </a:lnTo>
                <a:lnTo>
                  <a:pt x="156083" y="32892"/>
                </a:lnTo>
                <a:lnTo>
                  <a:pt x="154559" y="28828"/>
                </a:lnTo>
                <a:lnTo>
                  <a:pt x="152019" y="25653"/>
                </a:lnTo>
                <a:lnTo>
                  <a:pt x="148082" y="23240"/>
                </a:lnTo>
                <a:lnTo>
                  <a:pt x="144272" y="20827"/>
                </a:lnTo>
                <a:lnTo>
                  <a:pt x="139700" y="19557"/>
                </a:lnTo>
                <a:lnTo>
                  <a:pt x="134493" y="19557"/>
                </a:lnTo>
                <a:lnTo>
                  <a:pt x="125222" y="19557"/>
                </a:lnTo>
                <a:lnTo>
                  <a:pt x="117348" y="22732"/>
                </a:lnTo>
                <a:lnTo>
                  <a:pt x="111252" y="28955"/>
                </a:lnTo>
                <a:lnTo>
                  <a:pt x="105206" y="38364"/>
                </a:lnTo>
                <a:lnTo>
                  <a:pt x="102201" y="51459"/>
                </a:lnTo>
                <a:lnTo>
                  <a:pt x="101854" y="58927"/>
                </a:lnTo>
                <a:lnTo>
                  <a:pt x="101854" y="136397"/>
                </a:lnTo>
                <a:lnTo>
                  <a:pt x="79248" y="136397"/>
                </a:lnTo>
                <a:lnTo>
                  <a:pt x="79248" y="49783"/>
                </a:lnTo>
                <a:lnTo>
                  <a:pt x="79248" y="39750"/>
                </a:lnTo>
                <a:lnTo>
                  <a:pt x="77470" y="32130"/>
                </a:lnTo>
                <a:lnTo>
                  <a:pt x="73787" y="27177"/>
                </a:lnTo>
                <a:lnTo>
                  <a:pt x="70104" y="22097"/>
                </a:lnTo>
                <a:lnTo>
                  <a:pt x="64008" y="19557"/>
                </a:lnTo>
                <a:lnTo>
                  <a:pt x="55753" y="19557"/>
                </a:lnTo>
                <a:lnTo>
                  <a:pt x="49276" y="19557"/>
                </a:lnTo>
                <a:lnTo>
                  <a:pt x="43434" y="21335"/>
                </a:lnTo>
                <a:lnTo>
                  <a:pt x="38100" y="24637"/>
                </a:lnTo>
                <a:lnTo>
                  <a:pt x="32639" y="27939"/>
                </a:lnTo>
                <a:lnTo>
                  <a:pt x="28702" y="32892"/>
                </a:lnTo>
                <a:lnTo>
                  <a:pt x="26289" y="39369"/>
                </a:lnTo>
                <a:lnTo>
                  <a:pt x="23726" y="49831"/>
                </a:lnTo>
                <a:lnTo>
                  <a:pt x="22640" y="63828"/>
                </a:lnTo>
                <a:lnTo>
                  <a:pt x="22606" y="67182"/>
                </a:lnTo>
                <a:lnTo>
                  <a:pt x="22606" y="136397"/>
                </a:lnTo>
                <a:lnTo>
                  <a:pt x="0" y="136397"/>
                </a:lnTo>
                <a:lnTo>
                  <a:pt x="0" y="3047"/>
                </a:lnTo>
                <a:lnTo>
                  <a:pt x="20320" y="3047"/>
                </a:lnTo>
                <a:lnTo>
                  <a:pt x="20320" y="21716"/>
                </a:lnTo>
                <a:lnTo>
                  <a:pt x="24511" y="15239"/>
                </a:lnTo>
                <a:lnTo>
                  <a:pt x="29972" y="9905"/>
                </a:lnTo>
                <a:lnTo>
                  <a:pt x="36957" y="5968"/>
                </a:lnTo>
                <a:lnTo>
                  <a:pt x="43942" y="2031"/>
                </a:lnTo>
                <a:lnTo>
                  <a:pt x="51816" y="0"/>
                </a:lnTo>
                <a:lnTo>
                  <a:pt x="60706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3833749" y="4589272"/>
            <a:ext cx="124967" cy="139445"/>
          </a:xfrm>
          <a:custGeom>
            <a:avLst/>
            <a:gdLst/>
            <a:ahLst/>
            <a:cxnLst/>
            <a:rect l="l" t="t" r="r" b="b"/>
            <a:pathLst>
              <a:path w="124967" h="139446">
                <a:moveTo>
                  <a:pt x="62611" y="0"/>
                </a:moveTo>
                <a:lnTo>
                  <a:pt x="76314" y="1233"/>
                </a:lnTo>
                <a:lnTo>
                  <a:pt x="88655" y="4941"/>
                </a:lnTo>
                <a:lnTo>
                  <a:pt x="99635" y="11139"/>
                </a:lnTo>
                <a:lnTo>
                  <a:pt x="107568" y="18033"/>
                </a:lnTo>
                <a:lnTo>
                  <a:pt x="114922" y="27527"/>
                </a:lnTo>
                <a:lnTo>
                  <a:pt x="120276" y="38588"/>
                </a:lnTo>
                <a:lnTo>
                  <a:pt x="123620" y="51239"/>
                </a:lnTo>
                <a:lnTo>
                  <a:pt x="124944" y="65500"/>
                </a:lnTo>
                <a:lnTo>
                  <a:pt x="124967" y="67817"/>
                </a:lnTo>
                <a:lnTo>
                  <a:pt x="124241" y="82636"/>
                </a:lnTo>
                <a:lnTo>
                  <a:pt x="122048" y="95387"/>
                </a:lnTo>
                <a:lnTo>
                  <a:pt x="118366" y="106026"/>
                </a:lnTo>
                <a:lnTo>
                  <a:pt x="110048" y="118971"/>
                </a:lnTo>
                <a:lnTo>
                  <a:pt x="100603" y="127557"/>
                </a:lnTo>
                <a:lnTo>
                  <a:pt x="94741" y="131190"/>
                </a:lnTo>
                <a:lnTo>
                  <a:pt x="83078" y="136283"/>
                </a:lnTo>
                <a:lnTo>
                  <a:pt x="70607" y="138987"/>
                </a:lnTo>
                <a:lnTo>
                  <a:pt x="62611" y="139445"/>
                </a:lnTo>
                <a:lnTo>
                  <a:pt x="48756" y="138230"/>
                </a:lnTo>
                <a:lnTo>
                  <a:pt x="36347" y="134575"/>
                </a:lnTo>
                <a:lnTo>
                  <a:pt x="25383" y="128467"/>
                </a:lnTo>
                <a:lnTo>
                  <a:pt x="17272" y="121411"/>
                </a:lnTo>
                <a:lnTo>
                  <a:pt x="10194" y="112198"/>
                </a:lnTo>
                <a:lnTo>
                  <a:pt x="4957" y="101257"/>
                </a:lnTo>
                <a:lnTo>
                  <a:pt x="1579" y="88596"/>
                </a:lnTo>
                <a:lnTo>
                  <a:pt x="80" y="74227"/>
                </a:lnTo>
                <a:lnTo>
                  <a:pt x="0" y="69722"/>
                </a:lnTo>
                <a:lnTo>
                  <a:pt x="966" y="54583"/>
                </a:lnTo>
                <a:lnTo>
                  <a:pt x="3866" y="41221"/>
                </a:lnTo>
                <a:lnTo>
                  <a:pt x="8698" y="29659"/>
                </a:lnTo>
                <a:lnTo>
                  <a:pt x="15464" y="19922"/>
                </a:lnTo>
                <a:lnTo>
                  <a:pt x="20574" y="14858"/>
                </a:lnTo>
                <a:lnTo>
                  <a:pt x="31040" y="7599"/>
                </a:lnTo>
                <a:lnTo>
                  <a:pt x="42698" y="2751"/>
                </a:lnTo>
                <a:lnTo>
                  <a:pt x="55566" y="314"/>
                </a:lnTo>
                <a:lnTo>
                  <a:pt x="62611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3756279" y="4589272"/>
            <a:ext cx="72390" cy="136397"/>
          </a:xfrm>
          <a:custGeom>
            <a:avLst/>
            <a:gdLst/>
            <a:ahLst/>
            <a:cxnLst/>
            <a:rect l="l" t="t" r="r" b="b"/>
            <a:pathLst>
              <a:path w="72390" h="136398">
                <a:moveTo>
                  <a:pt x="49149" y="0"/>
                </a:moveTo>
                <a:lnTo>
                  <a:pt x="56769" y="0"/>
                </a:lnTo>
                <a:lnTo>
                  <a:pt x="64516" y="2412"/>
                </a:lnTo>
                <a:lnTo>
                  <a:pt x="72390" y="7365"/>
                </a:lnTo>
                <a:lnTo>
                  <a:pt x="64643" y="28320"/>
                </a:lnTo>
                <a:lnTo>
                  <a:pt x="59055" y="25018"/>
                </a:lnTo>
                <a:lnTo>
                  <a:pt x="53594" y="23367"/>
                </a:lnTo>
                <a:lnTo>
                  <a:pt x="48006" y="23367"/>
                </a:lnTo>
                <a:lnTo>
                  <a:pt x="43053" y="23367"/>
                </a:lnTo>
                <a:lnTo>
                  <a:pt x="38608" y="24891"/>
                </a:lnTo>
                <a:lnTo>
                  <a:pt x="34671" y="27812"/>
                </a:lnTo>
                <a:lnTo>
                  <a:pt x="30734" y="30860"/>
                </a:lnTo>
                <a:lnTo>
                  <a:pt x="27940" y="34925"/>
                </a:lnTo>
                <a:lnTo>
                  <a:pt x="26288" y="40258"/>
                </a:lnTo>
                <a:lnTo>
                  <a:pt x="23516" y="52257"/>
                </a:lnTo>
                <a:lnTo>
                  <a:pt x="22486" y="65300"/>
                </a:lnTo>
                <a:lnTo>
                  <a:pt x="22479" y="66547"/>
                </a:lnTo>
                <a:lnTo>
                  <a:pt x="22479" y="136397"/>
                </a:lnTo>
                <a:lnTo>
                  <a:pt x="0" y="136397"/>
                </a:lnTo>
                <a:lnTo>
                  <a:pt x="0" y="3047"/>
                </a:lnTo>
                <a:lnTo>
                  <a:pt x="20320" y="3047"/>
                </a:lnTo>
                <a:lnTo>
                  <a:pt x="20320" y="23240"/>
                </a:lnTo>
                <a:lnTo>
                  <a:pt x="25526" y="13842"/>
                </a:lnTo>
                <a:lnTo>
                  <a:pt x="30225" y="7619"/>
                </a:lnTo>
                <a:lnTo>
                  <a:pt x="34671" y="4571"/>
                </a:lnTo>
                <a:lnTo>
                  <a:pt x="39116" y="1523"/>
                </a:lnTo>
                <a:lnTo>
                  <a:pt x="43942" y="0"/>
                </a:lnTo>
                <a:lnTo>
                  <a:pt x="49149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3290824" y="4589272"/>
            <a:ext cx="124967" cy="139445"/>
          </a:xfrm>
          <a:custGeom>
            <a:avLst/>
            <a:gdLst/>
            <a:ahLst/>
            <a:cxnLst/>
            <a:rect l="l" t="t" r="r" b="b"/>
            <a:pathLst>
              <a:path w="124967" h="139446">
                <a:moveTo>
                  <a:pt x="62611" y="0"/>
                </a:moveTo>
                <a:lnTo>
                  <a:pt x="76314" y="1233"/>
                </a:lnTo>
                <a:lnTo>
                  <a:pt x="88655" y="4941"/>
                </a:lnTo>
                <a:lnTo>
                  <a:pt x="99635" y="11139"/>
                </a:lnTo>
                <a:lnTo>
                  <a:pt x="107568" y="18033"/>
                </a:lnTo>
                <a:lnTo>
                  <a:pt x="114922" y="27527"/>
                </a:lnTo>
                <a:lnTo>
                  <a:pt x="120276" y="38588"/>
                </a:lnTo>
                <a:lnTo>
                  <a:pt x="123620" y="51239"/>
                </a:lnTo>
                <a:lnTo>
                  <a:pt x="124944" y="65500"/>
                </a:lnTo>
                <a:lnTo>
                  <a:pt x="124967" y="67817"/>
                </a:lnTo>
                <a:lnTo>
                  <a:pt x="124241" y="82636"/>
                </a:lnTo>
                <a:lnTo>
                  <a:pt x="122048" y="95387"/>
                </a:lnTo>
                <a:lnTo>
                  <a:pt x="118366" y="106026"/>
                </a:lnTo>
                <a:lnTo>
                  <a:pt x="110048" y="118971"/>
                </a:lnTo>
                <a:lnTo>
                  <a:pt x="100603" y="127557"/>
                </a:lnTo>
                <a:lnTo>
                  <a:pt x="94741" y="131190"/>
                </a:lnTo>
                <a:lnTo>
                  <a:pt x="83078" y="136283"/>
                </a:lnTo>
                <a:lnTo>
                  <a:pt x="70607" y="138987"/>
                </a:lnTo>
                <a:lnTo>
                  <a:pt x="62611" y="139445"/>
                </a:lnTo>
                <a:lnTo>
                  <a:pt x="48756" y="138230"/>
                </a:lnTo>
                <a:lnTo>
                  <a:pt x="36347" y="134575"/>
                </a:lnTo>
                <a:lnTo>
                  <a:pt x="25383" y="128467"/>
                </a:lnTo>
                <a:lnTo>
                  <a:pt x="17272" y="121411"/>
                </a:lnTo>
                <a:lnTo>
                  <a:pt x="10194" y="112198"/>
                </a:lnTo>
                <a:lnTo>
                  <a:pt x="4957" y="101257"/>
                </a:lnTo>
                <a:lnTo>
                  <a:pt x="1579" y="88596"/>
                </a:lnTo>
                <a:lnTo>
                  <a:pt x="80" y="74227"/>
                </a:lnTo>
                <a:lnTo>
                  <a:pt x="0" y="69722"/>
                </a:lnTo>
                <a:lnTo>
                  <a:pt x="966" y="54583"/>
                </a:lnTo>
                <a:lnTo>
                  <a:pt x="3866" y="41221"/>
                </a:lnTo>
                <a:lnTo>
                  <a:pt x="8698" y="29659"/>
                </a:lnTo>
                <a:lnTo>
                  <a:pt x="15464" y="19922"/>
                </a:lnTo>
                <a:lnTo>
                  <a:pt x="20574" y="14858"/>
                </a:lnTo>
                <a:lnTo>
                  <a:pt x="31040" y="7599"/>
                </a:lnTo>
                <a:lnTo>
                  <a:pt x="42698" y="2751"/>
                </a:lnTo>
                <a:lnTo>
                  <a:pt x="55566" y="314"/>
                </a:lnTo>
                <a:lnTo>
                  <a:pt x="62611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3213354" y="4589272"/>
            <a:ext cx="72390" cy="136397"/>
          </a:xfrm>
          <a:custGeom>
            <a:avLst/>
            <a:gdLst/>
            <a:ahLst/>
            <a:cxnLst/>
            <a:rect l="l" t="t" r="r" b="b"/>
            <a:pathLst>
              <a:path w="72390" h="136398">
                <a:moveTo>
                  <a:pt x="49148" y="0"/>
                </a:moveTo>
                <a:lnTo>
                  <a:pt x="56768" y="0"/>
                </a:lnTo>
                <a:lnTo>
                  <a:pt x="64516" y="2412"/>
                </a:lnTo>
                <a:lnTo>
                  <a:pt x="72390" y="7365"/>
                </a:lnTo>
                <a:lnTo>
                  <a:pt x="64643" y="28320"/>
                </a:lnTo>
                <a:lnTo>
                  <a:pt x="59055" y="25018"/>
                </a:lnTo>
                <a:lnTo>
                  <a:pt x="53593" y="23367"/>
                </a:lnTo>
                <a:lnTo>
                  <a:pt x="48006" y="23367"/>
                </a:lnTo>
                <a:lnTo>
                  <a:pt x="43053" y="23367"/>
                </a:lnTo>
                <a:lnTo>
                  <a:pt x="38607" y="24891"/>
                </a:lnTo>
                <a:lnTo>
                  <a:pt x="34670" y="27812"/>
                </a:lnTo>
                <a:lnTo>
                  <a:pt x="30733" y="30860"/>
                </a:lnTo>
                <a:lnTo>
                  <a:pt x="27939" y="34925"/>
                </a:lnTo>
                <a:lnTo>
                  <a:pt x="26288" y="40258"/>
                </a:lnTo>
                <a:lnTo>
                  <a:pt x="23516" y="52257"/>
                </a:lnTo>
                <a:lnTo>
                  <a:pt x="22486" y="65300"/>
                </a:lnTo>
                <a:lnTo>
                  <a:pt x="22478" y="66547"/>
                </a:lnTo>
                <a:lnTo>
                  <a:pt x="22478" y="136397"/>
                </a:lnTo>
                <a:lnTo>
                  <a:pt x="0" y="136397"/>
                </a:lnTo>
                <a:lnTo>
                  <a:pt x="0" y="3047"/>
                </a:lnTo>
                <a:lnTo>
                  <a:pt x="20319" y="3047"/>
                </a:lnTo>
                <a:lnTo>
                  <a:pt x="20319" y="23240"/>
                </a:lnTo>
                <a:lnTo>
                  <a:pt x="25526" y="13842"/>
                </a:lnTo>
                <a:lnTo>
                  <a:pt x="30225" y="7619"/>
                </a:lnTo>
                <a:lnTo>
                  <a:pt x="34670" y="4571"/>
                </a:lnTo>
                <a:lnTo>
                  <a:pt x="39116" y="1523"/>
                </a:lnTo>
                <a:lnTo>
                  <a:pt x="43942" y="0"/>
                </a:lnTo>
                <a:lnTo>
                  <a:pt x="49148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3127629" y="4589272"/>
            <a:ext cx="72389" cy="136397"/>
          </a:xfrm>
          <a:custGeom>
            <a:avLst/>
            <a:gdLst/>
            <a:ahLst/>
            <a:cxnLst/>
            <a:rect l="l" t="t" r="r" b="b"/>
            <a:pathLst>
              <a:path w="72389" h="136398">
                <a:moveTo>
                  <a:pt x="49148" y="0"/>
                </a:moveTo>
                <a:lnTo>
                  <a:pt x="56768" y="0"/>
                </a:lnTo>
                <a:lnTo>
                  <a:pt x="64515" y="2412"/>
                </a:lnTo>
                <a:lnTo>
                  <a:pt x="72389" y="7365"/>
                </a:lnTo>
                <a:lnTo>
                  <a:pt x="64643" y="28320"/>
                </a:lnTo>
                <a:lnTo>
                  <a:pt x="59054" y="25018"/>
                </a:lnTo>
                <a:lnTo>
                  <a:pt x="53593" y="23367"/>
                </a:lnTo>
                <a:lnTo>
                  <a:pt x="48006" y="23367"/>
                </a:lnTo>
                <a:lnTo>
                  <a:pt x="43052" y="23367"/>
                </a:lnTo>
                <a:lnTo>
                  <a:pt x="38607" y="24891"/>
                </a:lnTo>
                <a:lnTo>
                  <a:pt x="34670" y="27812"/>
                </a:lnTo>
                <a:lnTo>
                  <a:pt x="30733" y="30860"/>
                </a:lnTo>
                <a:lnTo>
                  <a:pt x="27939" y="34925"/>
                </a:lnTo>
                <a:lnTo>
                  <a:pt x="26288" y="40258"/>
                </a:lnTo>
                <a:lnTo>
                  <a:pt x="23516" y="52257"/>
                </a:lnTo>
                <a:lnTo>
                  <a:pt x="22486" y="65300"/>
                </a:lnTo>
                <a:lnTo>
                  <a:pt x="22478" y="66547"/>
                </a:lnTo>
                <a:lnTo>
                  <a:pt x="22478" y="136397"/>
                </a:lnTo>
                <a:lnTo>
                  <a:pt x="0" y="136397"/>
                </a:lnTo>
                <a:lnTo>
                  <a:pt x="0" y="3047"/>
                </a:lnTo>
                <a:lnTo>
                  <a:pt x="20319" y="3047"/>
                </a:lnTo>
                <a:lnTo>
                  <a:pt x="20319" y="23240"/>
                </a:lnTo>
                <a:lnTo>
                  <a:pt x="25526" y="13842"/>
                </a:lnTo>
                <a:lnTo>
                  <a:pt x="30225" y="7619"/>
                </a:lnTo>
                <a:lnTo>
                  <a:pt x="34670" y="4571"/>
                </a:lnTo>
                <a:lnTo>
                  <a:pt x="39115" y="1523"/>
                </a:lnTo>
                <a:lnTo>
                  <a:pt x="43941" y="0"/>
                </a:lnTo>
                <a:lnTo>
                  <a:pt x="49148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2976499" y="4589272"/>
            <a:ext cx="124968" cy="139445"/>
          </a:xfrm>
          <a:custGeom>
            <a:avLst/>
            <a:gdLst/>
            <a:ahLst/>
            <a:cxnLst/>
            <a:rect l="l" t="t" r="r" b="b"/>
            <a:pathLst>
              <a:path w="124968" h="139446">
                <a:moveTo>
                  <a:pt x="62611" y="0"/>
                </a:moveTo>
                <a:lnTo>
                  <a:pt x="76314" y="1233"/>
                </a:lnTo>
                <a:lnTo>
                  <a:pt x="88655" y="4941"/>
                </a:lnTo>
                <a:lnTo>
                  <a:pt x="99635" y="11139"/>
                </a:lnTo>
                <a:lnTo>
                  <a:pt x="107568" y="18033"/>
                </a:lnTo>
                <a:lnTo>
                  <a:pt x="114922" y="27527"/>
                </a:lnTo>
                <a:lnTo>
                  <a:pt x="120276" y="38588"/>
                </a:lnTo>
                <a:lnTo>
                  <a:pt x="123620" y="51239"/>
                </a:lnTo>
                <a:lnTo>
                  <a:pt x="124944" y="65500"/>
                </a:lnTo>
                <a:lnTo>
                  <a:pt x="124968" y="67817"/>
                </a:lnTo>
                <a:lnTo>
                  <a:pt x="124241" y="82636"/>
                </a:lnTo>
                <a:lnTo>
                  <a:pt x="122048" y="95387"/>
                </a:lnTo>
                <a:lnTo>
                  <a:pt x="118366" y="106026"/>
                </a:lnTo>
                <a:lnTo>
                  <a:pt x="110048" y="118971"/>
                </a:lnTo>
                <a:lnTo>
                  <a:pt x="100603" y="127557"/>
                </a:lnTo>
                <a:lnTo>
                  <a:pt x="94742" y="131190"/>
                </a:lnTo>
                <a:lnTo>
                  <a:pt x="83078" y="136283"/>
                </a:lnTo>
                <a:lnTo>
                  <a:pt x="70607" y="138987"/>
                </a:lnTo>
                <a:lnTo>
                  <a:pt x="62611" y="139445"/>
                </a:lnTo>
                <a:lnTo>
                  <a:pt x="48756" y="138230"/>
                </a:lnTo>
                <a:lnTo>
                  <a:pt x="36347" y="134575"/>
                </a:lnTo>
                <a:lnTo>
                  <a:pt x="25383" y="128467"/>
                </a:lnTo>
                <a:lnTo>
                  <a:pt x="17271" y="121411"/>
                </a:lnTo>
                <a:lnTo>
                  <a:pt x="10194" y="112198"/>
                </a:lnTo>
                <a:lnTo>
                  <a:pt x="4957" y="101257"/>
                </a:lnTo>
                <a:lnTo>
                  <a:pt x="1579" y="88596"/>
                </a:lnTo>
                <a:lnTo>
                  <a:pt x="80" y="74227"/>
                </a:lnTo>
                <a:lnTo>
                  <a:pt x="0" y="69722"/>
                </a:lnTo>
                <a:lnTo>
                  <a:pt x="966" y="54583"/>
                </a:lnTo>
                <a:lnTo>
                  <a:pt x="3866" y="41221"/>
                </a:lnTo>
                <a:lnTo>
                  <a:pt x="8698" y="29659"/>
                </a:lnTo>
                <a:lnTo>
                  <a:pt x="15464" y="19922"/>
                </a:lnTo>
                <a:lnTo>
                  <a:pt x="20574" y="14858"/>
                </a:lnTo>
                <a:lnTo>
                  <a:pt x="31040" y="7599"/>
                </a:lnTo>
                <a:lnTo>
                  <a:pt x="42698" y="2751"/>
                </a:lnTo>
                <a:lnTo>
                  <a:pt x="55566" y="314"/>
                </a:lnTo>
                <a:lnTo>
                  <a:pt x="62611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5763387" y="4545711"/>
            <a:ext cx="65024" cy="181737"/>
          </a:xfrm>
          <a:custGeom>
            <a:avLst/>
            <a:gdLst/>
            <a:ahLst/>
            <a:cxnLst/>
            <a:rect l="l" t="t" r="r" b="b"/>
            <a:pathLst>
              <a:path w="65024" h="181737">
                <a:moveTo>
                  <a:pt x="38988" y="0"/>
                </a:moveTo>
                <a:lnTo>
                  <a:pt x="38988" y="46608"/>
                </a:lnTo>
                <a:lnTo>
                  <a:pt x="61722" y="46608"/>
                </a:lnTo>
                <a:lnTo>
                  <a:pt x="61722" y="64134"/>
                </a:lnTo>
                <a:lnTo>
                  <a:pt x="38988" y="64134"/>
                </a:lnTo>
                <a:lnTo>
                  <a:pt x="38988" y="142112"/>
                </a:lnTo>
                <a:lnTo>
                  <a:pt x="38988" y="148589"/>
                </a:lnTo>
                <a:lnTo>
                  <a:pt x="39370" y="152781"/>
                </a:lnTo>
                <a:lnTo>
                  <a:pt x="40132" y="154558"/>
                </a:lnTo>
                <a:lnTo>
                  <a:pt x="41021" y="156463"/>
                </a:lnTo>
                <a:lnTo>
                  <a:pt x="42290" y="157861"/>
                </a:lnTo>
                <a:lnTo>
                  <a:pt x="44068" y="159003"/>
                </a:lnTo>
                <a:lnTo>
                  <a:pt x="45847" y="160019"/>
                </a:lnTo>
                <a:lnTo>
                  <a:pt x="48513" y="160655"/>
                </a:lnTo>
                <a:lnTo>
                  <a:pt x="51815" y="160655"/>
                </a:lnTo>
                <a:lnTo>
                  <a:pt x="54355" y="160655"/>
                </a:lnTo>
                <a:lnTo>
                  <a:pt x="57658" y="160274"/>
                </a:lnTo>
                <a:lnTo>
                  <a:pt x="61722" y="159765"/>
                </a:lnTo>
                <a:lnTo>
                  <a:pt x="65024" y="179705"/>
                </a:lnTo>
                <a:lnTo>
                  <a:pt x="58674" y="181101"/>
                </a:lnTo>
                <a:lnTo>
                  <a:pt x="52959" y="181737"/>
                </a:lnTo>
                <a:lnTo>
                  <a:pt x="47878" y="181737"/>
                </a:lnTo>
                <a:lnTo>
                  <a:pt x="39750" y="181737"/>
                </a:lnTo>
                <a:lnTo>
                  <a:pt x="33400" y="180466"/>
                </a:lnTo>
                <a:lnTo>
                  <a:pt x="28828" y="177800"/>
                </a:lnTo>
                <a:lnTo>
                  <a:pt x="24257" y="175259"/>
                </a:lnTo>
                <a:lnTo>
                  <a:pt x="21082" y="171831"/>
                </a:lnTo>
                <a:lnTo>
                  <a:pt x="19303" y="167639"/>
                </a:lnTo>
                <a:lnTo>
                  <a:pt x="17274" y="158472"/>
                </a:lnTo>
                <a:lnTo>
                  <a:pt x="16518" y="143130"/>
                </a:lnTo>
                <a:lnTo>
                  <a:pt x="16510" y="140843"/>
                </a:lnTo>
                <a:lnTo>
                  <a:pt x="16510" y="64134"/>
                </a:lnTo>
                <a:lnTo>
                  <a:pt x="0" y="64134"/>
                </a:lnTo>
                <a:lnTo>
                  <a:pt x="0" y="46608"/>
                </a:lnTo>
                <a:lnTo>
                  <a:pt x="16510" y="46608"/>
                </a:lnTo>
                <a:lnTo>
                  <a:pt x="16510" y="13588"/>
                </a:lnTo>
                <a:lnTo>
                  <a:pt x="38988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5220462" y="4545711"/>
            <a:ext cx="65024" cy="181737"/>
          </a:xfrm>
          <a:custGeom>
            <a:avLst/>
            <a:gdLst/>
            <a:ahLst/>
            <a:cxnLst/>
            <a:rect l="l" t="t" r="r" b="b"/>
            <a:pathLst>
              <a:path w="65024" h="181737">
                <a:moveTo>
                  <a:pt x="38988" y="0"/>
                </a:moveTo>
                <a:lnTo>
                  <a:pt x="38988" y="46608"/>
                </a:lnTo>
                <a:lnTo>
                  <a:pt x="61722" y="46608"/>
                </a:lnTo>
                <a:lnTo>
                  <a:pt x="61722" y="64134"/>
                </a:lnTo>
                <a:lnTo>
                  <a:pt x="38988" y="64134"/>
                </a:lnTo>
                <a:lnTo>
                  <a:pt x="38988" y="142112"/>
                </a:lnTo>
                <a:lnTo>
                  <a:pt x="38988" y="148589"/>
                </a:lnTo>
                <a:lnTo>
                  <a:pt x="39370" y="152781"/>
                </a:lnTo>
                <a:lnTo>
                  <a:pt x="40132" y="154558"/>
                </a:lnTo>
                <a:lnTo>
                  <a:pt x="41021" y="156463"/>
                </a:lnTo>
                <a:lnTo>
                  <a:pt x="42290" y="157861"/>
                </a:lnTo>
                <a:lnTo>
                  <a:pt x="44068" y="159003"/>
                </a:lnTo>
                <a:lnTo>
                  <a:pt x="45847" y="160019"/>
                </a:lnTo>
                <a:lnTo>
                  <a:pt x="48513" y="160655"/>
                </a:lnTo>
                <a:lnTo>
                  <a:pt x="51815" y="160655"/>
                </a:lnTo>
                <a:lnTo>
                  <a:pt x="54355" y="160655"/>
                </a:lnTo>
                <a:lnTo>
                  <a:pt x="57658" y="160274"/>
                </a:lnTo>
                <a:lnTo>
                  <a:pt x="61722" y="159765"/>
                </a:lnTo>
                <a:lnTo>
                  <a:pt x="65024" y="179705"/>
                </a:lnTo>
                <a:lnTo>
                  <a:pt x="58674" y="181101"/>
                </a:lnTo>
                <a:lnTo>
                  <a:pt x="52959" y="181737"/>
                </a:lnTo>
                <a:lnTo>
                  <a:pt x="47878" y="181737"/>
                </a:lnTo>
                <a:lnTo>
                  <a:pt x="39750" y="181737"/>
                </a:lnTo>
                <a:lnTo>
                  <a:pt x="33400" y="180466"/>
                </a:lnTo>
                <a:lnTo>
                  <a:pt x="28828" y="177800"/>
                </a:lnTo>
                <a:lnTo>
                  <a:pt x="24257" y="175259"/>
                </a:lnTo>
                <a:lnTo>
                  <a:pt x="21082" y="171831"/>
                </a:lnTo>
                <a:lnTo>
                  <a:pt x="19303" y="167639"/>
                </a:lnTo>
                <a:lnTo>
                  <a:pt x="17274" y="158472"/>
                </a:lnTo>
                <a:lnTo>
                  <a:pt x="16518" y="143130"/>
                </a:lnTo>
                <a:lnTo>
                  <a:pt x="16510" y="140843"/>
                </a:lnTo>
                <a:lnTo>
                  <a:pt x="16510" y="64134"/>
                </a:lnTo>
                <a:lnTo>
                  <a:pt x="0" y="64134"/>
                </a:lnTo>
                <a:lnTo>
                  <a:pt x="0" y="46608"/>
                </a:lnTo>
                <a:lnTo>
                  <a:pt x="16510" y="46608"/>
                </a:lnTo>
                <a:lnTo>
                  <a:pt x="16510" y="13588"/>
                </a:lnTo>
                <a:lnTo>
                  <a:pt x="38988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6196203" y="4541520"/>
            <a:ext cx="115697" cy="187198"/>
          </a:xfrm>
          <a:custGeom>
            <a:avLst/>
            <a:gdLst/>
            <a:ahLst/>
            <a:cxnLst/>
            <a:rect l="l" t="t" r="r" b="b"/>
            <a:pathLst>
              <a:path w="115697" h="187198">
                <a:moveTo>
                  <a:pt x="93218" y="0"/>
                </a:moveTo>
                <a:lnTo>
                  <a:pt x="115697" y="0"/>
                </a:lnTo>
                <a:lnTo>
                  <a:pt x="115697" y="184149"/>
                </a:lnTo>
                <a:lnTo>
                  <a:pt x="94742" y="184149"/>
                </a:lnTo>
                <a:lnTo>
                  <a:pt x="94742" y="167385"/>
                </a:lnTo>
                <a:lnTo>
                  <a:pt x="86005" y="177502"/>
                </a:lnTo>
                <a:lnTo>
                  <a:pt x="75137" y="184042"/>
                </a:lnTo>
                <a:lnTo>
                  <a:pt x="62136" y="187005"/>
                </a:lnTo>
                <a:lnTo>
                  <a:pt x="57404" y="187197"/>
                </a:lnTo>
                <a:lnTo>
                  <a:pt x="44587" y="185690"/>
                </a:lnTo>
                <a:lnTo>
                  <a:pt x="32689" y="181167"/>
                </a:lnTo>
                <a:lnTo>
                  <a:pt x="28067" y="178434"/>
                </a:lnTo>
                <a:lnTo>
                  <a:pt x="18483" y="170343"/>
                </a:lnTo>
                <a:lnTo>
                  <a:pt x="10751" y="160140"/>
                </a:lnTo>
                <a:lnTo>
                  <a:pt x="7366" y="153796"/>
                </a:lnTo>
                <a:lnTo>
                  <a:pt x="3152" y="142383"/>
                </a:lnTo>
                <a:lnTo>
                  <a:pt x="710" y="129889"/>
                </a:lnTo>
                <a:lnTo>
                  <a:pt x="0" y="117601"/>
                </a:lnTo>
                <a:lnTo>
                  <a:pt x="810" y="104255"/>
                </a:lnTo>
                <a:lnTo>
                  <a:pt x="3222" y="91815"/>
                </a:lnTo>
                <a:lnTo>
                  <a:pt x="6731" y="81406"/>
                </a:lnTo>
                <a:lnTo>
                  <a:pt x="13053" y="69644"/>
                </a:lnTo>
                <a:lnTo>
                  <a:pt x="21464" y="60309"/>
                </a:lnTo>
                <a:lnTo>
                  <a:pt x="26670" y="56387"/>
                </a:lnTo>
                <a:lnTo>
                  <a:pt x="38127" y="50772"/>
                </a:lnTo>
                <a:lnTo>
                  <a:pt x="50612" y="48032"/>
                </a:lnTo>
                <a:lnTo>
                  <a:pt x="56387" y="47751"/>
                </a:lnTo>
                <a:lnTo>
                  <a:pt x="64388" y="47751"/>
                </a:lnTo>
                <a:lnTo>
                  <a:pt x="71627" y="49529"/>
                </a:lnTo>
                <a:lnTo>
                  <a:pt x="77850" y="52831"/>
                </a:lnTo>
                <a:lnTo>
                  <a:pt x="84200" y="56260"/>
                </a:lnTo>
                <a:lnTo>
                  <a:pt x="89281" y="60705"/>
                </a:lnTo>
                <a:lnTo>
                  <a:pt x="93218" y="66166"/>
                </a:lnTo>
                <a:lnTo>
                  <a:pt x="93218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5519928" y="4531995"/>
            <a:ext cx="0" cy="203200"/>
          </a:xfrm>
          <a:custGeom>
            <a:avLst/>
            <a:gdLst/>
            <a:ahLst/>
            <a:cxnLst/>
            <a:rect l="l" t="t" r="r" b="b"/>
            <a:pathLst>
              <a:path h="203200">
                <a:moveTo>
                  <a:pt x="0" y="0"/>
                </a:moveTo>
                <a:lnTo>
                  <a:pt x="0" y="203199"/>
                </a:lnTo>
              </a:path>
            </a:pathLst>
          </a:custGeom>
          <a:ln w="42925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5023358" y="4554537"/>
            <a:ext cx="41655" cy="0"/>
          </a:xfrm>
          <a:custGeom>
            <a:avLst/>
            <a:gdLst/>
            <a:ahLst/>
            <a:cxnLst/>
            <a:rect l="l" t="t" r="r" b="b"/>
            <a:pathLst>
              <a:path w="41655">
                <a:moveTo>
                  <a:pt x="0" y="0"/>
                </a:moveTo>
                <a:lnTo>
                  <a:pt x="41655" y="0"/>
                </a:lnTo>
              </a:path>
            </a:pathLst>
          </a:custGeom>
          <a:ln w="46355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4881753" y="4541520"/>
            <a:ext cx="115697" cy="187198"/>
          </a:xfrm>
          <a:custGeom>
            <a:avLst/>
            <a:gdLst/>
            <a:ahLst/>
            <a:cxnLst/>
            <a:rect l="l" t="t" r="r" b="b"/>
            <a:pathLst>
              <a:path w="115697" h="187198">
                <a:moveTo>
                  <a:pt x="93218" y="0"/>
                </a:moveTo>
                <a:lnTo>
                  <a:pt x="115697" y="0"/>
                </a:lnTo>
                <a:lnTo>
                  <a:pt x="115697" y="184149"/>
                </a:lnTo>
                <a:lnTo>
                  <a:pt x="94742" y="184149"/>
                </a:lnTo>
                <a:lnTo>
                  <a:pt x="94742" y="167385"/>
                </a:lnTo>
                <a:lnTo>
                  <a:pt x="86005" y="177502"/>
                </a:lnTo>
                <a:lnTo>
                  <a:pt x="75137" y="184042"/>
                </a:lnTo>
                <a:lnTo>
                  <a:pt x="62136" y="187005"/>
                </a:lnTo>
                <a:lnTo>
                  <a:pt x="57404" y="187197"/>
                </a:lnTo>
                <a:lnTo>
                  <a:pt x="44587" y="185690"/>
                </a:lnTo>
                <a:lnTo>
                  <a:pt x="32689" y="181167"/>
                </a:lnTo>
                <a:lnTo>
                  <a:pt x="28067" y="178434"/>
                </a:lnTo>
                <a:lnTo>
                  <a:pt x="18483" y="170343"/>
                </a:lnTo>
                <a:lnTo>
                  <a:pt x="10751" y="160140"/>
                </a:lnTo>
                <a:lnTo>
                  <a:pt x="7366" y="153796"/>
                </a:lnTo>
                <a:lnTo>
                  <a:pt x="3152" y="142383"/>
                </a:lnTo>
                <a:lnTo>
                  <a:pt x="710" y="129889"/>
                </a:lnTo>
                <a:lnTo>
                  <a:pt x="0" y="117601"/>
                </a:lnTo>
                <a:lnTo>
                  <a:pt x="810" y="104255"/>
                </a:lnTo>
                <a:lnTo>
                  <a:pt x="3222" y="91815"/>
                </a:lnTo>
                <a:lnTo>
                  <a:pt x="6731" y="81406"/>
                </a:lnTo>
                <a:lnTo>
                  <a:pt x="13053" y="69644"/>
                </a:lnTo>
                <a:lnTo>
                  <a:pt x="21464" y="60309"/>
                </a:lnTo>
                <a:lnTo>
                  <a:pt x="26670" y="56387"/>
                </a:lnTo>
                <a:lnTo>
                  <a:pt x="38127" y="50772"/>
                </a:lnTo>
                <a:lnTo>
                  <a:pt x="50612" y="48032"/>
                </a:lnTo>
                <a:lnTo>
                  <a:pt x="56387" y="47751"/>
                </a:lnTo>
                <a:lnTo>
                  <a:pt x="64388" y="47751"/>
                </a:lnTo>
                <a:lnTo>
                  <a:pt x="71627" y="49529"/>
                </a:lnTo>
                <a:lnTo>
                  <a:pt x="77850" y="52831"/>
                </a:lnTo>
                <a:lnTo>
                  <a:pt x="84200" y="56260"/>
                </a:lnTo>
                <a:lnTo>
                  <a:pt x="89281" y="60705"/>
                </a:lnTo>
                <a:lnTo>
                  <a:pt x="93218" y="66166"/>
                </a:lnTo>
                <a:lnTo>
                  <a:pt x="93218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4261358" y="4554537"/>
            <a:ext cx="41655" cy="0"/>
          </a:xfrm>
          <a:custGeom>
            <a:avLst/>
            <a:gdLst/>
            <a:ahLst/>
            <a:cxnLst/>
            <a:rect l="l" t="t" r="r" b="b"/>
            <a:pathLst>
              <a:path w="41655">
                <a:moveTo>
                  <a:pt x="0" y="0"/>
                </a:moveTo>
                <a:lnTo>
                  <a:pt x="41655" y="0"/>
                </a:lnTo>
              </a:path>
            </a:pathLst>
          </a:custGeom>
          <a:ln w="46355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2841879" y="4541520"/>
            <a:ext cx="115696" cy="187198"/>
          </a:xfrm>
          <a:custGeom>
            <a:avLst/>
            <a:gdLst/>
            <a:ahLst/>
            <a:cxnLst/>
            <a:rect l="l" t="t" r="r" b="b"/>
            <a:pathLst>
              <a:path w="115696" h="187198">
                <a:moveTo>
                  <a:pt x="0" y="0"/>
                </a:moveTo>
                <a:lnTo>
                  <a:pt x="22606" y="0"/>
                </a:lnTo>
                <a:lnTo>
                  <a:pt x="22606" y="65785"/>
                </a:lnTo>
                <a:lnTo>
                  <a:pt x="32362" y="56283"/>
                </a:lnTo>
                <a:lnTo>
                  <a:pt x="43597" y="50305"/>
                </a:lnTo>
                <a:lnTo>
                  <a:pt x="56310" y="47829"/>
                </a:lnTo>
                <a:lnTo>
                  <a:pt x="59181" y="47751"/>
                </a:lnTo>
                <a:lnTo>
                  <a:pt x="67437" y="47751"/>
                </a:lnTo>
                <a:lnTo>
                  <a:pt x="75183" y="49402"/>
                </a:lnTo>
                <a:lnTo>
                  <a:pt x="82550" y="52704"/>
                </a:lnTo>
                <a:lnTo>
                  <a:pt x="89788" y="56006"/>
                </a:lnTo>
                <a:lnTo>
                  <a:pt x="95884" y="60705"/>
                </a:lnTo>
                <a:lnTo>
                  <a:pt x="100583" y="66674"/>
                </a:lnTo>
                <a:lnTo>
                  <a:pt x="105282" y="72643"/>
                </a:lnTo>
                <a:lnTo>
                  <a:pt x="108965" y="79882"/>
                </a:lnTo>
                <a:lnTo>
                  <a:pt x="111759" y="88391"/>
                </a:lnTo>
                <a:lnTo>
                  <a:pt x="114585" y="100485"/>
                </a:lnTo>
                <a:lnTo>
                  <a:pt x="115677" y="113401"/>
                </a:lnTo>
                <a:lnTo>
                  <a:pt x="115696" y="115442"/>
                </a:lnTo>
                <a:lnTo>
                  <a:pt x="114820" y="130296"/>
                </a:lnTo>
                <a:lnTo>
                  <a:pt x="112184" y="143518"/>
                </a:lnTo>
                <a:lnTo>
                  <a:pt x="107780" y="155109"/>
                </a:lnTo>
                <a:lnTo>
                  <a:pt x="101599" y="165070"/>
                </a:lnTo>
                <a:lnTo>
                  <a:pt x="98806" y="168401"/>
                </a:lnTo>
                <a:lnTo>
                  <a:pt x="88664" y="177551"/>
                </a:lnTo>
                <a:lnTo>
                  <a:pt x="77424" y="183668"/>
                </a:lnTo>
                <a:lnTo>
                  <a:pt x="65086" y="186770"/>
                </a:lnTo>
                <a:lnTo>
                  <a:pt x="58038" y="187197"/>
                </a:lnTo>
                <a:lnTo>
                  <a:pt x="44673" y="185380"/>
                </a:lnTo>
                <a:lnTo>
                  <a:pt x="33196" y="179928"/>
                </a:lnTo>
                <a:lnTo>
                  <a:pt x="23605" y="170842"/>
                </a:lnTo>
                <a:lnTo>
                  <a:pt x="21081" y="167385"/>
                </a:lnTo>
                <a:lnTo>
                  <a:pt x="21081" y="184149"/>
                </a:lnTo>
                <a:lnTo>
                  <a:pt x="0" y="184149"/>
                </a:lnTo>
                <a:lnTo>
                  <a:pt x="0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5694553" y="4538472"/>
            <a:ext cx="77977" cy="187197"/>
          </a:xfrm>
          <a:custGeom>
            <a:avLst/>
            <a:gdLst/>
            <a:ahLst/>
            <a:cxnLst/>
            <a:rect l="l" t="t" r="r" b="b"/>
            <a:pathLst>
              <a:path w="77977" h="187198">
                <a:moveTo>
                  <a:pt x="56896" y="0"/>
                </a:moveTo>
                <a:lnTo>
                  <a:pt x="63246" y="0"/>
                </a:lnTo>
                <a:lnTo>
                  <a:pt x="70231" y="761"/>
                </a:lnTo>
                <a:lnTo>
                  <a:pt x="77977" y="2285"/>
                </a:lnTo>
                <a:lnTo>
                  <a:pt x="74549" y="21970"/>
                </a:lnTo>
                <a:lnTo>
                  <a:pt x="69850" y="21081"/>
                </a:lnTo>
                <a:lnTo>
                  <a:pt x="65405" y="20700"/>
                </a:lnTo>
                <a:lnTo>
                  <a:pt x="61213" y="20700"/>
                </a:lnTo>
                <a:lnTo>
                  <a:pt x="54356" y="20700"/>
                </a:lnTo>
                <a:lnTo>
                  <a:pt x="49530" y="22097"/>
                </a:lnTo>
                <a:lnTo>
                  <a:pt x="46736" y="25018"/>
                </a:lnTo>
                <a:lnTo>
                  <a:pt x="43814" y="28066"/>
                </a:lnTo>
                <a:lnTo>
                  <a:pt x="42418" y="33527"/>
                </a:lnTo>
                <a:lnTo>
                  <a:pt x="42418" y="41528"/>
                </a:lnTo>
                <a:lnTo>
                  <a:pt x="42418" y="53847"/>
                </a:lnTo>
                <a:lnTo>
                  <a:pt x="68452" y="53847"/>
                </a:lnTo>
                <a:lnTo>
                  <a:pt x="68452" y="71373"/>
                </a:lnTo>
                <a:lnTo>
                  <a:pt x="42418" y="71373"/>
                </a:lnTo>
                <a:lnTo>
                  <a:pt x="42418" y="187197"/>
                </a:lnTo>
                <a:lnTo>
                  <a:pt x="19938" y="187197"/>
                </a:lnTo>
                <a:lnTo>
                  <a:pt x="19938" y="71373"/>
                </a:lnTo>
                <a:lnTo>
                  <a:pt x="0" y="71373"/>
                </a:lnTo>
                <a:lnTo>
                  <a:pt x="0" y="53847"/>
                </a:lnTo>
                <a:lnTo>
                  <a:pt x="19938" y="53847"/>
                </a:lnTo>
                <a:lnTo>
                  <a:pt x="19938" y="39623"/>
                </a:lnTo>
                <a:lnTo>
                  <a:pt x="19938" y="30733"/>
                </a:lnTo>
                <a:lnTo>
                  <a:pt x="20700" y="24002"/>
                </a:lnTo>
                <a:lnTo>
                  <a:pt x="22351" y="19684"/>
                </a:lnTo>
                <a:lnTo>
                  <a:pt x="24511" y="13842"/>
                </a:lnTo>
                <a:lnTo>
                  <a:pt x="28321" y="9016"/>
                </a:lnTo>
                <a:lnTo>
                  <a:pt x="33782" y="5460"/>
                </a:lnTo>
                <a:lnTo>
                  <a:pt x="39243" y="1777"/>
                </a:lnTo>
                <a:lnTo>
                  <a:pt x="46989" y="0"/>
                </a:lnTo>
                <a:lnTo>
                  <a:pt x="56896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3675253" y="4538472"/>
            <a:ext cx="77977" cy="187197"/>
          </a:xfrm>
          <a:custGeom>
            <a:avLst/>
            <a:gdLst/>
            <a:ahLst/>
            <a:cxnLst/>
            <a:rect l="l" t="t" r="r" b="b"/>
            <a:pathLst>
              <a:path w="77977" h="187198">
                <a:moveTo>
                  <a:pt x="56896" y="0"/>
                </a:moveTo>
                <a:lnTo>
                  <a:pt x="63246" y="0"/>
                </a:lnTo>
                <a:lnTo>
                  <a:pt x="70231" y="761"/>
                </a:lnTo>
                <a:lnTo>
                  <a:pt x="77977" y="2285"/>
                </a:lnTo>
                <a:lnTo>
                  <a:pt x="74549" y="21970"/>
                </a:lnTo>
                <a:lnTo>
                  <a:pt x="69850" y="21081"/>
                </a:lnTo>
                <a:lnTo>
                  <a:pt x="65405" y="20700"/>
                </a:lnTo>
                <a:lnTo>
                  <a:pt x="61213" y="20700"/>
                </a:lnTo>
                <a:lnTo>
                  <a:pt x="54356" y="20700"/>
                </a:lnTo>
                <a:lnTo>
                  <a:pt x="49530" y="22097"/>
                </a:lnTo>
                <a:lnTo>
                  <a:pt x="46736" y="25018"/>
                </a:lnTo>
                <a:lnTo>
                  <a:pt x="43814" y="28066"/>
                </a:lnTo>
                <a:lnTo>
                  <a:pt x="42418" y="33527"/>
                </a:lnTo>
                <a:lnTo>
                  <a:pt x="42418" y="41528"/>
                </a:lnTo>
                <a:lnTo>
                  <a:pt x="42418" y="53847"/>
                </a:lnTo>
                <a:lnTo>
                  <a:pt x="68452" y="53847"/>
                </a:lnTo>
                <a:lnTo>
                  <a:pt x="68452" y="71373"/>
                </a:lnTo>
                <a:lnTo>
                  <a:pt x="42418" y="71373"/>
                </a:lnTo>
                <a:lnTo>
                  <a:pt x="42418" y="187197"/>
                </a:lnTo>
                <a:lnTo>
                  <a:pt x="19938" y="187197"/>
                </a:lnTo>
                <a:lnTo>
                  <a:pt x="19938" y="71373"/>
                </a:lnTo>
                <a:lnTo>
                  <a:pt x="0" y="71373"/>
                </a:lnTo>
                <a:lnTo>
                  <a:pt x="0" y="53847"/>
                </a:lnTo>
                <a:lnTo>
                  <a:pt x="19938" y="53847"/>
                </a:lnTo>
                <a:lnTo>
                  <a:pt x="19938" y="39623"/>
                </a:lnTo>
                <a:lnTo>
                  <a:pt x="19938" y="30733"/>
                </a:lnTo>
                <a:lnTo>
                  <a:pt x="20700" y="24002"/>
                </a:lnTo>
                <a:lnTo>
                  <a:pt x="22351" y="19684"/>
                </a:lnTo>
                <a:lnTo>
                  <a:pt x="24511" y="13842"/>
                </a:lnTo>
                <a:lnTo>
                  <a:pt x="28321" y="9016"/>
                </a:lnTo>
                <a:lnTo>
                  <a:pt x="33782" y="5460"/>
                </a:lnTo>
                <a:lnTo>
                  <a:pt x="39243" y="1777"/>
                </a:lnTo>
                <a:lnTo>
                  <a:pt x="46989" y="0"/>
                </a:lnTo>
                <a:lnTo>
                  <a:pt x="56896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2551684" y="5263769"/>
            <a:ext cx="160909" cy="185800"/>
          </a:xfrm>
          <a:custGeom>
            <a:avLst/>
            <a:gdLst/>
            <a:ahLst/>
            <a:cxnLst/>
            <a:rect l="l" t="t" r="r" b="b"/>
            <a:pathLst>
              <a:path w="160909" h="185800">
                <a:moveTo>
                  <a:pt x="16637" y="16509"/>
                </a:moveTo>
                <a:lnTo>
                  <a:pt x="148590" y="92836"/>
                </a:lnTo>
                <a:lnTo>
                  <a:pt x="60833" y="92836"/>
                </a:lnTo>
                <a:lnTo>
                  <a:pt x="16637" y="16509"/>
                </a:lnTo>
                <a:lnTo>
                  <a:pt x="160909" y="92836"/>
                </a:lnTo>
                <a:lnTo>
                  <a:pt x="0" y="0"/>
                </a:lnTo>
                <a:lnTo>
                  <a:pt x="53721" y="92836"/>
                </a:lnTo>
                <a:lnTo>
                  <a:pt x="0" y="185800"/>
                </a:lnTo>
                <a:lnTo>
                  <a:pt x="160909" y="92836"/>
                </a:lnTo>
                <a:lnTo>
                  <a:pt x="16637" y="16509"/>
                </a:lnTo>
                <a:close/>
              </a:path>
            </a:pathLst>
          </a:custGeom>
          <a:solidFill>
            <a:srgbClr val="FCC3A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2568321" y="5280279"/>
            <a:ext cx="131953" cy="76327"/>
          </a:xfrm>
          <a:custGeom>
            <a:avLst/>
            <a:gdLst/>
            <a:ahLst/>
            <a:cxnLst/>
            <a:rect l="l" t="t" r="r" b="b"/>
            <a:pathLst>
              <a:path w="131953" h="76326">
                <a:moveTo>
                  <a:pt x="0" y="0"/>
                </a:moveTo>
                <a:lnTo>
                  <a:pt x="44196" y="76327"/>
                </a:lnTo>
                <a:lnTo>
                  <a:pt x="131953" y="76327"/>
                </a:lnTo>
                <a:lnTo>
                  <a:pt x="0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2551684" y="5263769"/>
            <a:ext cx="160909" cy="185800"/>
          </a:xfrm>
          <a:custGeom>
            <a:avLst/>
            <a:gdLst/>
            <a:ahLst/>
            <a:cxnLst/>
            <a:rect l="l" t="t" r="r" b="b"/>
            <a:pathLst>
              <a:path w="160909" h="185800">
                <a:moveTo>
                  <a:pt x="0" y="0"/>
                </a:moveTo>
                <a:lnTo>
                  <a:pt x="160909" y="92836"/>
                </a:lnTo>
                <a:lnTo>
                  <a:pt x="0" y="185800"/>
                </a:lnTo>
                <a:lnTo>
                  <a:pt x="53721" y="92836"/>
                </a:lnTo>
                <a:lnTo>
                  <a:pt x="0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2841879" y="5262372"/>
            <a:ext cx="3773114" cy="241300"/>
          </a:xfrm>
          <a:custGeom>
            <a:avLst/>
            <a:gdLst/>
            <a:ahLst/>
            <a:cxnLst/>
            <a:rect l="l" t="t" r="r" b="b"/>
            <a:pathLst>
              <a:path w="3773114" h="241300">
                <a:moveTo>
                  <a:pt x="2752979" y="53847"/>
                </a:moveTo>
                <a:lnTo>
                  <a:pt x="2752979" y="187197"/>
                </a:lnTo>
                <a:lnTo>
                  <a:pt x="2775585" y="187197"/>
                </a:lnTo>
                <a:lnTo>
                  <a:pt x="2775585" y="53847"/>
                </a:lnTo>
                <a:lnTo>
                  <a:pt x="2752979" y="53847"/>
                </a:lnTo>
                <a:close/>
              </a:path>
              <a:path w="3773114" h="241300">
                <a:moveTo>
                  <a:pt x="2191004" y="53847"/>
                </a:moveTo>
                <a:lnTo>
                  <a:pt x="2191004" y="187197"/>
                </a:lnTo>
                <a:lnTo>
                  <a:pt x="2213610" y="187197"/>
                </a:lnTo>
                <a:lnTo>
                  <a:pt x="2213610" y="53847"/>
                </a:lnTo>
                <a:lnTo>
                  <a:pt x="2191004" y="53847"/>
                </a:lnTo>
                <a:close/>
              </a:path>
              <a:path w="3773114" h="241300">
                <a:moveTo>
                  <a:pt x="1429004" y="53847"/>
                </a:moveTo>
                <a:lnTo>
                  <a:pt x="1429004" y="187197"/>
                </a:lnTo>
                <a:lnTo>
                  <a:pt x="1451609" y="187197"/>
                </a:lnTo>
                <a:lnTo>
                  <a:pt x="1451609" y="53847"/>
                </a:lnTo>
                <a:lnTo>
                  <a:pt x="1429004" y="53847"/>
                </a:lnTo>
                <a:close/>
              </a:path>
              <a:path w="3773114" h="241300">
                <a:moveTo>
                  <a:pt x="3677378" y="60998"/>
                </a:moveTo>
                <a:lnTo>
                  <a:pt x="3667632" y="69468"/>
                </a:lnTo>
                <a:lnTo>
                  <a:pt x="3658595" y="82275"/>
                </a:lnTo>
                <a:lnTo>
                  <a:pt x="3653956" y="93781"/>
                </a:lnTo>
                <a:lnTo>
                  <a:pt x="3651166" y="106911"/>
                </a:lnTo>
                <a:lnTo>
                  <a:pt x="3650233" y="121665"/>
                </a:lnTo>
                <a:lnTo>
                  <a:pt x="3650273" y="124774"/>
                </a:lnTo>
                <a:lnTo>
                  <a:pt x="3651638" y="139099"/>
                </a:lnTo>
                <a:lnTo>
                  <a:pt x="3654943" y="151767"/>
                </a:lnTo>
                <a:lnTo>
                  <a:pt x="3660190" y="162798"/>
                </a:lnTo>
                <a:lnTo>
                  <a:pt x="3667379" y="172211"/>
                </a:lnTo>
                <a:lnTo>
                  <a:pt x="3676069" y="179629"/>
                </a:lnTo>
                <a:lnTo>
                  <a:pt x="3687062" y="185510"/>
                </a:lnTo>
                <a:lnTo>
                  <a:pt x="3699622" y="189057"/>
                </a:lnTo>
                <a:lnTo>
                  <a:pt x="3713734" y="190245"/>
                </a:lnTo>
                <a:lnTo>
                  <a:pt x="3715774" y="190223"/>
                </a:lnTo>
                <a:lnTo>
                  <a:pt x="3729533" y="188747"/>
                </a:lnTo>
                <a:lnTo>
                  <a:pt x="3741611" y="184979"/>
                </a:lnTo>
                <a:lnTo>
                  <a:pt x="3751961" y="178942"/>
                </a:lnTo>
                <a:lnTo>
                  <a:pt x="3760762" y="170514"/>
                </a:lnTo>
                <a:lnTo>
                  <a:pt x="3767648" y="159873"/>
                </a:lnTo>
                <a:lnTo>
                  <a:pt x="3772407" y="147192"/>
                </a:lnTo>
                <a:lnTo>
                  <a:pt x="3749040" y="144271"/>
                </a:lnTo>
                <a:lnTo>
                  <a:pt x="3745611" y="153796"/>
                </a:lnTo>
                <a:lnTo>
                  <a:pt x="3741039" y="160781"/>
                </a:lnTo>
                <a:lnTo>
                  <a:pt x="3735197" y="165099"/>
                </a:lnTo>
                <a:lnTo>
                  <a:pt x="3729228" y="169417"/>
                </a:lnTo>
                <a:lnTo>
                  <a:pt x="3722243" y="171576"/>
                </a:lnTo>
                <a:lnTo>
                  <a:pt x="3713861" y="171576"/>
                </a:lnTo>
                <a:lnTo>
                  <a:pt x="3708755" y="171290"/>
                </a:lnTo>
                <a:lnTo>
                  <a:pt x="3696456" y="167695"/>
                </a:lnTo>
                <a:lnTo>
                  <a:pt x="3686048" y="159892"/>
                </a:lnTo>
                <a:lnTo>
                  <a:pt x="3680352" y="152222"/>
                </a:lnTo>
                <a:lnTo>
                  <a:pt x="3675750" y="140549"/>
                </a:lnTo>
                <a:lnTo>
                  <a:pt x="3673602" y="126237"/>
                </a:lnTo>
                <a:lnTo>
                  <a:pt x="3674872" y="107695"/>
                </a:lnTo>
                <a:lnTo>
                  <a:pt x="3675470" y="102337"/>
                </a:lnTo>
                <a:lnTo>
                  <a:pt x="3679364" y="89827"/>
                </a:lnTo>
                <a:lnTo>
                  <a:pt x="3677378" y="60998"/>
                </a:lnTo>
                <a:close/>
              </a:path>
              <a:path w="3773114" h="241300">
                <a:moveTo>
                  <a:pt x="3773114" y="116530"/>
                </a:moveTo>
                <a:lnTo>
                  <a:pt x="3771726" y="102200"/>
                </a:lnTo>
                <a:lnTo>
                  <a:pt x="3768464" y="89504"/>
                </a:lnTo>
                <a:lnTo>
                  <a:pt x="3763318" y="78459"/>
                </a:lnTo>
                <a:lnTo>
                  <a:pt x="3756279" y="69087"/>
                </a:lnTo>
                <a:lnTo>
                  <a:pt x="3749270" y="62635"/>
                </a:lnTo>
                <a:lnTo>
                  <a:pt x="3738438" y="56060"/>
                </a:lnTo>
                <a:lnTo>
                  <a:pt x="3726206" y="52115"/>
                </a:lnTo>
                <a:lnTo>
                  <a:pt x="3712591" y="50799"/>
                </a:lnTo>
                <a:lnTo>
                  <a:pt x="3701069" y="51681"/>
                </a:lnTo>
                <a:lnTo>
                  <a:pt x="3688524" y="55069"/>
                </a:lnTo>
                <a:lnTo>
                  <a:pt x="3677378" y="60998"/>
                </a:lnTo>
                <a:lnTo>
                  <a:pt x="3679364" y="89827"/>
                </a:lnTo>
                <a:lnTo>
                  <a:pt x="3686555" y="79882"/>
                </a:lnTo>
                <a:lnTo>
                  <a:pt x="3688777" y="77861"/>
                </a:lnTo>
                <a:lnTo>
                  <a:pt x="3699812" y="71555"/>
                </a:lnTo>
                <a:lnTo>
                  <a:pt x="3712845" y="69468"/>
                </a:lnTo>
                <a:lnTo>
                  <a:pt x="3718655" y="69866"/>
                </a:lnTo>
                <a:lnTo>
                  <a:pt x="3730783" y="73941"/>
                </a:lnTo>
                <a:lnTo>
                  <a:pt x="3740785" y="82422"/>
                </a:lnTo>
                <a:lnTo>
                  <a:pt x="3746618" y="93615"/>
                </a:lnTo>
                <a:lnTo>
                  <a:pt x="3749294" y="107695"/>
                </a:lnTo>
                <a:lnTo>
                  <a:pt x="3674872" y="107695"/>
                </a:lnTo>
                <a:lnTo>
                  <a:pt x="3673602" y="126237"/>
                </a:lnTo>
                <a:lnTo>
                  <a:pt x="3773043" y="126237"/>
                </a:lnTo>
                <a:lnTo>
                  <a:pt x="3773114" y="116530"/>
                </a:lnTo>
                <a:close/>
              </a:path>
              <a:path w="3773114" h="241300">
                <a:moveTo>
                  <a:pt x="3249548" y="72770"/>
                </a:moveTo>
                <a:lnTo>
                  <a:pt x="3249548" y="53847"/>
                </a:lnTo>
                <a:lnTo>
                  <a:pt x="3229101" y="53847"/>
                </a:lnTo>
                <a:lnTo>
                  <a:pt x="3229101" y="187197"/>
                </a:lnTo>
                <a:lnTo>
                  <a:pt x="3251707" y="187197"/>
                </a:lnTo>
                <a:lnTo>
                  <a:pt x="3251707" y="114426"/>
                </a:lnTo>
                <a:lnTo>
                  <a:pt x="3252673" y="100443"/>
                </a:lnTo>
                <a:lnTo>
                  <a:pt x="3256190" y="88021"/>
                </a:lnTo>
                <a:lnTo>
                  <a:pt x="3262249" y="79628"/>
                </a:lnTo>
                <a:lnTo>
                  <a:pt x="3274240" y="72507"/>
                </a:lnTo>
                <a:lnTo>
                  <a:pt x="3287141" y="70357"/>
                </a:lnTo>
                <a:lnTo>
                  <a:pt x="3293236" y="70357"/>
                </a:lnTo>
                <a:lnTo>
                  <a:pt x="3298444" y="71754"/>
                </a:lnTo>
                <a:lnTo>
                  <a:pt x="3302888" y="74548"/>
                </a:lnTo>
                <a:lnTo>
                  <a:pt x="3307460" y="77215"/>
                </a:lnTo>
                <a:lnTo>
                  <a:pt x="3310508" y="80898"/>
                </a:lnTo>
                <a:lnTo>
                  <a:pt x="3312286" y="85470"/>
                </a:lnTo>
                <a:lnTo>
                  <a:pt x="3314065" y="90042"/>
                </a:lnTo>
                <a:lnTo>
                  <a:pt x="3314954" y="96900"/>
                </a:lnTo>
                <a:lnTo>
                  <a:pt x="3314954" y="187197"/>
                </a:lnTo>
                <a:lnTo>
                  <a:pt x="3337559" y="187197"/>
                </a:lnTo>
                <a:lnTo>
                  <a:pt x="3337559" y="94741"/>
                </a:lnTo>
                <a:lnTo>
                  <a:pt x="3337052" y="87375"/>
                </a:lnTo>
                <a:lnTo>
                  <a:pt x="3334893" y="76834"/>
                </a:lnTo>
                <a:lnTo>
                  <a:pt x="3332606" y="71246"/>
                </a:lnTo>
                <a:lnTo>
                  <a:pt x="3329304" y="66547"/>
                </a:lnTo>
                <a:lnTo>
                  <a:pt x="3325876" y="61848"/>
                </a:lnTo>
                <a:lnTo>
                  <a:pt x="3320796" y="58038"/>
                </a:lnTo>
                <a:lnTo>
                  <a:pt x="3314065" y="55117"/>
                </a:lnTo>
                <a:lnTo>
                  <a:pt x="3307333" y="52323"/>
                </a:lnTo>
                <a:lnTo>
                  <a:pt x="3299968" y="50799"/>
                </a:lnTo>
                <a:lnTo>
                  <a:pt x="3291967" y="50799"/>
                </a:lnTo>
                <a:lnTo>
                  <a:pt x="3281251" y="51704"/>
                </a:lnTo>
                <a:lnTo>
                  <a:pt x="3268829" y="55632"/>
                </a:lnTo>
                <a:lnTo>
                  <a:pt x="3258266" y="62659"/>
                </a:lnTo>
                <a:lnTo>
                  <a:pt x="3249548" y="72770"/>
                </a:lnTo>
                <a:close/>
              </a:path>
              <a:path w="3773114" h="241300">
                <a:moveTo>
                  <a:pt x="2689479" y="187197"/>
                </a:moveTo>
                <a:lnTo>
                  <a:pt x="2689486" y="116100"/>
                </a:lnTo>
                <a:lnTo>
                  <a:pt x="2690516" y="103057"/>
                </a:lnTo>
                <a:lnTo>
                  <a:pt x="2693288" y="91058"/>
                </a:lnTo>
                <a:lnTo>
                  <a:pt x="2694940" y="85724"/>
                </a:lnTo>
                <a:lnTo>
                  <a:pt x="2697734" y="81660"/>
                </a:lnTo>
                <a:lnTo>
                  <a:pt x="2701671" y="78612"/>
                </a:lnTo>
                <a:lnTo>
                  <a:pt x="2705608" y="75691"/>
                </a:lnTo>
                <a:lnTo>
                  <a:pt x="2710053" y="74167"/>
                </a:lnTo>
                <a:lnTo>
                  <a:pt x="2720594" y="74167"/>
                </a:lnTo>
                <a:lnTo>
                  <a:pt x="2726055" y="75818"/>
                </a:lnTo>
                <a:lnTo>
                  <a:pt x="2731643" y="79120"/>
                </a:lnTo>
                <a:lnTo>
                  <a:pt x="2739390" y="58165"/>
                </a:lnTo>
                <a:lnTo>
                  <a:pt x="2731516" y="53212"/>
                </a:lnTo>
                <a:lnTo>
                  <a:pt x="2723769" y="50799"/>
                </a:lnTo>
                <a:lnTo>
                  <a:pt x="2710942" y="50799"/>
                </a:lnTo>
                <a:lnTo>
                  <a:pt x="2706116" y="52323"/>
                </a:lnTo>
                <a:lnTo>
                  <a:pt x="2701671" y="55371"/>
                </a:lnTo>
                <a:lnTo>
                  <a:pt x="2697225" y="58419"/>
                </a:lnTo>
                <a:lnTo>
                  <a:pt x="2692526" y="64642"/>
                </a:lnTo>
                <a:lnTo>
                  <a:pt x="2687320" y="74040"/>
                </a:lnTo>
                <a:lnTo>
                  <a:pt x="2687320" y="53847"/>
                </a:lnTo>
                <a:lnTo>
                  <a:pt x="2666999" y="53847"/>
                </a:lnTo>
                <a:lnTo>
                  <a:pt x="2666999" y="187197"/>
                </a:lnTo>
                <a:lnTo>
                  <a:pt x="2689479" y="187197"/>
                </a:lnTo>
                <a:close/>
              </a:path>
              <a:path w="3773114" h="241300">
                <a:moveTo>
                  <a:pt x="2486753" y="60998"/>
                </a:moveTo>
                <a:lnTo>
                  <a:pt x="2477008" y="69468"/>
                </a:lnTo>
                <a:lnTo>
                  <a:pt x="2467970" y="82275"/>
                </a:lnTo>
                <a:lnTo>
                  <a:pt x="2463331" y="93781"/>
                </a:lnTo>
                <a:lnTo>
                  <a:pt x="2460541" y="106911"/>
                </a:lnTo>
                <a:lnTo>
                  <a:pt x="2459609" y="121665"/>
                </a:lnTo>
                <a:lnTo>
                  <a:pt x="2459648" y="124774"/>
                </a:lnTo>
                <a:lnTo>
                  <a:pt x="2461013" y="139099"/>
                </a:lnTo>
                <a:lnTo>
                  <a:pt x="2464318" y="151767"/>
                </a:lnTo>
                <a:lnTo>
                  <a:pt x="2469565" y="162798"/>
                </a:lnTo>
                <a:lnTo>
                  <a:pt x="2476754" y="172211"/>
                </a:lnTo>
                <a:lnTo>
                  <a:pt x="2485444" y="179629"/>
                </a:lnTo>
                <a:lnTo>
                  <a:pt x="2496437" y="185510"/>
                </a:lnTo>
                <a:lnTo>
                  <a:pt x="2508997" y="189057"/>
                </a:lnTo>
                <a:lnTo>
                  <a:pt x="2523109" y="190245"/>
                </a:lnTo>
                <a:lnTo>
                  <a:pt x="2525149" y="190223"/>
                </a:lnTo>
                <a:lnTo>
                  <a:pt x="2538908" y="188747"/>
                </a:lnTo>
                <a:lnTo>
                  <a:pt x="2550986" y="184979"/>
                </a:lnTo>
                <a:lnTo>
                  <a:pt x="2561335" y="178942"/>
                </a:lnTo>
                <a:lnTo>
                  <a:pt x="2570137" y="170514"/>
                </a:lnTo>
                <a:lnTo>
                  <a:pt x="2577023" y="159873"/>
                </a:lnTo>
                <a:lnTo>
                  <a:pt x="2581783" y="147192"/>
                </a:lnTo>
                <a:lnTo>
                  <a:pt x="2558415" y="144271"/>
                </a:lnTo>
                <a:lnTo>
                  <a:pt x="2554985" y="153796"/>
                </a:lnTo>
                <a:lnTo>
                  <a:pt x="2550413" y="160781"/>
                </a:lnTo>
                <a:lnTo>
                  <a:pt x="2544572" y="165099"/>
                </a:lnTo>
                <a:lnTo>
                  <a:pt x="2538603" y="169417"/>
                </a:lnTo>
                <a:lnTo>
                  <a:pt x="2531618" y="171576"/>
                </a:lnTo>
                <a:lnTo>
                  <a:pt x="2523235" y="171576"/>
                </a:lnTo>
                <a:lnTo>
                  <a:pt x="2518130" y="171290"/>
                </a:lnTo>
                <a:lnTo>
                  <a:pt x="2505831" y="167695"/>
                </a:lnTo>
                <a:lnTo>
                  <a:pt x="2495422" y="159892"/>
                </a:lnTo>
                <a:lnTo>
                  <a:pt x="2489727" y="152222"/>
                </a:lnTo>
                <a:lnTo>
                  <a:pt x="2485125" y="140549"/>
                </a:lnTo>
                <a:lnTo>
                  <a:pt x="2482976" y="126237"/>
                </a:lnTo>
                <a:lnTo>
                  <a:pt x="2484247" y="107695"/>
                </a:lnTo>
                <a:lnTo>
                  <a:pt x="2484845" y="102337"/>
                </a:lnTo>
                <a:lnTo>
                  <a:pt x="2488739" y="89827"/>
                </a:lnTo>
                <a:lnTo>
                  <a:pt x="2486753" y="60998"/>
                </a:lnTo>
                <a:close/>
              </a:path>
              <a:path w="3773114" h="241300">
                <a:moveTo>
                  <a:pt x="2582489" y="116530"/>
                </a:moveTo>
                <a:lnTo>
                  <a:pt x="2581101" y="102200"/>
                </a:lnTo>
                <a:lnTo>
                  <a:pt x="2577839" y="89504"/>
                </a:lnTo>
                <a:lnTo>
                  <a:pt x="2572693" y="78459"/>
                </a:lnTo>
                <a:lnTo>
                  <a:pt x="2565654" y="69087"/>
                </a:lnTo>
                <a:lnTo>
                  <a:pt x="2558645" y="62635"/>
                </a:lnTo>
                <a:lnTo>
                  <a:pt x="2547813" y="56060"/>
                </a:lnTo>
                <a:lnTo>
                  <a:pt x="2535581" y="52115"/>
                </a:lnTo>
                <a:lnTo>
                  <a:pt x="2521966" y="50799"/>
                </a:lnTo>
                <a:lnTo>
                  <a:pt x="2510444" y="51681"/>
                </a:lnTo>
                <a:lnTo>
                  <a:pt x="2497899" y="55069"/>
                </a:lnTo>
                <a:lnTo>
                  <a:pt x="2486753" y="60998"/>
                </a:lnTo>
                <a:lnTo>
                  <a:pt x="2488739" y="89827"/>
                </a:lnTo>
                <a:lnTo>
                  <a:pt x="2495931" y="79882"/>
                </a:lnTo>
                <a:lnTo>
                  <a:pt x="2498152" y="77861"/>
                </a:lnTo>
                <a:lnTo>
                  <a:pt x="2509187" y="71555"/>
                </a:lnTo>
                <a:lnTo>
                  <a:pt x="2522220" y="69468"/>
                </a:lnTo>
                <a:lnTo>
                  <a:pt x="2528030" y="69866"/>
                </a:lnTo>
                <a:lnTo>
                  <a:pt x="2540158" y="73941"/>
                </a:lnTo>
                <a:lnTo>
                  <a:pt x="2550160" y="82422"/>
                </a:lnTo>
                <a:lnTo>
                  <a:pt x="2555993" y="93615"/>
                </a:lnTo>
                <a:lnTo>
                  <a:pt x="2558669" y="107695"/>
                </a:lnTo>
                <a:lnTo>
                  <a:pt x="2484247" y="107695"/>
                </a:lnTo>
                <a:lnTo>
                  <a:pt x="2482976" y="126237"/>
                </a:lnTo>
                <a:lnTo>
                  <a:pt x="2582418" y="126237"/>
                </a:lnTo>
                <a:lnTo>
                  <a:pt x="2582489" y="116530"/>
                </a:lnTo>
                <a:close/>
              </a:path>
              <a:path w="3773114" h="241300">
                <a:moveTo>
                  <a:pt x="1924778" y="60998"/>
                </a:moveTo>
                <a:lnTo>
                  <a:pt x="1915033" y="69468"/>
                </a:lnTo>
                <a:lnTo>
                  <a:pt x="1905995" y="82275"/>
                </a:lnTo>
                <a:lnTo>
                  <a:pt x="1901356" y="93781"/>
                </a:lnTo>
                <a:lnTo>
                  <a:pt x="1898566" y="106911"/>
                </a:lnTo>
                <a:lnTo>
                  <a:pt x="1897633" y="121665"/>
                </a:lnTo>
                <a:lnTo>
                  <a:pt x="1897673" y="124774"/>
                </a:lnTo>
                <a:lnTo>
                  <a:pt x="1899038" y="139099"/>
                </a:lnTo>
                <a:lnTo>
                  <a:pt x="1902343" y="151767"/>
                </a:lnTo>
                <a:lnTo>
                  <a:pt x="1907590" y="162798"/>
                </a:lnTo>
                <a:lnTo>
                  <a:pt x="1914779" y="172211"/>
                </a:lnTo>
                <a:lnTo>
                  <a:pt x="1923469" y="179629"/>
                </a:lnTo>
                <a:lnTo>
                  <a:pt x="1934462" y="185510"/>
                </a:lnTo>
                <a:lnTo>
                  <a:pt x="1947022" y="189057"/>
                </a:lnTo>
                <a:lnTo>
                  <a:pt x="1961133" y="190245"/>
                </a:lnTo>
                <a:lnTo>
                  <a:pt x="1963174" y="190223"/>
                </a:lnTo>
                <a:lnTo>
                  <a:pt x="1976933" y="188747"/>
                </a:lnTo>
                <a:lnTo>
                  <a:pt x="1989011" y="184979"/>
                </a:lnTo>
                <a:lnTo>
                  <a:pt x="1999360" y="178942"/>
                </a:lnTo>
                <a:lnTo>
                  <a:pt x="2008162" y="170514"/>
                </a:lnTo>
                <a:lnTo>
                  <a:pt x="2015048" y="159873"/>
                </a:lnTo>
                <a:lnTo>
                  <a:pt x="2019808" y="147192"/>
                </a:lnTo>
                <a:lnTo>
                  <a:pt x="1996440" y="144271"/>
                </a:lnTo>
                <a:lnTo>
                  <a:pt x="1993010" y="153796"/>
                </a:lnTo>
                <a:lnTo>
                  <a:pt x="1988438" y="160781"/>
                </a:lnTo>
                <a:lnTo>
                  <a:pt x="1982596" y="165099"/>
                </a:lnTo>
                <a:lnTo>
                  <a:pt x="1976628" y="169417"/>
                </a:lnTo>
                <a:lnTo>
                  <a:pt x="1969643" y="171576"/>
                </a:lnTo>
                <a:lnTo>
                  <a:pt x="1961260" y="171576"/>
                </a:lnTo>
                <a:lnTo>
                  <a:pt x="1956155" y="171290"/>
                </a:lnTo>
                <a:lnTo>
                  <a:pt x="1943856" y="167695"/>
                </a:lnTo>
                <a:lnTo>
                  <a:pt x="1933447" y="159892"/>
                </a:lnTo>
                <a:lnTo>
                  <a:pt x="1927752" y="152222"/>
                </a:lnTo>
                <a:lnTo>
                  <a:pt x="1923150" y="140549"/>
                </a:lnTo>
                <a:lnTo>
                  <a:pt x="1921001" y="126237"/>
                </a:lnTo>
                <a:lnTo>
                  <a:pt x="1922271" y="107695"/>
                </a:lnTo>
                <a:lnTo>
                  <a:pt x="1922870" y="102337"/>
                </a:lnTo>
                <a:lnTo>
                  <a:pt x="1926764" y="89827"/>
                </a:lnTo>
                <a:lnTo>
                  <a:pt x="1924778" y="60998"/>
                </a:lnTo>
                <a:close/>
              </a:path>
              <a:path w="3773114" h="241300">
                <a:moveTo>
                  <a:pt x="2020514" y="116530"/>
                </a:moveTo>
                <a:lnTo>
                  <a:pt x="2019126" y="102200"/>
                </a:lnTo>
                <a:lnTo>
                  <a:pt x="2015864" y="89504"/>
                </a:lnTo>
                <a:lnTo>
                  <a:pt x="2010718" y="78459"/>
                </a:lnTo>
                <a:lnTo>
                  <a:pt x="2003679" y="69087"/>
                </a:lnTo>
                <a:lnTo>
                  <a:pt x="1996670" y="62635"/>
                </a:lnTo>
                <a:lnTo>
                  <a:pt x="1985838" y="56060"/>
                </a:lnTo>
                <a:lnTo>
                  <a:pt x="1973606" y="52115"/>
                </a:lnTo>
                <a:lnTo>
                  <a:pt x="1959991" y="50799"/>
                </a:lnTo>
                <a:lnTo>
                  <a:pt x="1948469" y="51681"/>
                </a:lnTo>
                <a:lnTo>
                  <a:pt x="1935924" y="55069"/>
                </a:lnTo>
                <a:lnTo>
                  <a:pt x="1924778" y="60998"/>
                </a:lnTo>
                <a:lnTo>
                  <a:pt x="1926764" y="89827"/>
                </a:lnTo>
                <a:lnTo>
                  <a:pt x="1933956" y="79882"/>
                </a:lnTo>
                <a:lnTo>
                  <a:pt x="1936177" y="77861"/>
                </a:lnTo>
                <a:lnTo>
                  <a:pt x="1947212" y="71555"/>
                </a:lnTo>
                <a:lnTo>
                  <a:pt x="1960245" y="69468"/>
                </a:lnTo>
                <a:lnTo>
                  <a:pt x="1966055" y="69866"/>
                </a:lnTo>
                <a:lnTo>
                  <a:pt x="1978183" y="73941"/>
                </a:lnTo>
                <a:lnTo>
                  <a:pt x="1988184" y="82422"/>
                </a:lnTo>
                <a:lnTo>
                  <a:pt x="1994018" y="93615"/>
                </a:lnTo>
                <a:lnTo>
                  <a:pt x="1996694" y="107695"/>
                </a:lnTo>
                <a:lnTo>
                  <a:pt x="1922271" y="107695"/>
                </a:lnTo>
                <a:lnTo>
                  <a:pt x="1921001" y="126237"/>
                </a:lnTo>
                <a:lnTo>
                  <a:pt x="2020443" y="126237"/>
                </a:lnTo>
                <a:lnTo>
                  <a:pt x="2020514" y="116530"/>
                </a:lnTo>
                <a:close/>
              </a:path>
              <a:path w="3773114" h="241300">
                <a:moveTo>
                  <a:pt x="1806829" y="79755"/>
                </a:moveTo>
                <a:lnTo>
                  <a:pt x="1812924" y="73532"/>
                </a:lnTo>
                <a:lnTo>
                  <a:pt x="1820798" y="70357"/>
                </a:lnTo>
                <a:lnTo>
                  <a:pt x="1835276" y="70357"/>
                </a:lnTo>
                <a:lnTo>
                  <a:pt x="1839848" y="71627"/>
                </a:lnTo>
                <a:lnTo>
                  <a:pt x="1843658" y="74040"/>
                </a:lnTo>
                <a:lnTo>
                  <a:pt x="1847595" y="76453"/>
                </a:lnTo>
                <a:lnTo>
                  <a:pt x="1850135" y="79628"/>
                </a:lnTo>
                <a:lnTo>
                  <a:pt x="1851659" y="83692"/>
                </a:lnTo>
                <a:lnTo>
                  <a:pt x="1853183" y="87629"/>
                </a:lnTo>
                <a:lnTo>
                  <a:pt x="1853819" y="94106"/>
                </a:lnTo>
                <a:lnTo>
                  <a:pt x="1853819" y="187197"/>
                </a:lnTo>
                <a:lnTo>
                  <a:pt x="1876297" y="187197"/>
                </a:lnTo>
                <a:lnTo>
                  <a:pt x="1876297" y="95630"/>
                </a:lnTo>
                <a:lnTo>
                  <a:pt x="1875443" y="83640"/>
                </a:lnTo>
                <a:lnTo>
                  <a:pt x="1871907" y="71195"/>
                </a:lnTo>
                <a:lnTo>
                  <a:pt x="1865630" y="61848"/>
                </a:lnTo>
                <a:lnTo>
                  <a:pt x="1860580" y="57581"/>
                </a:lnTo>
                <a:lnTo>
                  <a:pt x="1849268" y="52495"/>
                </a:lnTo>
                <a:lnTo>
                  <a:pt x="1835149" y="50799"/>
                </a:lnTo>
                <a:lnTo>
                  <a:pt x="1825637" y="51694"/>
                </a:lnTo>
                <a:lnTo>
                  <a:pt x="1813720" y="55843"/>
                </a:lnTo>
                <a:lnTo>
                  <a:pt x="1803175" y="63344"/>
                </a:lnTo>
                <a:lnTo>
                  <a:pt x="1794001" y="74167"/>
                </a:lnTo>
                <a:lnTo>
                  <a:pt x="1791334" y="66801"/>
                </a:lnTo>
                <a:lnTo>
                  <a:pt x="1786890" y="61086"/>
                </a:lnTo>
                <a:lnTo>
                  <a:pt x="1780540" y="57022"/>
                </a:lnTo>
                <a:lnTo>
                  <a:pt x="1774317" y="52831"/>
                </a:lnTo>
                <a:lnTo>
                  <a:pt x="1766188" y="50799"/>
                </a:lnTo>
                <a:lnTo>
                  <a:pt x="1747393" y="50799"/>
                </a:lnTo>
                <a:lnTo>
                  <a:pt x="1739519" y="52831"/>
                </a:lnTo>
                <a:lnTo>
                  <a:pt x="1732533" y="56768"/>
                </a:lnTo>
                <a:lnTo>
                  <a:pt x="1725548" y="60705"/>
                </a:lnTo>
                <a:lnTo>
                  <a:pt x="1720087" y="66039"/>
                </a:lnTo>
                <a:lnTo>
                  <a:pt x="1715896" y="72516"/>
                </a:lnTo>
                <a:lnTo>
                  <a:pt x="1715896" y="53847"/>
                </a:lnTo>
                <a:lnTo>
                  <a:pt x="1695576" y="53847"/>
                </a:lnTo>
                <a:lnTo>
                  <a:pt x="1695576" y="187197"/>
                </a:lnTo>
                <a:lnTo>
                  <a:pt x="1718183" y="187197"/>
                </a:lnTo>
                <a:lnTo>
                  <a:pt x="1718217" y="114628"/>
                </a:lnTo>
                <a:lnTo>
                  <a:pt x="1719303" y="100631"/>
                </a:lnTo>
                <a:lnTo>
                  <a:pt x="1721866" y="90169"/>
                </a:lnTo>
                <a:lnTo>
                  <a:pt x="1724279" y="83692"/>
                </a:lnTo>
                <a:lnTo>
                  <a:pt x="1728216" y="78739"/>
                </a:lnTo>
                <a:lnTo>
                  <a:pt x="1733676" y="75437"/>
                </a:lnTo>
                <a:lnTo>
                  <a:pt x="1739010" y="72135"/>
                </a:lnTo>
                <a:lnTo>
                  <a:pt x="1744853" y="70357"/>
                </a:lnTo>
                <a:lnTo>
                  <a:pt x="1759584" y="70357"/>
                </a:lnTo>
                <a:lnTo>
                  <a:pt x="1765681" y="72897"/>
                </a:lnTo>
                <a:lnTo>
                  <a:pt x="1769363" y="77977"/>
                </a:lnTo>
                <a:lnTo>
                  <a:pt x="1773046" y="82930"/>
                </a:lnTo>
                <a:lnTo>
                  <a:pt x="1774824" y="90550"/>
                </a:lnTo>
                <a:lnTo>
                  <a:pt x="1774824" y="187197"/>
                </a:lnTo>
                <a:lnTo>
                  <a:pt x="1797431" y="187197"/>
                </a:lnTo>
                <a:lnTo>
                  <a:pt x="1797431" y="109727"/>
                </a:lnTo>
                <a:lnTo>
                  <a:pt x="1797778" y="102259"/>
                </a:lnTo>
                <a:lnTo>
                  <a:pt x="1800783" y="89164"/>
                </a:lnTo>
                <a:lnTo>
                  <a:pt x="1806829" y="79755"/>
                </a:lnTo>
                <a:close/>
              </a:path>
              <a:path w="3773114" h="241300">
                <a:moveTo>
                  <a:pt x="1597279" y="79755"/>
                </a:moveTo>
                <a:lnTo>
                  <a:pt x="1603374" y="73532"/>
                </a:lnTo>
                <a:lnTo>
                  <a:pt x="1611248" y="70357"/>
                </a:lnTo>
                <a:lnTo>
                  <a:pt x="1625726" y="70357"/>
                </a:lnTo>
                <a:lnTo>
                  <a:pt x="1630298" y="71627"/>
                </a:lnTo>
                <a:lnTo>
                  <a:pt x="1634108" y="74040"/>
                </a:lnTo>
                <a:lnTo>
                  <a:pt x="1638045" y="76453"/>
                </a:lnTo>
                <a:lnTo>
                  <a:pt x="1640585" y="79628"/>
                </a:lnTo>
                <a:lnTo>
                  <a:pt x="1642109" y="83692"/>
                </a:lnTo>
                <a:lnTo>
                  <a:pt x="1643633" y="87629"/>
                </a:lnTo>
                <a:lnTo>
                  <a:pt x="1644269" y="94106"/>
                </a:lnTo>
                <a:lnTo>
                  <a:pt x="1644269" y="187197"/>
                </a:lnTo>
                <a:lnTo>
                  <a:pt x="1666747" y="187197"/>
                </a:lnTo>
                <a:lnTo>
                  <a:pt x="1666747" y="95630"/>
                </a:lnTo>
                <a:lnTo>
                  <a:pt x="1665893" y="83640"/>
                </a:lnTo>
                <a:lnTo>
                  <a:pt x="1662357" y="71195"/>
                </a:lnTo>
                <a:lnTo>
                  <a:pt x="1656080" y="61848"/>
                </a:lnTo>
                <a:lnTo>
                  <a:pt x="1651030" y="57581"/>
                </a:lnTo>
                <a:lnTo>
                  <a:pt x="1639718" y="52495"/>
                </a:lnTo>
                <a:lnTo>
                  <a:pt x="1625599" y="50799"/>
                </a:lnTo>
                <a:lnTo>
                  <a:pt x="1616087" y="51694"/>
                </a:lnTo>
                <a:lnTo>
                  <a:pt x="1604170" y="55843"/>
                </a:lnTo>
                <a:lnTo>
                  <a:pt x="1593625" y="63344"/>
                </a:lnTo>
                <a:lnTo>
                  <a:pt x="1584451" y="74167"/>
                </a:lnTo>
                <a:lnTo>
                  <a:pt x="1581784" y="66801"/>
                </a:lnTo>
                <a:lnTo>
                  <a:pt x="1577340" y="61086"/>
                </a:lnTo>
                <a:lnTo>
                  <a:pt x="1570990" y="57022"/>
                </a:lnTo>
                <a:lnTo>
                  <a:pt x="1564767" y="52831"/>
                </a:lnTo>
                <a:lnTo>
                  <a:pt x="1556638" y="50799"/>
                </a:lnTo>
                <a:lnTo>
                  <a:pt x="1537843" y="50799"/>
                </a:lnTo>
                <a:lnTo>
                  <a:pt x="1529969" y="52831"/>
                </a:lnTo>
                <a:lnTo>
                  <a:pt x="1522983" y="56768"/>
                </a:lnTo>
                <a:lnTo>
                  <a:pt x="1515998" y="60705"/>
                </a:lnTo>
                <a:lnTo>
                  <a:pt x="1510537" y="66039"/>
                </a:lnTo>
                <a:lnTo>
                  <a:pt x="1506346" y="72516"/>
                </a:lnTo>
                <a:lnTo>
                  <a:pt x="1506346" y="53847"/>
                </a:lnTo>
                <a:lnTo>
                  <a:pt x="1486026" y="53847"/>
                </a:lnTo>
                <a:lnTo>
                  <a:pt x="1486026" y="187197"/>
                </a:lnTo>
                <a:lnTo>
                  <a:pt x="1508633" y="187197"/>
                </a:lnTo>
                <a:lnTo>
                  <a:pt x="1508667" y="114628"/>
                </a:lnTo>
                <a:lnTo>
                  <a:pt x="1509753" y="100631"/>
                </a:lnTo>
                <a:lnTo>
                  <a:pt x="1512316" y="90169"/>
                </a:lnTo>
                <a:lnTo>
                  <a:pt x="1514729" y="83692"/>
                </a:lnTo>
                <a:lnTo>
                  <a:pt x="1518666" y="78739"/>
                </a:lnTo>
                <a:lnTo>
                  <a:pt x="1524126" y="75437"/>
                </a:lnTo>
                <a:lnTo>
                  <a:pt x="1529460" y="72135"/>
                </a:lnTo>
                <a:lnTo>
                  <a:pt x="1535303" y="70357"/>
                </a:lnTo>
                <a:lnTo>
                  <a:pt x="1550034" y="70357"/>
                </a:lnTo>
                <a:lnTo>
                  <a:pt x="1556131" y="72897"/>
                </a:lnTo>
                <a:lnTo>
                  <a:pt x="1559813" y="77977"/>
                </a:lnTo>
                <a:lnTo>
                  <a:pt x="1563496" y="82930"/>
                </a:lnTo>
                <a:lnTo>
                  <a:pt x="1565274" y="90550"/>
                </a:lnTo>
                <a:lnTo>
                  <a:pt x="1565274" y="187197"/>
                </a:lnTo>
                <a:lnTo>
                  <a:pt x="1587881" y="187197"/>
                </a:lnTo>
                <a:lnTo>
                  <a:pt x="1587881" y="109727"/>
                </a:lnTo>
                <a:lnTo>
                  <a:pt x="1588228" y="102259"/>
                </a:lnTo>
                <a:lnTo>
                  <a:pt x="1591233" y="89164"/>
                </a:lnTo>
                <a:lnTo>
                  <a:pt x="1597279" y="79755"/>
                </a:lnTo>
                <a:close/>
              </a:path>
              <a:path w="3773114" h="241300">
                <a:moveTo>
                  <a:pt x="1254379" y="79755"/>
                </a:moveTo>
                <a:lnTo>
                  <a:pt x="1260474" y="73532"/>
                </a:lnTo>
                <a:lnTo>
                  <a:pt x="1268348" y="70357"/>
                </a:lnTo>
                <a:lnTo>
                  <a:pt x="1282826" y="70357"/>
                </a:lnTo>
                <a:lnTo>
                  <a:pt x="1287398" y="71627"/>
                </a:lnTo>
                <a:lnTo>
                  <a:pt x="1291208" y="74040"/>
                </a:lnTo>
                <a:lnTo>
                  <a:pt x="1295145" y="76453"/>
                </a:lnTo>
                <a:lnTo>
                  <a:pt x="1297685" y="79628"/>
                </a:lnTo>
                <a:lnTo>
                  <a:pt x="1299209" y="83692"/>
                </a:lnTo>
                <a:lnTo>
                  <a:pt x="1300733" y="87629"/>
                </a:lnTo>
                <a:lnTo>
                  <a:pt x="1301369" y="94106"/>
                </a:lnTo>
                <a:lnTo>
                  <a:pt x="1301369" y="187197"/>
                </a:lnTo>
                <a:lnTo>
                  <a:pt x="1323847" y="187197"/>
                </a:lnTo>
                <a:lnTo>
                  <a:pt x="1323847" y="95630"/>
                </a:lnTo>
                <a:lnTo>
                  <a:pt x="1322993" y="83640"/>
                </a:lnTo>
                <a:lnTo>
                  <a:pt x="1319457" y="71195"/>
                </a:lnTo>
                <a:lnTo>
                  <a:pt x="1313180" y="61848"/>
                </a:lnTo>
                <a:lnTo>
                  <a:pt x="1308130" y="57581"/>
                </a:lnTo>
                <a:lnTo>
                  <a:pt x="1296818" y="52495"/>
                </a:lnTo>
                <a:lnTo>
                  <a:pt x="1282699" y="50799"/>
                </a:lnTo>
                <a:lnTo>
                  <a:pt x="1273187" y="51694"/>
                </a:lnTo>
                <a:lnTo>
                  <a:pt x="1261270" y="55843"/>
                </a:lnTo>
                <a:lnTo>
                  <a:pt x="1250725" y="63344"/>
                </a:lnTo>
                <a:lnTo>
                  <a:pt x="1241551" y="74167"/>
                </a:lnTo>
                <a:lnTo>
                  <a:pt x="1238884" y="66801"/>
                </a:lnTo>
                <a:lnTo>
                  <a:pt x="1234440" y="61086"/>
                </a:lnTo>
                <a:lnTo>
                  <a:pt x="1228090" y="57022"/>
                </a:lnTo>
                <a:lnTo>
                  <a:pt x="1221867" y="52831"/>
                </a:lnTo>
                <a:lnTo>
                  <a:pt x="1213738" y="50799"/>
                </a:lnTo>
                <a:lnTo>
                  <a:pt x="1194943" y="50799"/>
                </a:lnTo>
                <a:lnTo>
                  <a:pt x="1187069" y="52831"/>
                </a:lnTo>
                <a:lnTo>
                  <a:pt x="1180083" y="56768"/>
                </a:lnTo>
                <a:lnTo>
                  <a:pt x="1173098" y="60705"/>
                </a:lnTo>
                <a:lnTo>
                  <a:pt x="1167637" y="66039"/>
                </a:lnTo>
                <a:lnTo>
                  <a:pt x="1163446" y="72516"/>
                </a:lnTo>
                <a:lnTo>
                  <a:pt x="1163446" y="53847"/>
                </a:lnTo>
                <a:lnTo>
                  <a:pt x="1143126" y="53847"/>
                </a:lnTo>
                <a:lnTo>
                  <a:pt x="1143126" y="187197"/>
                </a:lnTo>
                <a:lnTo>
                  <a:pt x="1165733" y="187197"/>
                </a:lnTo>
                <a:lnTo>
                  <a:pt x="1165767" y="114628"/>
                </a:lnTo>
                <a:lnTo>
                  <a:pt x="1166853" y="100631"/>
                </a:lnTo>
                <a:lnTo>
                  <a:pt x="1169416" y="90169"/>
                </a:lnTo>
                <a:lnTo>
                  <a:pt x="1171829" y="83692"/>
                </a:lnTo>
                <a:lnTo>
                  <a:pt x="1175766" y="78739"/>
                </a:lnTo>
                <a:lnTo>
                  <a:pt x="1181226" y="75437"/>
                </a:lnTo>
                <a:lnTo>
                  <a:pt x="1186560" y="72135"/>
                </a:lnTo>
                <a:lnTo>
                  <a:pt x="1192403" y="70357"/>
                </a:lnTo>
                <a:lnTo>
                  <a:pt x="1207134" y="70357"/>
                </a:lnTo>
                <a:lnTo>
                  <a:pt x="1213231" y="72897"/>
                </a:lnTo>
                <a:lnTo>
                  <a:pt x="1216913" y="77977"/>
                </a:lnTo>
                <a:lnTo>
                  <a:pt x="1220596" y="82930"/>
                </a:lnTo>
                <a:lnTo>
                  <a:pt x="1222374" y="90550"/>
                </a:lnTo>
                <a:lnTo>
                  <a:pt x="1222374" y="187197"/>
                </a:lnTo>
                <a:lnTo>
                  <a:pt x="1244981" y="187197"/>
                </a:lnTo>
                <a:lnTo>
                  <a:pt x="1244981" y="109727"/>
                </a:lnTo>
                <a:lnTo>
                  <a:pt x="1245328" y="102259"/>
                </a:lnTo>
                <a:lnTo>
                  <a:pt x="1248333" y="89164"/>
                </a:lnTo>
                <a:lnTo>
                  <a:pt x="1254379" y="79755"/>
                </a:lnTo>
                <a:close/>
              </a:path>
              <a:path w="3773114" h="241300">
                <a:moveTo>
                  <a:pt x="936879" y="187197"/>
                </a:moveTo>
                <a:lnTo>
                  <a:pt x="936886" y="116100"/>
                </a:lnTo>
                <a:lnTo>
                  <a:pt x="937916" y="103057"/>
                </a:lnTo>
                <a:lnTo>
                  <a:pt x="940688" y="91058"/>
                </a:lnTo>
                <a:lnTo>
                  <a:pt x="942340" y="85724"/>
                </a:lnTo>
                <a:lnTo>
                  <a:pt x="945133" y="81660"/>
                </a:lnTo>
                <a:lnTo>
                  <a:pt x="949070" y="78612"/>
                </a:lnTo>
                <a:lnTo>
                  <a:pt x="953007" y="75691"/>
                </a:lnTo>
                <a:lnTo>
                  <a:pt x="957453" y="74167"/>
                </a:lnTo>
                <a:lnTo>
                  <a:pt x="967994" y="74167"/>
                </a:lnTo>
                <a:lnTo>
                  <a:pt x="973455" y="75818"/>
                </a:lnTo>
                <a:lnTo>
                  <a:pt x="979043" y="79120"/>
                </a:lnTo>
                <a:lnTo>
                  <a:pt x="986790" y="58165"/>
                </a:lnTo>
                <a:lnTo>
                  <a:pt x="978916" y="53212"/>
                </a:lnTo>
                <a:lnTo>
                  <a:pt x="971169" y="50799"/>
                </a:lnTo>
                <a:lnTo>
                  <a:pt x="958342" y="50799"/>
                </a:lnTo>
                <a:lnTo>
                  <a:pt x="953516" y="52323"/>
                </a:lnTo>
                <a:lnTo>
                  <a:pt x="949070" y="55371"/>
                </a:lnTo>
                <a:lnTo>
                  <a:pt x="944625" y="58419"/>
                </a:lnTo>
                <a:lnTo>
                  <a:pt x="939926" y="64642"/>
                </a:lnTo>
                <a:lnTo>
                  <a:pt x="934719" y="74040"/>
                </a:lnTo>
                <a:lnTo>
                  <a:pt x="934719" y="53847"/>
                </a:lnTo>
                <a:lnTo>
                  <a:pt x="914399" y="53847"/>
                </a:lnTo>
                <a:lnTo>
                  <a:pt x="914399" y="187197"/>
                </a:lnTo>
                <a:lnTo>
                  <a:pt x="936879" y="187197"/>
                </a:lnTo>
                <a:close/>
              </a:path>
              <a:path w="3773114" h="241300">
                <a:moveTo>
                  <a:pt x="624840" y="187197"/>
                </a:moveTo>
                <a:lnTo>
                  <a:pt x="648461" y="187197"/>
                </a:lnTo>
                <a:lnTo>
                  <a:pt x="675512" y="84581"/>
                </a:lnTo>
                <a:lnTo>
                  <a:pt x="680593" y="107314"/>
                </a:lnTo>
                <a:lnTo>
                  <a:pt x="701801" y="187197"/>
                </a:lnTo>
                <a:lnTo>
                  <a:pt x="725296" y="187197"/>
                </a:lnTo>
                <a:lnTo>
                  <a:pt x="767080" y="53847"/>
                </a:lnTo>
                <a:lnTo>
                  <a:pt x="745108" y="53847"/>
                </a:lnTo>
                <a:lnTo>
                  <a:pt x="722248" y="130936"/>
                </a:lnTo>
                <a:lnTo>
                  <a:pt x="714501" y="156717"/>
                </a:lnTo>
                <a:lnTo>
                  <a:pt x="707897" y="131190"/>
                </a:lnTo>
                <a:lnTo>
                  <a:pt x="687958" y="53847"/>
                </a:lnTo>
                <a:lnTo>
                  <a:pt x="664718" y="53847"/>
                </a:lnTo>
                <a:lnTo>
                  <a:pt x="643508" y="131952"/>
                </a:lnTo>
                <a:lnTo>
                  <a:pt x="642242" y="136912"/>
                </a:lnTo>
                <a:lnTo>
                  <a:pt x="638198" y="152826"/>
                </a:lnTo>
                <a:lnTo>
                  <a:pt x="636523" y="159384"/>
                </a:lnTo>
                <a:lnTo>
                  <a:pt x="628649" y="130809"/>
                </a:lnTo>
                <a:lnTo>
                  <a:pt x="607441" y="53847"/>
                </a:lnTo>
                <a:lnTo>
                  <a:pt x="584072" y="53847"/>
                </a:lnTo>
                <a:lnTo>
                  <a:pt x="624840" y="187197"/>
                </a:lnTo>
                <a:close/>
              </a:path>
              <a:path w="3773114" h="241300">
                <a:moveTo>
                  <a:pt x="393953" y="187197"/>
                </a:moveTo>
                <a:lnTo>
                  <a:pt x="393961" y="116100"/>
                </a:lnTo>
                <a:lnTo>
                  <a:pt x="394991" y="103057"/>
                </a:lnTo>
                <a:lnTo>
                  <a:pt x="397763" y="91058"/>
                </a:lnTo>
                <a:lnTo>
                  <a:pt x="399414" y="85724"/>
                </a:lnTo>
                <a:lnTo>
                  <a:pt x="402208" y="81660"/>
                </a:lnTo>
                <a:lnTo>
                  <a:pt x="406145" y="78612"/>
                </a:lnTo>
                <a:lnTo>
                  <a:pt x="410082" y="75691"/>
                </a:lnTo>
                <a:lnTo>
                  <a:pt x="414528" y="74167"/>
                </a:lnTo>
                <a:lnTo>
                  <a:pt x="425069" y="74167"/>
                </a:lnTo>
                <a:lnTo>
                  <a:pt x="430530" y="75818"/>
                </a:lnTo>
                <a:lnTo>
                  <a:pt x="436118" y="79120"/>
                </a:lnTo>
                <a:lnTo>
                  <a:pt x="443865" y="58165"/>
                </a:lnTo>
                <a:lnTo>
                  <a:pt x="435991" y="53212"/>
                </a:lnTo>
                <a:lnTo>
                  <a:pt x="428244" y="50799"/>
                </a:lnTo>
                <a:lnTo>
                  <a:pt x="415417" y="50799"/>
                </a:lnTo>
                <a:lnTo>
                  <a:pt x="410591" y="52323"/>
                </a:lnTo>
                <a:lnTo>
                  <a:pt x="406145" y="55371"/>
                </a:lnTo>
                <a:lnTo>
                  <a:pt x="401700" y="58419"/>
                </a:lnTo>
                <a:lnTo>
                  <a:pt x="397001" y="64642"/>
                </a:lnTo>
                <a:lnTo>
                  <a:pt x="391794" y="74040"/>
                </a:lnTo>
                <a:lnTo>
                  <a:pt x="391794" y="53847"/>
                </a:lnTo>
                <a:lnTo>
                  <a:pt x="371475" y="53847"/>
                </a:lnTo>
                <a:lnTo>
                  <a:pt x="371475" y="187197"/>
                </a:lnTo>
                <a:lnTo>
                  <a:pt x="393953" y="187197"/>
                </a:lnTo>
                <a:close/>
              </a:path>
              <a:path w="3773114" h="241300">
                <a:moveTo>
                  <a:pt x="308228" y="187197"/>
                </a:moveTo>
                <a:lnTo>
                  <a:pt x="308236" y="116100"/>
                </a:lnTo>
                <a:lnTo>
                  <a:pt x="309266" y="103057"/>
                </a:lnTo>
                <a:lnTo>
                  <a:pt x="312038" y="91058"/>
                </a:lnTo>
                <a:lnTo>
                  <a:pt x="313689" y="85724"/>
                </a:lnTo>
                <a:lnTo>
                  <a:pt x="316483" y="81660"/>
                </a:lnTo>
                <a:lnTo>
                  <a:pt x="320420" y="78612"/>
                </a:lnTo>
                <a:lnTo>
                  <a:pt x="324357" y="75691"/>
                </a:lnTo>
                <a:lnTo>
                  <a:pt x="328802" y="74167"/>
                </a:lnTo>
                <a:lnTo>
                  <a:pt x="339344" y="74167"/>
                </a:lnTo>
                <a:lnTo>
                  <a:pt x="344804" y="75818"/>
                </a:lnTo>
                <a:lnTo>
                  <a:pt x="350393" y="79120"/>
                </a:lnTo>
                <a:lnTo>
                  <a:pt x="358139" y="58165"/>
                </a:lnTo>
                <a:lnTo>
                  <a:pt x="350265" y="53212"/>
                </a:lnTo>
                <a:lnTo>
                  <a:pt x="342519" y="50799"/>
                </a:lnTo>
                <a:lnTo>
                  <a:pt x="329691" y="50799"/>
                </a:lnTo>
                <a:lnTo>
                  <a:pt x="324865" y="52323"/>
                </a:lnTo>
                <a:lnTo>
                  <a:pt x="320420" y="55371"/>
                </a:lnTo>
                <a:lnTo>
                  <a:pt x="315975" y="58419"/>
                </a:lnTo>
                <a:lnTo>
                  <a:pt x="311276" y="64642"/>
                </a:lnTo>
                <a:lnTo>
                  <a:pt x="306069" y="74040"/>
                </a:lnTo>
                <a:lnTo>
                  <a:pt x="306069" y="53847"/>
                </a:lnTo>
                <a:lnTo>
                  <a:pt x="285750" y="53847"/>
                </a:lnTo>
                <a:lnTo>
                  <a:pt x="285750" y="187197"/>
                </a:lnTo>
                <a:lnTo>
                  <a:pt x="308228" y="187197"/>
                </a:lnTo>
                <a:close/>
              </a:path>
              <a:path w="3773114" h="241300">
                <a:moveTo>
                  <a:pt x="3122422" y="53847"/>
                </a:moveTo>
                <a:lnTo>
                  <a:pt x="3122422" y="7238"/>
                </a:lnTo>
                <a:lnTo>
                  <a:pt x="3099943" y="20827"/>
                </a:lnTo>
                <a:lnTo>
                  <a:pt x="3099943" y="53847"/>
                </a:lnTo>
                <a:lnTo>
                  <a:pt x="3083433" y="53847"/>
                </a:lnTo>
                <a:lnTo>
                  <a:pt x="3083433" y="71373"/>
                </a:lnTo>
                <a:lnTo>
                  <a:pt x="3099943" y="71373"/>
                </a:lnTo>
                <a:lnTo>
                  <a:pt x="3099951" y="150369"/>
                </a:lnTo>
                <a:lnTo>
                  <a:pt x="3100707" y="165711"/>
                </a:lnTo>
                <a:lnTo>
                  <a:pt x="3102736" y="174878"/>
                </a:lnTo>
                <a:lnTo>
                  <a:pt x="3104515" y="179069"/>
                </a:lnTo>
                <a:lnTo>
                  <a:pt x="3107690" y="182498"/>
                </a:lnTo>
                <a:lnTo>
                  <a:pt x="3112261" y="185038"/>
                </a:lnTo>
                <a:lnTo>
                  <a:pt x="3116834" y="187705"/>
                </a:lnTo>
                <a:lnTo>
                  <a:pt x="3123184" y="188975"/>
                </a:lnTo>
                <a:lnTo>
                  <a:pt x="3136392" y="188975"/>
                </a:lnTo>
                <a:lnTo>
                  <a:pt x="3142107" y="188340"/>
                </a:lnTo>
                <a:lnTo>
                  <a:pt x="3148457" y="186943"/>
                </a:lnTo>
                <a:lnTo>
                  <a:pt x="3145155" y="167004"/>
                </a:lnTo>
                <a:lnTo>
                  <a:pt x="3141091" y="167512"/>
                </a:lnTo>
                <a:lnTo>
                  <a:pt x="3137788" y="167893"/>
                </a:lnTo>
                <a:lnTo>
                  <a:pt x="3131947" y="167893"/>
                </a:lnTo>
                <a:lnTo>
                  <a:pt x="3129280" y="167258"/>
                </a:lnTo>
                <a:lnTo>
                  <a:pt x="3127501" y="166242"/>
                </a:lnTo>
                <a:lnTo>
                  <a:pt x="3124454" y="163702"/>
                </a:lnTo>
                <a:lnTo>
                  <a:pt x="3122803" y="160019"/>
                </a:lnTo>
                <a:lnTo>
                  <a:pt x="3122422" y="155828"/>
                </a:lnTo>
                <a:lnTo>
                  <a:pt x="3122422" y="71373"/>
                </a:lnTo>
                <a:lnTo>
                  <a:pt x="3145155" y="71373"/>
                </a:lnTo>
                <a:lnTo>
                  <a:pt x="3145155" y="53847"/>
                </a:lnTo>
                <a:lnTo>
                  <a:pt x="3122422" y="53847"/>
                </a:lnTo>
                <a:close/>
              </a:path>
              <a:path w="3773114" h="241300">
                <a:moveTo>
                  <a:pt x="2417572" y="53847"/>
                </a:moveTo>
                <a:lnTo>
                  <a:pt x="2417572" y="7238"/>
                </a:lnTo>
                <a:lnTo>
                  <a:pt x="2395093" y="20827"/>
                </a:lnTo>
                <a:lnTo>
                  <a:pt x="2395093" y="53847"/>
                </a:lnTo>
                <a:lnTo>
                  <a:pt x="2378583" y="53847"/>
                </a:lnTo>
                <a:lnTo>
                  <a:pt x="2378583" y="71373"/>
                </a:lnTo>
                <a:lnTo>
                  <a:pt x="2395093" y="71373"/>
                </a:lnTo>
                <a:lnTo>
                  <a:pt x="2395101" y="150369"/>
                </a:lnTo>
                <a:lnTo>
                  <a:pt x="2395857" y="165711"/>
                </a:lnTo>
                <a:lnTo>
                  <a:pt x="2397886" y="174878"/>
                </a:lnTo>
                <a:lnTo>
                  <a:pt x="2399665" y="179069"/>
                </a:lnTo>
                <a:lnTo>
                  <a:pt x="2402840" y="182498"/>
                </a:lnTo>
                <a:lnTo>
                  <a:pt x="2407411" y="185038"/>
                </a:lnTo>
                <a:lnTo>
                  <a:pt x="2411984" y="187705"/>
                </a:lnTo>
                <a:lnTo>
                  <a:pt x="2418334" y="188975"/>
                </a:lnTo>
                <a:lnTo>
                  <a:pt x="2431542" y="188975"/>
                </a:lnTo>
                <a:lnTo>
                  <a:pt x="2437257" y="188340"/>
                </a:lnTo>
                <a:lnTo>
                  <a:pt x="2443607" y="186943"/>
                </a:lnTo>
                <a:lnTo>
                  <a:pt x="2440305" y="167004"/>
                </a:lnTo>
                <a:lnTo>
                  <a:pt x="2436241" y="167512"/>
                </a:lnTo>
                <a:lnTo>
                  <a:pt x="2432938" y="167893"/>
                </a:lnTo>
                <a:lnTo>
                  <a:pt x="2427097" y="167893"/>
                </a:lnTo>
                <a:lnTo>
                  <a:pt x="2424430" y="167258"/>
                </a:lnTo>
                <a:lnTo>
                  <a:pt x="2422651" y="166242"/>
                </a:lnTo>
                <a:lnTo>
                  <a:pt x="2419604" y="163702"/>
                </a:lnTo>
                <a:lnTo>
                  <a:pt x="2417953" y="160019"/>
                </a:lnTo>
                <a:lnTo>
                  <a:pt x="2417572" y="155828"/>
                </a:lnTo>
                <a:lnTo>
                  <a:pt x="2417572" y="71373"/>
                </a:lnTo>
                <a:lnTo>
                  <a:pt x="2440305" y="71373"/>
                </a:lnTo>
                <a:lnTo>
                  <a:pt x="2440305" y="53847"/>
                </a:lnTo>
                <a:lnTo>
                  <a:pt x="2417572" y="53847"/>
                </a:lnTo>
                <a:close/>
              </a:path>
              <a:path w="3773114" h="241300">
                <a:moveTo>
                  <a:pt x="2996549" y="54085"/>
                </a:moveTo>
                <a:lnTo>
                  <a:pt x="2985354" y="60106"/>
                </a:lnTo>
                <a:lnTo>
                  <a:pt x="2975483" y="69214"/>
                </a:lnTo>
                <a:lnTo>
                  <a:pt x="2975483" y="3047"/>
                </a:lnTo>
                <a:lnTo>
                  <a:pt x="2952876" y="3047"/>
                </a:lnTo>
                <a:lnTo>
                  <a:pt x="2952876" y="187197"/>
                </a:lnTo>
                <a:lnTo>
                  <a:pt x="2975483" y="187197"/>
                </a:lnTo>
                <a:lnTo>
                  <a:pt x="2975483" y="103758"/>
                </a:lnTo>
                <a:lnTo>
                  <a:pt x="2976753" y="95630"/>
                </a:lnTo>
                <a:lnTo>
                  <a:pt x="2979293" y="89661"/>
                </a:lnTo>
                <a:lnTo>
                  <a:pt x="2981833" y="83692"/>
                </a:lnTo>
                <a:lnTo>
                  <a:pt x="2986023" y="78993"/>
                </a:lnTo>
                <a:lnTo>
                  <a:pt x="2991866" y="75437"/>
                </a:lnTo>
                <a:lnTo>
                  <a:pt x="2997835" y="72008"/>
                </a:lnTo>
                <a:lnTo>
                  <a:pt x="3004185" y="70230"/>
                </a:lnTo>
                <a:lnTo>
                  <a:pt x="3019806" y="70230"/>
                </a:lnTo>
                <a:lnTo>
                  <a:pt x="3026663" y="72897"/>
                </a:lnTo>
                <a:lnTo>
                  <a:pt x="3031617" y="77977"/>
                </a:lnTo>
                <a:lnTo>
                  <a:pt x="3037218" y="88284"/>
                </a:lnTo>
                <a:lnTo>
                  <a:pt x="3038983" y="102742"/>
                </a:lnTo>
                <a:lnTo>
                  <a:pt x="3038983" y="187197"/>
                </a:lnTo>
                <a:lnTo>
                  <a:pt x="3061588" y="187197"/>
                </a:lnTo>
                <a:lnTo>
                  <a:pt x="3061588" y="102742"/>
                </a:lnTo>
                <a:lnTo>
                  <a:pt x="3061458" y="96598"/>
                </a:lnTo>
                <a:lnTo>
                  <a:pt x="3059964" y="83043"/>
                </a:lnTo>
                <a:lnTo>
                  <a:pt x="3056890" y="72770"/>
                </a:lnTo>
                <a:lnTo>
                  <a:pt x="3053715" y="65912"/>
                </a:lnTo>
                <a:lnTo>
                  <a:pt x="3048508" y="60578"/>
                </a:lnTo>
                <a:lnTo>
                  <a:pt x="3041269" y="56641"/>
                </a:lnTo>
                <a:lnTo>
                  <a:pt x="3028826" y="52178"/>
                </a:lnTo>
                <a:lnTo>
                  <a:pt x="3015487" y="50799"/>
                </a:lnTo>
                <a:lnTo>
                  <a:pt x="3009120" y="51132"/>
                </a:lnTo>
                <a:lnTo>
                  <a:pt x="2996549" y="54085"/>
                </a:lnTo>
                <a:close/>
              </a:path>
              <a:path w="3773114" h="241300">
                <a:moveTo>
                  <a:pt x="2752979" y="3047"/>
                </a:moveTo>
                <a:lnTo>
                  <a:pt x="2752979" y="29082"/>
                </a:lnTo>
                <a:lnTo>
                  <a:pt x="2775585" y="29082"/>
                </a:lnTo>
                <a:lnTo>
                  <a:pt x="2775585" y="3047"/>
                </a:lnTo>
                <a:lnTo>
                  <a:pt x="2752979" y="3047"/>
                </a:lnTo>
                <a:close/>
              </a:path>
              <a:path w="3773114" h="241300">
                <a:moveTo>
                  <a:pt x="2191004" y="3047"/>
                </a:moveTo>
                <a:lnTo>
                  <a:pt x="2191004" y="29082"/>
                </a:lnTo>
                <a:lnTo>
                  <a:pt x="2213610" y="29082"/>
                </a:lnTo>
                <a:lnTo>
                  <a:pt x="2213610" y="3047"/>
                </a:lnTo>
                <a:lnTo>
                  <a:pt x="2191004" y="3047"/>
                </a:lnTo>
                <a:close/>
              </a:path>
              <a:path w="3773114" h="241300">
                <a:moveTo>
                  <a:pt x="1429004" y="3047"/>
                </a:moveTo>
                <a:lnTo>
                  <a:pt x="1429004" y="29082"/>
                </a:lnTo>
                <a:lnTo>
                  <a:pt x="1451609" y="29082"/>
                </a:lnTo>
                <a:lnTo>
                  <a:pt x="1451609" y="3047"/>
                </a:lnTo>
                <a:lnTo>
                  <a:pt x="1429004" y="3047"/>
                </a:lnTo>
                <a:close/>
              </a:path>
              <a:path w="3773114" h="241300">
                <a:moveTo>
                  <a:pt x="853312" y="30733"/>
                </a:moveTo>
                <a:lnTo>
                  <a:pt x="853312" y="53847"/>
                </a:lnTo>
                <a:lnTo>
                  <a:pt x="833373" y="53847"/>
                </a:lnTo>
                <a:lnTo>
                  <a:pt x="833373" y="71373"/>
                </a:lnTo>
                <a:lnTo>
                  <a:pt x="853312" y="71373"/>
                </a:lnTo>
                <a:lnTo>
                  <a:pt x="853312" y="187197"/>
                </a:lnTo>
                <a:lnTo>
                  <a:pt x="875792" y="187197"/>
                </a:lnTo>
                <a:lnTo>
                  <a:pt x="875792" y="71373"/>
                </a:lnTo>
                <a:lnTo>
                  <a:pt x="901826" y="71373"/>
                </a:lnTo>
                <a:lnTo>
                  <a:pt x="901826" y="53847"/>
                </a:lnTo>
                <a:lnTo>
                  <a:pt x="875792" y="53847"/>
                </a:lnTo>
                <a:lnTo>
                  <a:pt x="875792" y="33527"/>
                </a:lnTo>
                <a:lnTo>
                  <a:pt x="877188" y="28066"/>
                </a:lnTo>
                <a:lnTo>
                  <a:pt x="880109" y="25018"/>
                </a:lnTo>
                <a:lnTo>
                  <a:pt x="882904" y="22097"/>
                </a:lnTo>
                <a:lnTo>
                  <a:pt x="887730" y="20700"/>
                </a:lnTo>
                <a:lnTo>
                  <a:pt x="898779" y="20700"/>
                </a:lnTo>
                <a:lnTo>
                  <a:pt x="903223" y="21081"/>
                </a:lnTo>
                <a:lnTo>
                  <a:pt x="907922" y="21970"/>
                </a:lnTo>
                <a:lnTo>
                  <a:pt x="911351" y="2285"/>
                </a:lnTo>
                <a:lnTo>
                  <a:pt x="903605" y="761"/>
                </a:lnTo>
                <a:lnTo>
                  <a:pt x="896619" y="0"/>
                </a:lnTo>
                <a:lnTo>
                  <a:pt x="880363" y="0"/>
                </a:lnTo>
                <a:lnTo>
                  <a:pt x="872617" y="1777"/>
                </a:lnTo>
                <a:lnTo>
                  <a:pt x="867156" y="5460"/>
                </a:lnTo>
                <a:lnTo>
                  <a:pt x="861694" y="9016"/>
                </a:lnTo>
                <a:lnTo>
                  <a:pt x="857884" y="13842"/>
                </a:lnTo>
                <a:lnTo>
                  <a:pt x="855725" y="19684"/>
                </a:lnTo>
                <a:lnTo>
                  <a:pt x="854074" y="24002"/>
                </a:lnTo>
                <a:lnTo>
                  <a:pt x="853312" y="30733"/>
                </a:lnTo>
                <a:close/>
              </a:path>
              <a:path w="3773114" h="241300">
                <a:moveTo>
                  <a:pt x="2240671" y="156896"/>
                </a:moveTo>
                <a:lnTo>
                  <a:pt x="2244308" y="169276"/>
                </a:lnTo>
                <a:lnTo>
                  <a:pt x="2252218" y="179450"/>
                </a:lnTo>
                <a:lnTo>
                  <a:pt x="2259747" y="184727"/>
                </a:lnTo>
                <a:lnTo>
                  <a:pt x="2271585" y="188872"/>
                </a:lnTo>
                <a:lnTo>
                  <a:pt x="2285999" y="190245"/>
                </a:lnTo>
                <a:lnTo>
                  <a:pt x="2282571" y="172465"/>
                </a:lnTo>
                <a:lnTo>
                  <a:pt x="2275967" y="170433"/>
                </a:lnTo>
                <a:lnTo>
                  <a:pt x="2271395" y="166496"/>
                </a:lnTo>
                <a:lnTo>
                  <a:pt x="2266822" y="162432"/>
                </a:lnTo>
                <a:lnTo>
                  <a:pt x="2264536" y="157479"/>
                </a:lnTo>
                <a:lnTo>
                  <a:pt x="2264536" y="147446"/>
                </a:lnTo>
                <a:lnTo>
                  <a:pt x="2266822" y="115442"/>
                </a:lnTo>
                <a:lnTo>
                  <a:pt x="2261361" y="117855"/>
                </a:lnTo>
                <a:lnTo>
                  <a:pt x="2256535" y="121157"/>
                </a:lnTo>
                <a:lnTo>
                  <a:pt x="2251710" y="124459"/>
                </a:lnTo>
                <a:lnTo>
                  <a:pt x="2247899" y="128777"/>
                </a:lnTo>
                <a:lnTo>
                  <a:pt x="2244851" y="134111"/>
                </a:lnTo>
                <a:lnTo>
                  <a:pt x="2241931" y="139572"/>
                </a:lnTo>
                <a:lnTo>
                  <a:pt x="2240407" y="145541"/>
                </a:lnTo>
                <a:lnTo>
                  <a:pt x="2240407" y="152018"/>
                </a:lnTo>
                <a:lnTo>
                  <a:pt x="2240671" y="156896"/>
                </a:lnTo>
                <a:close/>
              </a:path>
              <a:path w="3773114" h="241300">
                <a:moveTo>
                  <a:pt x="2310892" y="185800"/>
                </a:moveTo>
                <a:lnTo>
                  <a:pt x="2313491" y="184750"/>
                </a:lnTo>
                <a:lnTo>
                  <a:pt x="2324136" y="179006"/>
                </a:lnTo>
                <a:lnTo>
                  <a:pt x="2335148" y="170687"/>
                </a:lnTo>
                <a:lnTo>
                  <a:pt x="2335784" y="177037"/>
                </a:lnTo>
                <a:lnTo>
                  <a:pt x="2337308" y="182498"/>
                </a:lnTo>
                <a:lnTo>
                  <a:pt x="2339594" y="187197"/>
                </a:lnTo>
                <a:lnTo>
                  <a:pt x="2363216" y="187197"/>
                </a:lnTo>
                <a:lnTo>
                  <a:pt x="2360422" y="182117"/>
                </a:lnTo>
                <a:lnTo>
                  <a:pt x="2358517" y="176783"/>
                </a:lnTo>
                <a:lnTo>
                  <a:pt x="2357500" y="171195"/>
                </a:lnTo>
                <a:lnTo>
                  <a:pt x="2356688" y="162039"/>
                </a:lnTo>
                <a:lnTo>
                  <a:pt x="2356254" y="149006"/>
                </a:lnTo>
                <a:lnTo>
                  <a:pt x="2356104" y="131317"/>
                </a:lnTo>
                <a:lnTo>
                  <a:pt x="2356104" y="91185"/>
                </a:lnTo>
                <a:lnTo>
                  <a:pt x="2355722" y="84200"/>
                </a:lnTo>
                <a:lnTo>
                  <a:pt x="2354960" y="80390"/>
                </a:lnTo>
                <a:lnTo>
                  <a:pt x="2353563" y="74167"/>
                </a:lnTo>
                <a:lnTo>
                  <a:pt x="2351278" y="68960"/>
                </a:lnTo>
                <a:lnTo>
                  <a:pt x="2347975" y="64896"/>
                </a:lnTo>
                <a:lnTo>
                  <a:pt x="2344547" y="60832"/>
                </a:lnTo>
                <a:lnTo>
                  <a:pt x="2339340" y="57530"/>
                </a:lnTo>
                <a:lnTo>
                  <a:pt x="2332228" y="54863"/>
                </a:lnTo>
                <a:lnTo>
                  <a:pt x="2318585" y="51643"/>
                </a:lnTo>
                <a:lnTo>
                  <a:pt x="2304415" y="50799"/>
                </a:lnTo>
                <a:lnTo>
                  <a:pt x="2298718" y="50941"/>
                </a:lnTo>
                <a:lnTo>
                  <a:pt x="2285769" y="52443"/>
                </a:lnTo>
                <a:lnTo>
                  <a:pt x="2274188" y="55498"/>
                </a:lnTo>
                <a:lnTo>
                  <a:pt x="2265553" y="58673"/>
                </a:lnTo>
                <a:lnTo>
                  <a:pt x="2258822" y="63118"/>
                </a:lnTo>
                <a:lnTo>
                  <a:pt x="2254249" y="68960"/>
                </a:lnTo>
                <a:lnTo>
                  <a:pt x="2249678" y="74802"/>
                </a:lnTo>
                <a:lnTo>
                  <a:pt x="2246375" y="82422"/>
                </a:lnTo>
                <a:lnTo>
                  <a:pt x="2244344" y="91947"/>
                </a:lnTo>
                <a:lnTo>
                  <a:pt x="2266442" y="94868"/>
                </a:lnTo>
                <a:lnTo>
                  <a:pt x="2268855" y="85470"/>
                </a:lnTo>
                <a:lnTo>
                  <a:pt x="2272537" y="78866"/>
                </a:lnTo>
                <a:lnTo>
                  <a:pt x="2277618" y="75183"/>
                </a:lnTo>
                <a:lnTo>
                  <a:pt x="2282697" y="71373"/>
                </a:lnTo>
                <a:lnTo>
                  <a:pt x="2290572" y="69595"/>
                </a:lnTo>
                <a:lnTo>
                  <a:pt x="2302944" y="69615"/>
                </a:lnTo>
                <a:lnTo>
                  <a:pt x="2316811" y="71699"/>
                </a:lnTo>
                <a:lnTo>
                  <a:pt x="2326894" y="77215"/>
                </a:lnTo>
                <a:lnTo>
                  <a:pt x="2331211" y="81025"/>
                </a:lnTo>
                <a:lnTo>
                  <a:pt x="2333371" y="87502"/>
                </a:lnTo>
                <a:lnTo>
                  <a:pt x="2333244" y="102615"/>
                </a:lnTo>
                <a:lnTo>
                  <a:pt x="2331261" y="103255"/>
                </a:lnTo>
                <a:lnTo>
                  <a:pt x="2321222" y="105840"/>
                </a:lnTo>
                <a:lnTo>
                  <a:pt x="2308421" y="108224"/>
                </a:lnTo>
                <a:lnTo>
                  <a:pt x="2292858" y="110362"/>
                </a:lnTo>
                <a:lnTo>
                  <a:pt x="2283968" y="111378"/>
                </a:lnTo>
                <a:lnTo>
                  <a:pt x="2277236" y="112521"/>
                </a:lnTo>
                <a:lnTo>
                  <a:pt x="2272792" y="113791"/>
                </a:lnTo>
                <a:lnTo>
                  <a:pt x="2266822" y="115442"/>
                </a:lnTo>
                <a:lnTo>
                  <a:pt x="2264536" y="147446"/>
                </a:lnTo>
                <a:lnTo>
                  <a:pt x="2265553" y="143890"/>
                </a:lnTo>
                <a:lnTo>
                  <a:pt x="2267711" y="140715"/>
                </a:lnTo>
                <a:lnTo>
                  <a:pt x="2269744" y="137413"/>
                </a:lnTo>
                <a:lnTo>
                  <a:pt x="2272792" y="135000"/>
                </a:lnTo>
                <a:lnTo>
                  <a:pt x="2276601" y="133349"/>
                </a:lnTo>
                <a:lnTo>
                  <a:pt x="2280411" y="131698"/>
                </a:lnTo>
                <a:lnTo>
                  <a:pt x="2287016" y="130174"/>
                </a:lnTo>
                <a:lnTo>
                  <a:pt x="2296286" y="128777"/>
                </a:lnTo>
                <a:lnTo>
                  <a:pt x="2311188" y="126314"/>
                </a:lnTo>
                <a:lnTo>
                  <a:pt x="2323583" y="123448"/>
                </a:lnTo>
                <a:lnTo>
                  <a:pt x="2333244" y="120268"/>
                </a:lnTo>
                <a:lnTo>
                  <a:pt x="2333244" y="138556"/>
                </a:lnTo>
                <a:lnTo>
                  <a:pt x="2331973" y="146049"/>
                </a:lnTo>
                <a:lnTo>
                  <a:pt x="2329560" y="151129"/>
                </a:lnTo>
                <a:lnTo>
                  <a:pt x="2326385" y="157733"/>
                </a:lnTo>
                <a:lnTo>
                  <a:pt x="2321433" y="162940"/>
                </a:lnTo>
                <a:lnTo>
                  <a:pt x="2314701" y="166750"/>
                </a:lnTo>
                <a:lnTo>
                  <a:pt x="2307844" y="170560"/>
                </a:lnTo>
                <a:lnTo>
                  <a:pt x="2300097" y="172465"/>
                </a:lnTo>
                <a:lnTo>
                  <a:pt x="2282571" y="172465"/>
                </a:lnTo>
                <a:lnTo>
                  <a:pt x="2285999" y="190245"/>
                </a:lnTo>
                <a:lnTo>
                  <a:pt x="2294890" y="190245"/>
                </a:lnTo>
                <a:lnTo>
                  <a:pt x="2303145" y="188721"/>
                </a:lnTo>
                <a:lnTo>
                  <a:pt x="2310892" y="185800"/>
                </a:lnTo>
                <a:close/>
              </a:path>
              <a:path w="3773114" h="241300">
                <a:moveTo>
                  <a:pt x="3596004" y="63753"/>
                </a:moveTo>
                <a:lnTo>
                  <a:pt x="3590925" y="59308"/>
                </a:lnTo>
                <a:lnTo>
                  <a:pt x="3584575" y="55879"/>
                </a:lnTo>
                <a:lnTo>
                  <a:pt x="3578352" y="52577"/>
                </a:lnTo>
                <a:lnTo>
                  <a:pt x="3571112" y="50799"/>
                </a:lnTo>
                <a:lnTo>
                  <a:pt x="3563111" y="50799"/>
                </a:lnTo>
                <a:lnTo>
                  <a:pt x="3565271" y="69595"/>
                </a:lnTo>
                <a:lnTo>
                  <a:pt x="3568996" y="69786"/>
                </a:lnTo>
                <a:lnTo>
                  <a:pt x="3581062" y="73583"/>
                </a:lnTo>
                <a:lnTo>
                  <a:pt x="3591305" y="82295"/>
                </a:lnTo>
                <a:lnTo>
                  <a:pt x="3597901" y="94546"/>
                </a:lnTo>
                <a:lnTo>
                  <a:pt x="3600857" y="107188"/>
                </a:lnTo>
                <a:lnTo>
                  <a:pt x="3601847" y="122554"/>
                </a:lnTo>
                <a:lnTo>
                  <a:pt x="3601846" y="122936"/>
                </a:lnTo>
                <a:lnTo>
                  <a:pt x="3600663" y="137879"/>
                </a:lnTo>
                <a:lnTo>
                  <a:pt x="3597201" y="150071"/>
                </a:lnTo>
                <a:lnTo>
                  <a:pt x="3591432" y="159511"/>
                </a:lnTo>
                <a:lnTo>
                  <a:pt x="3578871" y="169104"/>
                </a:lnTo>
                <a:lnTo>
                  <a:pt x="3566286" y="171576"/>
                </a:lnTo>
                <a:lnTo>
                  <a:pt x="3563180" y="171432"/>
                </a:lnTo>
                <a:lnTo>
                  <a:pt x="3551211" y="167722"/>
                </a:lnTo>
                <a:lnTo>
                  <a:pt x="3540759" y="159003"/>
                </a:lnTo>
                <a:lnTo>
                  <a:pt x="3534333" y="148053"/>
                </a:lnTo>
                <a:lnTo>
                  <a:pt x="3531052" y="135641"/>
                </a:lnTo>
                <a:lnTo>
                  <a:pt x="3529965" y="120649"/>
                </a:lnTo>
                <a:lnTo>
                  <a:pt x="3529992" y="117960"/>
                </a:lnTo>
                <a:lnTo>
                  <a:pt x="3531349" y="103084"/>
                </a:lnTo>
                <a:lnTo>
                  <a:pt x="3534734" y="91027"/>
                </a:lnTo>
                <a:lnTo>
                  <a:pt x="3540125" y="81787"/>
                </a:lnTo>
                <a:lnTo>
                  <a:pt x="3544851" y="53820"/>
                </a:lnTo>
                <a:lnTo>
                  <a:pt x="3533394" y="59435"/>
                </a:lnTo>
                <a:lnTo>
                  <a:pt x="3528188" y="63357"/>
                </a:lnTo>
                <a:lnTo>
                  <a:pt x="3519777" y="72692"/>
                </a:lnTo>
                <a:lnTo>
                  <a:pt x="3513454" y="84454"/>
                </a:lnTo>
                <a:lnTo>
                  <a:pt x="3509946" y="94863"/>
                </a:lnTo>
                <a:lnTo>
                  <a:pt x="3507534" y="107303"/>
                </a:lnTo>
                <a:lnTo>
                  <a:pt x="3506724" y="120649"/>
                </a:lnTo>
                <a:lnTo>
                  <a:pt x="3507434" y="132937"/>
                </a:lnTo>
                <a:lnTo>
                  <a:pt x="3509876" y="145431"/>
                </a:lnTo>
                <a:lnTo>
                  <a:pt x="3514090" y="156844"/>
                </a:lnTo>
                <a:lnTo>
                  <a:pt x="3517475" y="163188"/>
                </a:lnTo>
                <a:lnTo>
                  <a:pt x="3525207" y="173391"/>
                </a:lnTo>
                <a:lnTo>
                  <a:pt x="3534791" y="181482"/>
                </a:lnTo>
                <a:lnTo>
                  <a:pt x="3539413" y="184215"/>
                </a:lnTo>
                <a:lnTo>
                  <a:pt x="3551311" y="188738"/>
                </a:lnTo>
                <a:lnTo>
                  <a:pt x="3564128" y="190245"/>
                </a:lnTo>
                <a:lnTo>
                  <a:pt x="3568860" y="190053"/>
                </a:lnTo>
                <a:lnTo>
                  <a:pt x="3581861" y="187090"/>
                </a:lnTo>
                <a:lnTo>
                  <a:pt x="3592729" y="180550"/>
                </a:lnTo>
                <a:lnTo>
                  <a:pt x="3601466" y="170433"/>
                </a:lnTo>
                <a:lnTo>
                  <a:pt x="3601466" y="187197"/>
                </a:lnTo>
                <a:lnTo>
                  <a:pt x="3622421" y="187197"/>
                </a:lnTo>
                <a:lnTo>
                  <a:pt x="3622421" y="3047"/>
                </a:lnTo>
                <a:lnTo>
                  <a:pt x="3599942" y="3047"/>
                </a:lnTo>
                <a:lnTo>
                  <a:pt x="3599942" y="69214"/>
                </a:lnTo>
                <a:lnTo>
                  <a:pt x="3596004" y="63753"/>
                </a:lnTo>
                <a:close/>
              </a:path>
              <a:path w="3773114" h="241300">
                <a:moveTo>
                  <a:pt x="3540125" y="81787"/>
                </a:moveTo>
                <a:lnTo>
                  <a:pt x="3542005" y="79667"/>
                </a:lnTo>
                <a:lnTo>
                  <a:pt x="3552615" y="72113"/>
                </a:lnTo>
                <a:lnTo>
                  <a:pt x="3565271" y="69595"/>
                </a:lnTo>
                <a:lnTo>
                  <a:pt x="3563111" y="50799"/>
                </a:lnTo>
                <a:lnTo>
                  <a:pt x="3557336" y="51080"/>
                </a:lnTo>
                <a:lnTo>
                  <a:pt x="3544851" y="53820"/>
                </a:lnTo>
                <a:lnTo>
                  <a:pt x="3540125" y="81787"/>
                </a:lnTo>
                <a:close/>
              </a:path>
              <a:path w="3773114" h="241300">
                <a:moveTo>
                  <a:pt x="3398011" y="158876"/>
                </a:moveTo>
                <a:lnTo>
                  <a:pt x="3396995" y="157667"/>
                </a:lnTo>
                <a:lnTo>
                  <a:pt x="3391335" y="147868"/>
                </a:lnTo>
                <a:lnTo>
                  <a:pt x="3387956" y="135478"/>
                </a:lnTo>
                <a:lnTo>
                  <a:pt x="3386835" y="120522"/>
                </a:lnTo>
                <a:lnTo>
                  <a:pt x="3388978" y="179267"/>
                </a:lnTo>
                <a:lnTo>
                  <a:pt x="3399942" y="185375"/>
                </a:lnTo>
                <a:lnTo>
                  <a:pt x="3412351" y="189030"/>
                </a:lnTo>
                <a:lnTo>
                  <a:pt x="3426205" y="190245"/>
                </a:lnTo>
                <a:lnTo>
                  <a:pt x="3434202" y="189787"/>
                </a:lnTo>
                <a:lnTo>
                  <a:pt x="3446673" y="187083"/>
                </a:lnTo>
                <a:lnTo>
                  <a:pt x="3450111" y="162893"/>
                </a:lnTo>
                <a:lnTo>
                  <a:pt x="3439110" y="169415"/>
                </a:lnTo>
                <a:lnTo>
                  <a:pt x="3426205" y="171576"/>
                </a:lnTo>
                <a:lnTo>
                  <a:pt x="3420332" y="171175"/>
                </a:lnTo>
                <a:lnTo>
                  <a:pt x="3408208" y="167184"/>
                </a:lnTo>
                <a:lnTo>
                  <a:pt x="3398011" y="158876"/>
                </a:lnTo>
                <a:close/>
              </a:path>
              <a:path w="3773114" h="241300">
                <a:moveTo>
                  <a:pt x="3363595" y="120522"/>
                </a:moveTo>
                <a:lnTo>
                  <a:pt x="3363675" y="125027"/>
                </a:lnTo>
                <a:lnTo>
                  <a:pt x="3365174" y="139396"/>
                </a:lnTo>
                <a:lnTo>
                  <a:pt x="3368552" y="152057"/>
                </a:lnTo>
                <a:lnTo>
                  <a:pt x="3373789" y="162998"/>
                </a:lnTo>
                <a:lnTo>
                  <a:pt x="3380867" y="172211"/>
                </a:lnTo>
                <a:lnTo>
                  <a:pt x="3388978" y="179267"/>
                </a:lnTo>
                <a:lnTo>
                  <a:pt x="3386835" y="120522"/>
                </a:lnTo>
                <a:lnTo>
                  <a:pt x="3386859" y="118170"/>
                </a:lnTo>
                <a:lnTo>
                  <a:pt x="3388307" y="103547"/>
                </a:lnTo>
                <a:lnTo>
                  <a:pt x="3392016" y="91562"/>
                </a:lnTo>
                <a:lnTo>
                  <a:pt x="3398011" y="82168"/>
                </a:lnTo>
                <a:lnTo>
                  <a:pt x="3402174" y="78107"/>
                </a:lnTo>
                <a:lnTo>
                  <a:pt x="3413223" y="71723"/>
                </a:lnTo>
                <a:lnTo>
                  <a:pt x="3426205" y="69595"/>
                </a:lnTo>
                <a:lnTo>
                  <a:pt x="3431771" y="69970"/>
                </a:lnTo>
                <a:lnTo>
                  <a:pt x="3443883" y="73942"/>
                </a:lnTo>
                <a:lnTo>
                  <a:pt x="3454146" y="82295"/>
                </a:lnTo>
                <a:lnTo>
                  <a:pt x="3460623" y="92693"/>
                </a:lnTo>
                <a:lnTo>
                  <a:pt x="3464151" y="104953"/>
                </a:lnTo>
                <a:lnTo>
                  <a:pt x="3465322" y="119760"/>
                </a:lnTo>
                <a:lnTo>
                  <a:pt x="3465277" y="123041"/>
                </a:lnTo>
                <a:lnTo>
                  <a:pt x="3463756" y="137589"/>
                </a:lnTo>
                <a:lnTo>
                  <a:pt x="3460053" y="149518"/>
                </a:lnTo>
                <a:lnTo>
                  <a:pt x="3454146" y="158876"/>
                </a:lnTo>
                <a:lnTo>
                  <a:pt x="3450111" y="162893"/>
                </a:lnTo>
                <a:lnTo>
                  <a:pt x="3446673" y="187083"/>
                </a:lnTo>
                <a:lnTo>
                  <a:pt x="3458336" y="181990"/>
                </a:lnTo>
                <a:lnTo>
                  <a:pt x="3464198" y="178357"/>
                </a:lnTo>
                <a:lnTo>
                  <a:pt x="3473643" y="169771"/>
                </a:lnTo>
                <a:lnTo>
                  <a:pt x="3480816" y="159130"/>
                </a:lnTo>
                <a:lnTo>
                  <a:pt x="3485643" y="146187"/>
                </a:lnTo>
                <a:lnTo>
                  <a:pt x="3487836" y="133436"/>
                </a:lnTo>
                <a:lnTo>
                  <a:pt x="3488562" y="118617"/>
                </a:lnTo>
                <a:lnTo>
                  <a:pt x="3488539" y="116300"/>
                </a:lnTo>
                <a:lnTo>
                  <a:pt x="3487215" y="102039"/>
                </a:lnTo>
                <a:lnTo>
                  <a:pt x="3483871" y="89388"/>
                </a:lnTo>
                <a:lnTo>
                  <a:pt x="3478517" y="78327"/>
                </a:lnTo>
                <a:lnTo>
                  <a:pt x="3471163" y="68833"/>
                </a:lnTo>
                <a:lnTo>
                  <a:pt x="3463230" y="61939"/>
                </a:lnTo>
                <a:lnTo>
                  <a:pt x="3452250" y="55741"/>
                </a:lnTo>
                <a:lnTo>
                  <a:pt x="3439909" y="52033"/>
                </a:lnTo>
                <a:lnTo>
                  <a:pt x="3426205" y="50799"/>
                </a:lnTo>
                <a:lnTo>
                  <a:pt x="3419161" y="51114"/>
                </a:lnTo>
                <a:lnTo>
                  <a:pt x="3406293" y="53551"/>
                </a:lnTo>
                <a:lnTo>
                  <a:pt x="3394635" y="58399"/>
                </a:lnTo>
                <a:lnTo>
                  <a:pt x="3384169" y="65658"/>
                </a:lnTo>
                <a:lnTo>
                  <a:pt x="3379059" y="70722"/>
                </a:lnTo>
                <a:lnTo>
                  <a:pt x="3372293" y="80459"/>
                </a:lnTo>
                <a:lnTo>
                  <a:pt x="3367461" y="92021"/>
                </a:lnTo>
                <a:lnTo>
                  <a:pt x="3364561" y="105383"/>
                </a:lnTo>
                <a:lnTo>
                  <a:pt x="3363595" y="120522"/>
                </a:lnTo>
                <a:close/>
              </a:path>
              <a:path w="3773114" h="241300">
                <a:moveTo>
                  <a:pt x="2835147" y="81787"/>
                </a:moveTo>
                <a:lnTo>
                  <a:pt x="2837451" y="79345"/>
                </a:lnTo>
                <a:lnTo>
                  <a:pt x="2848246" y="72033"/>
                </a:lnTo>
                <a:lnTo>
                  <a:pt x="2860801" y="69595"/>
                </a:lnTo>
                <a:lnTo>
                  <a:pt x="2872262" y="52431"/>
                </a:lnTo>
                <a:lnTo>
                  <a:pt x="2859150" y="50799"/>
                </a:lnTo>
                <a:lnTo>
                  <a:pt x="2851970" y="51180"/>
                </a:lnTo>
                <a:lnTo>
                  <a:pt x="2839413" y="53998"/>
                </a:lnTo>
                <a:lnTo>
                  <a:pt x="2835147" y="81787"/>
                </a:lnTo>
                <a:close/>
              </a:path>
              <a:path w="3773114" h="241300">
                <a:moveTo>
                  <a:pt x="2827909" y="201548"/>
                </a:moveTo>
                <a:lnTo>
                  <a:pt x="2805937" y="198246"/>
                </a:lnTo>
                <a:lnTo>
                  <a:pt x="2806877" y="209768"/>
                </a:lnTo>
                <a:lnTo>
                  <a:pt x="2811558" y="221551"/>
                </a:lnTo>
                <a:lnTo>
                  <a:pt x="2820161" y="230631"/>
                </a:lnTo>
                <a:lnTo>
                  <a:pt x="2832049" y="236983"/>
                </a:lnTo>
                <a:lnTo>
                  <a:pt x="2844421" y="240220"/>
                </a:lnTo>
                <a:lnTo>
                  <a:pt x="2858643" y="241299"/>
                </a:lnTo>
                <a:lnTo>
                  <a:pt x="2869002" y="240752"/>
                </a:lnTo>
                <a:lnTo>
                  <a:pt x="2881597" y="238266"/>
                </a:lnTo>
                <a:lnTo>
                  <a:pt x="2892551" y="233806"/>
                </a:lnTo>
                <a:lnTo>
                  <a:pt x="2905584" y="223640"/>
                </a:lnTo>
                <a:lnTo>
                  <a:pt x="2912618" y="213232"/>
                </a:lnTo>
                <a:lnTo>
                  <a:pt x="2916883" y="198741"/>
                </a:lnTo>
                <a:lnTo>
                  <a:pt x="2918443" y="185418"/>
                </a:lnTo>
                <a:lnTo>
                  <a:pt x="2918968" y="169163"/>
                </a:lnTo>
                <a:lnTo>
                  <a:pt x="2918968" y="53847"/>
                </a:lnTo>
                <a:lnTo>
                  <a:pt x="2898140" y="53847"/>
                </a:lnTo>
                <a:lnTo>
                  <a:pt x="2898140" y="69849"/>
                </a:lnTo>
                <a:lnTo>
                  <a:pt x="2894255" y="65485"/>
                </a:lnTo>
                <a:lnTo>
                  <a:pt x="2883958" y="57326"/>
                </a:lnTo>
                <a:lnTo>
                  <a:pt x="2872262" y="52431"/>
                </a:lnTo>
                <a:lnTo>
                  <a:pt x="2860801" y="69595"/>
                </a:lnTo>
                <a:lnTo>
                  <a:pt x="2864447" y="69776"/>
                </a:lnTo>
                <a:lnTo>
                  <a:pt x="2876555" y="73452"/>
                </a:lnTo>
                <a:lnTo>
                  <a:pt x="2886963" y="81914"/>
                </a:lnTo>
                <a:lnTo>
                  <a:pt x="2893122" y="91859"/>
                </a:lnTo>
                <a:lnTo>
                  <a:pt x="2896690" y="104083"/>
                </a:lnTo>
                <a:lnTo>
                  <a:pt x="2897885" y="118871"/>
                </a:lnTo>
                <a:lnTo>
                  <a:pt x="2897879" y="120104"/>
                </a:lnTo>
                <a:lnTo>
                  <a:pt x="2896588" y="135133"/>
                </a:lnTo>
                <a:lnTo>
                  <a:pt x="2893068" y="147236"/>
                </a:lnTo>
                <a:lnTo>
                  <a:pt x="2887345" y="156463"/>
                </a:lnTo>
                <a:lnTo>
                  <a:pt x="2884755" y="159139"/>
                </a:lnTo>
                <a:lnTo>
                  <a:pt x="2873940" y="166170"/>
                </a:lnTo>
                <a:lnTo>
                  <a:pt x="2861183" y="168528"/>
                </a:lnTo>
                <a:lnTo>
                  <a:pt x="2857554" y="168358"/>
                </a:lnTo>
                <a:lnTo>
                  <a:pt x="2845284" y="164738"/>
                </a:lnTo>
                <a:lnTo>
                  <a:pt x="2835021" y="156463"/>
                </a:lnTo>
                <a:lnTo>
                  <a:pt x="2828898" y="145865"/>
                </a:lnTo>
                <a:lnTo>
                  <a:pt x="2825688" y="133441"/>
                </a:lnTo>
                <a:lnTo>
                  <a:pt x="2824607" y="118109"/>
                </a:lnTo>
                <a:lnTo>
                  <a:pt x="2825753" y="103586"/>
                </a:lnTo>
                <a:lnTo>
                  <a:pt x="2829276" y="91341"/>
                </a:lnTo>
                <a:lnTo>
                  <a:pt x="2835147" y="81787"/>
                </a:lnTo>
                <a:lnTo>
                  <a:pt x="2839413" y="53998"/>
                </a:lnTo>
                <a:lnTo>
                  <a:pt x="2828290" y="59562"/>
                </a:lnTo>
                <a:lnTo>
                  <a:pt x="2823146" y="63546"/>
                </a:lnTo>
                <a:lnTo>
                  <a:pt x="2814764" y="72911"/>
                </a:lnTo>
                <a:lnTo>
                  <a:pt x="2808350" y="84581"/>
                </a:lnTo>
                <a:lnTo>
                  <a:pt x="2804850" y="94206"/>
                </a:lnTo>
                <a:lnTo>
                  <a:pt x="2802231" y="106615"/>
                </a:lnTo>
                <a:lnTo>
                  <a:pt x="2801366" y="119760"/>
                </a:lnTo>
                <a:lnTo>
                  <a:pt x="2802223" y="132519"/>
                </a:lnTo>
                <a:lnTo>
                  <a:pt x="2805034" y="145175"/>
                </a:lnTo>
                <a:lnTo>
                  <a:pt x="2809790" y="156797"/>
                </a:lnTo>
                <a:lnTo>
                  <a:pt x="2816479" y="167385"/>
                </a:lnTo>
                <a:lnTo>
                  <a:pt x="2822587" y="174140"/>
                </a:lnTo>
                <a:lnTo>
                  <a:pt x="2832922" y="181394"/>
                </a:lnTo>
                <a:lnTo>
                  <a:pt x="2845072" y="185747"/>
                </a:lnTo>
                <a:lnTo>
                  <a:pt x="2859023" y="187197"/>
                </a:lnTo>
                <a:lnTo>
                  <a:pt x="2861964" y="187118"/>
                </a:lnTo>
                <a:lnTo>
                  <a:pt x="2874702" y="184698"/>
                </a:lnTo>
                <a:lnTo>
                  <a:pt x="2886041" y="178917"/>
                </a:lnTo>
                <a:lnTo>
                  <a:pt x="2895981" y="169798"/>
                </a:lnTo>
                <a:lnTo>
                  <a:pt x="2895957" y="175054"/>
                </a:lnTo>
                <a:lnTo>
                  <a:pt x="2895476" y="189826"/>
                </a:lnTo>
                <a:lnTo>
                  <a:pt x="2894330" y="198754"/>
                </a:lnTo>
                <a:lnTo>
                  <a:pt x="2892297" y="206247"/>
                </a:lnTo>
                <a:lnTo>
                  <a:pt x="2888487" y="212089"/>
                </a:lnTo>
                <a:lnTo>
                  <a:pt x="2882772" y="216280"/>
                </a:lnTo>
                <a:lnTo>
                  <a:pt x="2877058" y="220471"/>
                </a:lnTo>
                <a:lnTo>
                  <a:pt x="2869057" y="222630"/>
                </a:lnTo>
                <a:lnTo>
                  <a:pt x="2848863" y="222630"/>
                </a:lnTo>
                <a:lnTo>
                  <a:pt x="2841117" y="220471"/>
                </a:lnTo>
                <a:lnTo>
                  <a:pt x="2835529" y="216280"/>
                </a:lnTo>
                <a:lnTo>
                  <a:pt x="2831337" y="213232"/>
                </a:lnTo>
                <a:lnTo>
                  <a:pt x="2828797" y="208279"/>
                </a:lnTo>
                <a:lnTo>
                  <a:pt x="2827909" y="201548"/>
                </a:lnTo>
                <a:close/>
              </a:path>
              <a:path w="3773114" h="241300">
                <a:moveTo>
                  <a:pt x="2129155" y="63753"/>
                </a:moveTo>
                <a:lnTo>
                  <a:pt x="2124074" y="59308"/>
                </a:lnTo>
                <a:lnTo>
                  <a:pt x="2117724" y="55879"/>
                </a:lnTo>
                <a:lnTo>
                  <a:pt x="2111501" y="52577"/>
                </a:lnTo>
                <a:lnTo>
                  <a:pt x="2104262" y="50799"/>
                </a:lnTo>
                <a:lnTo>
                  <a:pt x="2096261" y="50799"/>
                </a:lnTo>
                <a:lnTo>
                  <a:pt x="2098421" y="69595"/>
                </a:lnTo>
                <a:lnTo>
                  <a:pt x="2102146" y="69786"/>
                </a:lnTo>
                <a:lnTo>
                  <a:pt x="2114212" y="73583"/>
                </a:lnTo>
                <a:lnTo>
                  <a:pt x="2124456" y="82295"/>
                </a:lnTo>
                <a:lnTo>
                  <a:pt x="2131051" y="94546"/>
                </a:lnTo>
                <a:lnTo>
                  <a:pt x="2134007" y="107188"/>
                </a:lnTo>
                <a:lnTo>
                  <a:pt x="2134997" y="122554"/>
                </a:lnTo>
                <a:lnTo>
                  <a:pt x="2134996" y="122936"/>
                </a:lnTo>
                <a:lnTo>
                  <a:pt x="2133813" y="137879"/>
                </a:lnTo>
                <a:lnTo>
                  <a:pt x="2130351" y="150071"/>
                </a:lnTo>
                <a:lnTo>
                  <a:pt x="2124583" y="159511"/>
                </a:lnTo>
                <a:lnTo>
                  <a:pt x="2112021" y="169104"/>
                </a:lnTo>
                <a:lnTo>
                  <a:pt x="2099436" y="171576"/>
                </a:lnTo>
                <a:lnTo>
                  <a:pt x="2096330" y="171432"/>
                </a:lnTo>
                <a:lnTo>
                  <a:pt x="2084361" y="167722"/>
                </a:lnTo>
                <a:lnTo>
                  <a:pt x="2073909" y="159003"/>
                </a:lnTo>
                <a:lnTo>
                  <a:pt x="2067483" y="148053"/>
                </a:lnTo>
                <a:lnTo>
                  <a:pt x="2064202" y="135641"/>
                </a:lnTo>
                <a:lnTo>
                  <a:pt x="2063115" y="120649"/>
                </a:lnTo>
                <a:lnTo>
                  <a:pt x="2063142" y="117960"/>
                </a:lnTo>
                <a:lnTo>
                  <a:pt x="2064499" y="103084"/>
                </a:lnTo>
                <a:lnTo>
                  <a:pt x="2067884" y="91027"/>
                </a:lnTo>
                <a:lnTo>
                  <a:pt x="2073274" y="81787"/>
                </a:lnTo>
                <a:lnTo>
                  <a:pt x="2078001" y="53820"/>
                </a:lnTo>
                <a:lnTo>
                  <a:pt x="2066544" y="59435"/>
                </a:lnTo>
                <a:lnTo>
                  <a:pt x="2061338" y="63357"/>
                </a:lnTo>
                <a:lnTo>
                  <a:pt x="2052927" y="72692"/>
                </a:lnTo>
                <a:lnTo>
                  <a:pt x="2046605" y="84454"/>
                </a:lnTo>
                <a:lnTo>
                  <a:pt x="2043096" y="94863"/>
                </a:lnTo>
                <a:lnTo>
                  <a:pt x="2040684" y="107303"/>
                </a:lnTo>
                <a:lnTo>
                  <a:pt x="2039873" y="120649"/>
                </a:lnTo>
                <a:lnTo>
                  <a:pt x="2040584" y="132937"/>
                </a:lnTo>
                <a:lnTo>
                  <a:pt x="2043026" y="145431"/>
                </a:lnTo>
                <a:lnTo>
                  <a:pt x="2047240" y="156844"/>
                </a:lnTo>
                <a:lnTo>
                  <a:pt x="2050625" y="163188"/>
                </a:lnTo>
                <a:lnTo>
                  <a:pt x="2058357" y="173391"/>
                </a:lnTo>
                <a:lnTo>
                  <a:pt x="2067941" y="181482"/>
                </a:lnTo>
                <a:lnTo>
                  <a:pt x="2072563" y="184215"/>
                </a:lnTo>
                <a:lnTo>
                  <a:pt x="2084461" y="188738"/>
                </a:lnTo>
                <a:lnTo>
                  <a:pt x="2097278" y="190245"/>
                </a:lnTo>
                <a:lnTo>
                  <a:pt x="2102010" y="190053"/>
                </a:lnTo>
                <a:lnTo>
                  <a:pt x="2115011" y="187090"/>
                </a:lnTo>
                <a:lnTo>
                  <a:pt x="2125879" y="180550"/>
                </a:lnTo>
                <a:lnTo>
                  <a:pt x="2134616" y="170433"/>
                </a:lnTo>
                <a:lnTo>
                  <a:pt x="2134616" y="187197"/>
                </a:lnTo>
                <a:lnTo>
                  <a:pt x="2155571" y="187197"/>
                </a:lnTo>
                <a:lnTo>
                  <a:pt x="2155571" y="3047"/>
                </a:lnTo>
                <a:lnTo>
                  <a:pt x="2133092" y="3047"/>
                </a:lnTo>
                <a:lnTo>
                  <a:pt x="2133092" y="69214"/>
                </a:lnTo>
                <a:lnTo>
                  <a:pt x="2129155" y="63753"/>
                </a:lnTo>
                <a:close/>
              </a:path>
              <a:path w="3773114" h="241300">
                <a:moveTo>
                  <a:pt x="2073274" y="81787"/>
                </a:moveTo>
                <a:lnTo>
                  <a:pt x="2075155" y="79667"/>
                </a:lnTo>
                <a:lnTo>
                  <a:pt x="2085765" y="72113"/>
                </a:lnTo>
                <a:lnTo>
                  <a:pt x="2098421" y="69595"/>
                </a:lnTo>
                <a:lnTo>
                  <a:pt x="2096261" y="50799"/>
                </a:lnTo>
                <a:lnTo>
                  <a:pt x="2090486" y="51080"/>
                </a:lnTo>
                <a:lnTo>
                  <a:pt x="2078001" y="53820"/>
                </a:lnTo>
                <a:lnTo>
                  <a:pt x="2073274" y="81787"/>
                </a:lnTo>
                <a:close/>
              </a:path>
              <a:path w="3773114" h="241300">
                <a:moveTo>
                  <a:pt x="1026286" y="158876"/>
                </a:moveTo>
                <a:lnTo>
                  <a:pt x="1025270" y="157667"/>
                </a:lnTo>
                <a:lnTo>
                  <a:pt x="1019610" y="147868"/>
                </a:lnTo>
                <a:lnTo>
                  <a:pt x="1016231" y="135478"/>
                </a:lnTo>
                <a:lnTo>
                  <a:pt x="1015110" y="120522"/>
                </a:lnTo>
                <a:lnTo>
                  <a:pt x="1017253" y="179267"/>
                </a:lnTo>
                <a:lnTo>
                  <a:pt x="1028217" y="185375"/>
                </a:lnTo>
                <a:lnTo>
                  <a:pt x="1040626" y="189030"/>
                </a:lnTo>
                <a:lnTo>
                  <a:pt x="1054481" y="190245"/>
                </a:lnTo>
                <a:lnTo>
                  <a:pt x="1062477" y="189787"/>
                </a:lnTo>
                <a:lnTo>
                  <a:pt x="1074948" y="187083"/>
                </a:lnTo>
                <a:lnTo>
                  <a:pt x="1078386" y="162893"/>
                </a:lnTo>
                <a:lnTo>
                  <a:pt x="1067385" y="169415"/>
                </a:lnTo>
                <a:lnTo>
                  <a:pt x="1054481" y="171576"/>
                </a:lnTo>
                <a:lnTo>
                  <a:pt x="1048607" y="171175"/>
                </a:lnTo>
                <a:lnTo>
                  <a:pt x="1036483" y="167184"/>
                </a:lnTo>
                <a:lnTo>
                  <a:pt x="1026286" y="158876"/>
                </a:lnTo>
                <a:close/>
              </a:path>
              <a:path w="3773114" h="241300">
                <a:moveTo>
                  <a:pt x="991869" y="120522"/>
                </a:moveTo>
                <a:lnTo>
                  <a:pt x="991950" y="125027"/>
                </a:lnTo>
                <a:lnTo>
                  <a:pt x="993449" y="139396"/>
                </a:lnTo>
                <a:lnTo>
                  <a:pt x="996827" y="152057"/>
                </a:lnTo>
                <a:lnTo>
                  <a:pt x="1002064" y="162998"/>
                </a:lnTo>
                <a:lnTo>
                  <a:pt x="1009142" y="172211"/>
                </a:lnTo>
                <a:lnTo>
                  <a:pt x="1017253" y="179267"/>
                </a:lnTo>
                <a:lnTo>
                  <a:pt x="1015110" y="120522"/>
                </a:lnTo>
                <a:lnTo>
                  <a:pt x="1015134" y="118170"/>
                </a:lnTo>
                <a:lnTo>
                  <a:pt x="1016582" y="103547"/>
                </a:lnTo>
                <a:lnTo>
                  <a:pt x="1020291" y="91562"/>
                </a:lnTo>
                <a:lnTo>
                  <a:pt x="1026286" y="82168"/>
                </a:lnTo>
                <a:lnTo>
                  <a:pt x="1030449" y="78107"/>
                </a:lnTo>
                <a:lnTo>
                  <a:pt x="1041498" y="71723"/>
                </a:lnTo>
                <a:lnTo>
                  <a:pt x="1054481" y="69595"/>
                </a:lnTo>
                <a:lnTo>
                  <a:pt x="1060046" y="69970"/>
                </a:lnTo>
                <a:lnTo>
                  <a:pt x="1072158" y="73942"/>
                </a:lnTo>
                <a:lnTo>
                  <a:pt x="1082420" y="82295"/>
                </a:lnTo>
                <a:lnTo>
                  <a:pt x="1088898" y="92693"/>
                </a:lnTo>
                <a:lnTo>
                  <a:pt x="1092426" y="104953"/>
                </a:lnTo>
                <a:lnTo>
                  <a:pt x="1093596" y="119760"/>
                </a:lnTo>
                <a:lnTo>
                  <a:pt x="1093552" y="123041"/>
                </a:lnTo>
                <a:lnTo>
                  <a:pt x="1092031" y="137589"/>
                </a:lnTo>
                <a:lnTo>
                  <a:pt x="1088328" y="149518"/>
                </a:lnTo>
                <a:lnTo>
                  <a:pt x="1082420" y="158876"/>
                </a:lnTo>
                <a:lnTo>
                  <a:pt x="1078386" y="162893"/>
                </a:lnTo>
                <a:lnTo>
                  <a:pt x="1074948" y="187083"/>
                </a:lnTo>
                <a:lnTo>
                  <a:pt x="1086611" y="181990"/>
                </a:lnTo>
                <a:lnTo>
                  <a:pt x="1092473" y="178357"/>
                </a:lnTo>
                <a:lnTo>
                  <a:pt x="1101918" y="169771"/>
                </a:lnTo>
                <a:lnTo>
                  <a:pt x="1109091" y="159130"/>
                </a:lnTo>
                <a:lnTo>
                  <a:pt x="1113918" y="146187"/>
                </a:lnTo>
                <a:lnTo>
                  <a:pt x="1116111" y="133436"/>
                </a:lnTo>
                <a:lnTo>
                  <a:pt x="1116837" y="118617"/>
                </a:lnTo>
                <a:lnTo>
                  <a:pt x="1116814" y="116300"/>
                </a:lnTo>
                <a:lnTo>
                  <a:pt x="1115490" y="102039"/>
                </a:lnTo>
                <a:lnTo>
                  <a:pt x="1112146" y="89388"/>
                </a:lnTo>
                <a:lnTo>
                  <a:pt x="1106792" y="78327"/>
                </a:lnTo>
                <a:lnTo>
                  <a:pt x="1099438" y="68833"/>
                </a:lnTo>
                <a:lnTo>
                  <a:pt x="1091505" y="61939"/>
                </a:lnTo>
                <a:lnTo>
                  <a:pt x="1080525" y="55741"/>
                </a:lnTo>
                <a:lnTo>
                  <a:pt x="1068184" y="52033"/>
                </a:lnTo>
                <a:lnTo>
                  <a:pt x="1054481" y="50799"/>
                </a:lnTo>
                <a:lnTo>
                  <a:pt x="1047436" y="51114"/>
                </a:lnTo>
                <a:lnTo>
                  <a:pt x="1034568" y="53551"/>
                </a:lnTo>
                <a:lnTo>
                  <a:pt x="1022910" y="58399"/>
                </a:lnTo>
                <a:lnTo>
                  <a:pt x="1012444" y="65658"/>
                </a:lnTo>
                <a:lnTo>
                  <a:pt x="1007334" y="70722"/>
                </a:lnTo>
                <a:lnTo>
                  <a:pt x="1000568" y="80459"/>
                </a:lnTo>
                <a:lnTo>
                  <a:pt x="995736" y="92021"/>
                </a:lnTo>
                <a:lnTo>
                  <a:pt x="992836" y="105383"/>
                </a:lnTo>
                <a:lnTo>
                  <a:pt x="991869" y="120522"/>
                </a:lnTo>
                <a:close/>
              </a:path>
              <a:path w="3773114" h="241300">
                <a:moveTo>
                  <a:pt x="483361" y="158876"/>
                </a:moveTo>
                <a:lnTo>
                  <a:pt x="482345" y="157667"/>
                </a:lnTo>
                <a:lnTo>
                  <a:pt x="476685" y="147868"/>
                </a:lnTo>
                <a:lnTo>
                  <a:pt x="473306" y="135478"/>
                </a:lnTo>
                <a:lnTo>
                  <a:pt x="472185" y="120522"/>
                </a:lnTo>
                <a:lnTo>
                  <a:pt x="474328" y="179267"/>
                </a:lnTo>
                <a:lnTo>
                  <a:pt x="485292" y="185375"/>
                </a:lnTo>
                <a:lnTo>
                  <a:pt x="497701" y="189030"/>
                </a:lnTo>
                <a:lnTo>
                  <a:pt x="511556" y="190245"/>
                </a:lnTo>
                <a:lnTo>
                  <a:pt x="519552" y="189787"/>
                </a:lnTo>
                <a:lnTo>
                  <a:pt x="532023" y="187083"/>
                </a:lnTo>
                <a:lnTo>
                  <a:pt x="535461" y="162893"/>
                </a:lnTo>
                <a:lnTo>
                  <a:pt x="524460" y="169415"/>
                </a:lnTo>
                <a:lnTo>
                  <a:pt x="511556" y="171576"/>
                </a:lnTo>
                <a:lnTo>
                  <a:pt x="505682" y="171175"/>
                </a:lnTo>
                <a:lnTo>
                  <a:pt x="493558" y="167184"/>
                </a:lnTo>
                <a:lnTo>
                  <a:pt x="483361" y="158876"/>
                </a:lnTo>
                <a:close/>
              </a:path>
              <a:path w="3773114" h="241300">
                <a:moveTo>
                  <a:pt x="448944" y="120522"/>
                </a:moveTo>
                <a:lnTo>
                  <a:pt x="449025" y="125027"/>
                </a:lnTo>
                <a:lnTo>
                  <a:pt x="450524" y="139396"/>
                </a:lnTo>
                <a:lnTo>
                  <a:pt x="453902" y="152057"/>
                </a:lnTo>
                <a:lnTo>
                  <a:pt x="459139" y="162998"/>
                </a:lnTo>
                <a:lnTo>
                  <a:pt x="466217" y="172211"/>
                </a:lnTo>
                <a:lnTo>
                  <a:pt x="474328" y="179267"/>
                </a:lnTo>
                <a:lnTo>
                  <a:pt x="472185" y="120522"/>
                </a:lnTo>
                <a:lnTo>
                  <a:pt x="472209" y="118170"/>
                </a:lnTo>
                <a:lnTo>
                  <a:pt x="473657" y="103547"/>
                </a:lnTo>
                <a:lnTo>
                  <a:pt x="477366" y="91562"/>
                </a:lnTo>
                <a:lnTo>
                  <a:pt x="483361" y="82168"/>
                </a:lnTo>
                <a:lnTo>
                  <a:pt x="487524" y="78107"/>
                </a:lnTo>
                <a:lnTo>
                  <a:pt x="498573" y="71723"/>
                </a:lnTo>
                <a:lnTo>
                  <a:pt x="511556" y="69595"/>
                </a:lnTo>
                <a:lnTo>
                  <a:pt x="517121" y="69970"/>
                </a:lnTo>
                <a:lnTo>
                  <a:pt x="529233" y="73942"/>
                </a:lnTo>
                <a:lnTo>
                  <a:pt x="539495" y="82295"/>
                </a:lnTo>
                <a:lnTo>
                  <a:pt x="545973" y="92693"/>
                </a:lnTo>
                <a:lnTo>
                  <a:pt x="549501" y="104953"/>
                </a:lnTo>
                <a:lnTo>
                  <a:pt x="550671" y="119760"/>
                </a:lnTo>
                <a:lnTo>
                  <a:pt x="550627" y="123041"/>
                </a:lnTo>
                <a:lnTo>
                  <a:pt x="549106" y="137589"/>
                </a:lnTo>
                <a:lnTo>
                  <a:pt x="545403" y="149518"/>
                </a:lnTo>
                <a:lnTo>
                  <a:pt x="539495" y="158876"/>
                </a:lnTo>
                <a:lnTo>
                  <a:pt x="535461" y="162893"/>
                </a:lnTo>
                <a:lnTo>
                  <a:pt x="532023" y="187083"/>
                </a:lnTo>
                <a:lnTo>
                  <a:pt x="543686" y="181990"/>
                </a:lnTo>
                <a:lnTo>
                  <a:pt x="549548" y="178357"/>
                </a:lnTo>
                <a:lnTo>
                  <a:pt x="558993" y="169771"/>
                </a:lnTo>
                <a:lnTo>
                  <a:pt x="566166" y="159130"/>
                </a:lnTo>
                <a:lnTo>
                  <a:pt x="570993" y="146187"/>
                </a:lnTo>
                <a:lnTo>
                  <a:pt x="573186" y="133436"/>
                </a:lnTo>
                <a:lnTo>
                  <a:pt x="573912" y="118617"/>
                </a:lnTo>
                <a:lnTo>
                  <a:pt x="573889" y="116300"/>
                </a:lnTo>
                <a:lnTo>
                  <a:pt x="572565" y="102039"/>
                </a:lnTo>
                <a:lnTo>
                  <a:pt x="569221" y="89388"/>
                </a:lnTo>
                <a:lnTo>
                  <a:pt x="563867" y="78327"/>
                </a:lnTo>
                <a:lnTo>
                  <a:pt x="556513" y="68833"/>
                </a:lnTo>
                <a:lnTo>
                  <a:pt x="548580" y="61939"/>
                </a:lnTo>
                <a:lnTo>
                  <a:pt x="537600" y="55741"/>
                </a:lnTo>
                <a:lnTo>
                  <a:pt x="525259" y="52033"/>
                </a:lnTo>
                <a:lnTo>
                  <a:pt x="511556" y="50799"/>
                </a:lnTo>
                <a:lnTo>
                  <a:pt x="504511" y="51114"/>
                </a:lnTo>
                <a:lnTo>
                  <a:pt x="491643" y="53551"/>
                </a:lnTo>
                <a:lnTo>
                  <a:pt x="479985" y="58399"/>
                </a:lnTo>
                <a:lnTo>
                  <a:pt x="469519" y="65658"/>
                </a:lnTo>
                <a:lnTo>
                  <a:pt x="464409" y="70722"/>
                </a:lnTo>
                <a:lnTo>
                  <a:pt x="457643" y="80459"/>
                </a:lnTo>
                <a:lnTo>
                  <a:pt x="452811" y="92021"/>
                </a:lnTo>
                <a:lnTo>
                  <a:pt x="449911" y="105383"/>
                </a:lnTo>
                <a:lnTo>
                  <a:pt x="448944" y="120522"/>
                </a:lnTo>
                <a:close/>
              </a:path>
              <a:path w="3773114" h="241300">
                <a:moveTo>
                  <a:pt x="169037" y="158876"/>
                </a:moveTo>
                <a:lnTo>
                  <a:pt x="168020" y="157667"/>
                </a:lnTo>
                <a:lnTo>
                  <a:pt x="162360" y="147868"/>
                </a:lnTo>
                <a:lnTo>
                  <a:pt x="158981" y="135478"/>
                </a:lnTo>
                <a:lnTo>
                  <a:pt x="157860" y="120522"/>
                </a:lnTo>
                <a:lnTo>
                  <a:pt x="160003" y="179267"/>
                </a:lnTo>
                <a:lnTo>
                  <a:pt x="170967" y="185375"/>
                </a:lnTo>
                <a:lnTo>
                  <a:pt x="183376" y="189030"/>
                </a:lnTo>
                <a:lnTo>
                  <a:pt x="197231" y="190245"/>
                </a:lnTo>
                <a:lnTo>
                  <a:pt x="205227" y="189787"/>
                </a:lnTo>
                <a:lnTo>
                  <a:pt x="217698" y="187083"/>
                </a:lnTo>
                <a:lnTo>
                  <a:pt x="221136" y="162893"/>
                </a:lnTo>
                <a:lnTo>
                  <a:pt x="210135" y="169415"/>
                </a:lnTo>
                <a:lnTo>
                  <a:pt x="197231" y="171576"/>
                </a:lnTo>
                <a:lnTo>
                  <a:pt x="191357" y="171175"/>
                </a:lnTo>
                <a:lnTo>
                  <a:pt x="179233" y="167184"/>
                </a:lnTo>
                <a:lnTo>
                  <a:pt x="169037" y="158876"/>
                </a:lnTo>
                <a:close/>
              </a:path>
              <a:path w="3773114" h="241300">
                <a:moveTo>
                  <a:pt x="134619" y="120522"/>
                </a:moveTo>
                <a:lnTo>
                  <a:pt x="134700" y="125027"/>
                </a:lnTo>
                <a:lnTo>
                  <a:pt x="136199" y="139396"/>
                </a:lnTo>
                <a:lnTo>
                  <a:pt x="139577" y="152057"/>
                </a:lnTo>
                <a:lnTo>
                  <a:pt x="144814" y="162998"/>
                </a:lnTo>
                <a:lnTo>
                  <a:pt x="151891" y="172211"/>
                </a:lnTo>
                <a:lnTo>
                  <a:pt x="160003" y="179267"/>
                </a:lnTo>
                <a:lnTo>
                  <a:pt x="157860" y="120522"/>
                </a:lnTo>
                <a:lnTo>
                  <a:pt x="157884" y="118170"/>
                </a:lnTo>
                <a:lnTo>
                  <a:pt x="159332" y="103547"/>
                </a:lnTo>
                <a:lnTo>
                  <a:pt x="163041" y="91562"/>
                </a:lnTo>
                <a:lnTo>
                  <a:pt x="169037" y="82168"/>
                </a:lnTo>
                <a:lnTo>
                  <a:pt x="173199" y="78107"/>
                </a:lnTo>
                <a:lnTo>
                  <a:pt x="184248" y="71723"/>
                </a:lnTo>
                <a:lnTo>
                  <a:pt x="197231" y="69595"/>
                </a:lnTo>
                <a:lnTo>
                  <a:pt x="202796" y="69970"/>
                </a:lnTo>
                <a:lnTo>
                  <a:pt x="214908" y="73942"/>
                </a:lnTo>
                <a:lnTo>
                  <a:pt x="225170" y="82295"/>
                </a:lnTo>
                <a:lnTo>
                  <a:pt x="231648" y="92693"/>
                </a:lnTo>
                <a:lnTo>
                  <a:pt x="235176" y="104953"/>
                </a:lnTo>
                <a:lnTo>
                  <a:pt x="236346" y="119760"/>
                </a:lnTo>
                <a:lnTo>
                  <a:pt x="236302" y="123041"/>
                </a:lnTo>
                <a:lnTo>
                  <a:pt x="234781" y="137589"/>
                </a:lnTo>
                <a:lnTo>
                  <a:pt x="231078" y="149518"/>
                </a:lnTo>
                <a:lnTo>
                  <a:pt x="225170" y="158876"/>
                </a:lnTo>
                <a:lnTo>
                  <a:pt x="221136" y="162893"/>
                </a:lnTo>
                <a:lnTo>
                  <a:pt x="217698" y="187083"/>
                </a:lnTo>
                <a:lnTo>
                  <a:pt x="229362" y="181990"/>
                </a:lnTo>
                <a:lnTo>
                  <a:pt x="235223" y="178357"/>
                </a:lnTo>
                <a:lnTo>
                  <a:pt x="244668" y="169771"/>
                </a:lnTo>
                <a:lnTo>
                  <a:pt x="251840" y="159130"/>
                </a:lnTo>
                <a:lnTo>
                  <a:pt x="256668" y="146187"/>
                </a:lnTo>
                <a:lnTo>
                  <a:pt x="258861" y="133436"/>
                </a:lnTo>
                <a:lnTo>
                  <a:pt x="259587" y="118617"/>
                </a:lnTo>
                <a:lnTo>
                  <a:pt x="259564" y="116300"/>
                </a:lnTo>
                <a:lnTo>
                  <a:pt x="258240" y="102039"/>
                </a:lnTo>
                <a:lnTo>
                  <a:pt x="254896" y="89388"/>
                </a:lnTo>
                <a:lnTo>
                  <a:pt x="249542" y="78327"/>
                </a:lnTo>
                <a:lnTo>
                  <a:pt x="242188" y="68833"/>
                </a:lnTo>
                <a:lnTo>
                  <a:pt x="234255" y="61939"/>
                </a:lnTo>
                <a:lnTo>
                  <a:pt x="223275" y="55741"/>
                </a:lnTo>
                <a:lnTo>
                  <a:pt x="210934" y="52033"/>
                </a:lnTo>
                <a:lnTo>
                  <a:pt x="197231" y="50799"/>
                </a:lnTo>
                <a:lnTo>
                  <a:pt x="190186" y="51114"/>
                </a:lnTo>
                <a:lnTo>
                  <a:pt x="177318" y="53551"/>
                </a:lnTo>
                <a:lnTo>
                  <a:pt x="165660" y="58399"/>
                </a:lnTo>
                <a:lnTo>
                  <a:pt x="155194" y="65658"/>
                </a:lnTo>
                <a:lnTo>
                  <a:pt x="150084" y="70722"/>
                </a:lnTo>
                <a:lnTo>
                  <a:pt x="143318" y="80459"/>
                </a:lnTo>
                <a:lnTo>
                  <a:pt x="138486" y="92021"/>
                </a:lnTo>
                <a:lnTo>
                  <a:pt x="135586" y="105383"/>
                </a:lnTo>
                <a:lnTo>
                  <a:pt x="134619" y="120522"/>
                </a:lnTo>
                <a:close/>
              </a:path>
              <a:path w="3773114" h="241300">
                <a:moveTo>
                  <a:pt x="21081" y="187197"/>
                </a:moveTo>
                <a:lnTo>
                  <a:pt x="21081" y="170433"/>
                </a:lnTo>
                <a:lnTo>
                  <a:pt x="23605" y="173890"/>
                </a:lnTo>
                <a:lnTo>
                  <a:pt x="33196" y="182976"/>
                </a:lnTo>
                <a:lnTo>
                  <a:pt x="24187" y="147162"/>
                </a:lnTo>
                <a:lnTo>
                  <a:pt x="21667" y="135063"/>
                </a:lnTo>
                <a:lnTo>
                  <a:pt x="20827" y="119506"/>
                </a:lnTo>
                <a:lnTo>
                  <a:pt x="20830" y="118698"/>
                </a:lnTo>
                <a:lnTo>
                  <a:pt x="22098" y="104070"/>
                </a:lnTo>
                <a:lnTo>
                  <a:pt x="25687" y="91927"/>
                </a:lnTo>
                <a:lnTo>
                  <a:pt x="31622" y="82295"/>
                </a:lnTo>
                <a:lnTo>
                  <a:pt x="44819" y="71975"/>
                </a:lnTo>
                <a:lnTo>
                  <a:pt x="57150" y="69468"/>
                </a:lnTo>
                <a:lnTo>
                  <a:pt x="59868" y="69574"/>
                </a:lnTo>
                <a:lnTo>
                  <a:pt x="71972" y="73130"/>
                </a:lnTo>
                <a:lnTo>
                  <a:pt x="82295" y="81787"/>
                </a:lnTo>
                <a:lnTo>
                  <a:pt x="83229" y="82984"/>
                </a:lnTo>
                <a:lnTo>
                  <a:pt x="82550" y="55752"/>
                </a:lnTo>
                <a:lnTo>
                  <a:pt x="75183" y="52450"/>
                </a:lnTo>
                <a:lnTo>
                  <a:pt x="67437" y="50799"/>
                </a:lnTo>
                <a:lnTo>
                  <a:pt x="56310" y="50877"/>
                </a:lnTo>
                <a:lnTo>
                  <a:pt x="43597" y="53353"/>
                </a:lnTo>
                <a:lnTo>
                  <a:pt x="32362" y="59331"/>
                </a:lnTo>
                <a:lnTo>
                  <a:pt x="22606" y="68833"/>
                </a:lnTo>
                <a:lnTo>
                  <a:pt x="22606" y="3047"/>
                </a:lnTo>
                <a:lnTo>
                  <a:pt x="0" y="3047"/>
                </a:lnTo>
                <a:lnTo>
                  <a:pt x="0" y="187197"/>
                </a:lnTo>
                <a:lnTo>
                  <a:pt x="21081" y="187197"/>
                </a:lnTo>
                <a:close/>
              </a:path>
              <a:path w="3773114" h="241300">
                <a:moveTo>
                  <a:pt x="58038" y="190245"/>
                </a:moveTo>
                <a:lnTo>
                  <a:pt x="65086" y="189818"/>
                </a:lnTo>
                <a:lnTo>
                  <a:pt x="77424" y="186716"/>
                </a:lnTo>
                <a:lnTo>
                  <a:pt x="88664" y="180599"/>
                </a:lnTo>
                <a:lnTo>
                  <a:pt x="98806" y="171449"/>
                </a:lnTo>
                <a:lnTo>
                  <a:pt x="101599" y="168118"/>
                </a:lnTo>
                <a:lnTo>
                  <a:pt x="107780" y="158157"/>
                </a:lnTo>
                <a:lnTo>
                  <a:pt x="112184" y="146566"/>
                </a:lnTo>
                <a:lnTo>
                  <a:pt x="114820" y="133344"/>
                </a:lnTo>
                <a:lnTo>
                  <a:pt x="115696" y="118490"/>
                </a:lnTo>
                <a:lnTo>
                  <a:pt x="115677" y="116449"/>
                </a:lnTo>
                <a:lnTo>
                  <a:pt x="114585" y="103533"/>
                </a:lnTo>
                <a:lnTo>
                  <a:pt x="111759" y="91439"/>
                </a:lnTo>
                <a:lnTo>
                  <a:pt x="108965" y="82930"/>
                </a:lnTo>
                <a:lnTo>
                  <a:pt x="105282" y="75691"/>
                </a:lnTo>
                <a:lnTo>
                  <a:pt x="100583" y="69722"/>
                </a:lnTo>
                <a:lnTo>
                  <a:pt x="95884" y="63753"/>
                </a:lnTo>
                <a:lnTo>
                  <a:pt x="89788" y="59054"/>
                </a:lnTo>
                <a:lnTo>
                  <a:pt x="82550" y="55752"/>
                </a:lnTo>
                <a:lnTo>
                  <a:pt x="83229" y="82984"/>
                </a:lnTo>
                <a:lnTo>
                  <a:pt x="88425" y="92724"/>
                </a:lnTo>
                <a:lnTo>
                  <a:pt x="91543" y="105186"/>
                </a:lnTo>
                <a:lnTo>
                  <a:pt x="92582" y="120395"/>
                </a:lnTo>
                <a:lnTo>
                  <a:pt x="92562" y="122606"/>
                </a:lnTo>
                <a:lnTo>
                  <a:pt x="91174" y="137213"/>
                </a:lnTo>
                <a:lnTo>
                  <a:pt x="87591" y="149245"/>
                </a:lnTo>
                <a:lnTo>
                  <a:pt x="81787" y="158749"/>
                </a:lnTo>
                <a:lnTo>
                  <a:pt x="79252" y="161540"/>
                </a:lnTo>
                <a:lnTo>
                  <a:pt x="68482" y="169089"/>
                </a:lnTo>
                <a:lnTo>
                  <a:pt x="56133" y="171576"/>
                </a:lnTo>
                <a:lnTo>
                  <a:pt x="47680" y="170538"/>
                </a:lnTo>
                <a:lnTo>
                  <a:pt x="36429" y="164864"/>
                </a:lnTo>
                <a:lnTo>
                  <a:pt x="27304" y="154177"/>
                </a:lnTo>
                <a:lnTo>
                  <a:pt x="24187" y="147162"/>
                </a:lnTo>
                <a:lnTo>
                  <a:pt x="33196" y="182976"/>
                </a:lnTo>
                <a:lnTo>
                  <a:pt x="44673" y="188428"/>
                </a:lnTo>
                <a:lnTo>
                  <a:pt x="58038" y="190245"/>
                </a:lnTo>
                <a:close/>
              </a:path>
            </a:pathLst>
          </a:custGeom>
          <a:solidFill>
            <a:srgbClr val="FCC3A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5606161" y="5267134"/>
            <a:ext cx="0" cy="182435"/>
          </a:xfrm>
          <a:custGeom>
            <a:avLst/>
            <a:gdLst/>
            <a:ahLst/>
            <a:cxnLst/>
            <a:rect l="l" t="t" r="r" b="b"/>
            <a:pathLst>
              <a:path h="182435">
                <a:moveTo>
                  <a:pt x="0" y="0"/>
                </a:moveTo>
                <a:lnTo>
                  <a:pt x="0" y="182435"/>
                </a:lnTo>
              </a:path>
            </a:pathLst>
          </a:custGeom>
          <a:ln w="23875">
            <a:solidFill>
              <a:srgbClr val="FCC3A3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5044186" y="5267134"/>
            <a:ext cx="0" cy="182435"/>
          </a:xfrm>
          <a:custGeom>
            <a:avLst/>
            <a:gdLst/>
            <a:ahLst/>
            <a:cxnLst/>
            <a:rect l="l" t="t" r="r" b="b"/>
            <a:pathLst>
              <a:path h="182435">
                <a:moveTo>
                  <a:pt x="0" y="0"/>
                </a:moveTo>
                <a:lnTo>
                  <a:pt x="0" y="182435"/>
                </a:lnTo>
              </a:path>
            </a:pathLst>
          </a:custGeom>
          <a:ln w="23875">
            <a:solidFill>
              <a:srgbClr val="FCC3A3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4282186" y="5267134"/>
            <a:ext cx="0" cy="182435"/>
          </a:xfrm>
          <a:custGeom>
            <a:avLst/>
            <a:gdLst/>
            <a:ahLst/>
            <a:cxnLst/>
            <a:rect l="l" t="t" r="r" b="b"/>
            <a:pathLst>
              <a:path h="182435">
                <a:moveTo>
                  <a:pt x="0" y="0"/>
                </a:moveTo>
                <a:lnTo>
                  <a:pt x="0" y="182435"/>
                </a:lnTo>
              </a:path>
            </a:pathLst>
          </a:custGeom>
          <a:ln w="23875">
            <a:solidFill>
              <a:srgbClr val="FCC3A3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5106416" y="5382641"/>
            <a:ext cx="68707" cy="52196"/>
          </a:xfrm>
          <a:custGeom>
            <a:avLst/>
            <a:gdLst/>
            <a:ahLst/>
            <a:cxnLst/>
            <a:rect l="l" t="t" r="r" b="b"/>
            <a:pathLst>
              <a:path w="68707" h="52197">
                <a:moveTo>
                  <a:pt x="68707" y="0"/>
                </a:moveTo>
                <a:lnTo>
                  <a:pt x="59046" y="3179"/>
                </a:lnTo>
                <a:lnTo>
                  <a:pt x="46651" y="6045"/>
                </a:lnTo>
                <a:lnTo>
                  <a:pt x="31750" y="8509"/>
                </a:lnTo>
                <a:lnTo>
                  <a:pt x="22479" y="9906"/>
                </a:lnTo>
                <a:lnTo>
                  <a:pt x="15875" y="11430"/>
                </a:lnTo>
                <a:lnTo>
                  <a:pt x="12064" y="13081"/>
                </a:lnTo>
                <a:lnTo>
                  <a:pt x="8255" y="14732"/>
                </a:lnTo>
                <a:lnTo>
                  <a:pt x="5207" y="17145"/>
                </a:lnTo>
                <a:lnTo>
                  <a:pt x="3175" y="20447"/>
                </a:lnTo>
                <a:lnTo>
                  <a:pt x="1016" y="23622"/>
                </a:lnTo>
                <a:lnTo>
                  <a:pt x="0" y="27178"/>
                </a:lnTo>
                <a:lnTo>
                  <a:pt x="0" y="31115"/>
                </a:lnTo>
                <a:lnTo>
                  <a:pt x="0" y="37211"/>
                </a:lnTo>
                <a:lnTo>
                  <a:pt x="2286" y="42164"/>
                </a:lnTo>
                <a:lnTo>
                  <a:pt x="6858" y="46228"/>
                </a:lnTo>
                <a:lnTo>
                  <a:pt x="11430" y="50165"/>
                </a:lnTo>
                <a:lnTo>
                  <a:pt x="18034" y="52197"/>
                </a:lnTo>
                <a:lnTo>
                  <a:pt x="26924" y="52197"/>
                </a:lnTo>
                <a:lnTo>
                  <a:pt x="35560" y="52197"/>
                </a:lnTo>
                <a:lnTo>
                  <a:pt x="43307" y="50292"/>
                </a:lnTo>
                <a:lnTo>
                  <a:pt x="50164" y="46482"/>
                </a:lnTo>
                <a:lnTo>
                  <a:pt x="56896" y="42672"/>
                </a:lnTo>
                <a:lnTo>
                  <a:pt x="61849" y="37465"/>
                </a:lnTo>
                <a:lnTo>
                  <a:pt x="65024" y="30861"/>
                </a:lnTo>
                <a:lnTo>
                  <a:pt x="67437" y="25781"/>
                </a:lnTo>
                <a:lnTo>
                  <a:pt x="68707" y="18288"/>
                </a:lnTo>
                <a:lnTo>
                  <a:pt x="68707" y="8255"/>
                </a:lnTo>
                <a:lnTo>
                  <a:pt x="68707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6371844" y="5331968"/>
            <a:ext cx="71881" cy="101981"/>
          </a:xfrm>
          <a:custGeom>
            <a:avLst/>
            <a:gdLst/>
            <a:ahLst/>
            <a:cxnLst/>
            <a:rect l="l" t="t" r="r" b="b"/>
            <a:pathLst>
              <a:path w="71881" h="101980">
                <a:moveTo>
                  <a:pt x="35305" y="0"/>
                </a:moveTo>
                <a:lnTo>
                  <a:pt x="22650" y="2517"/>
                </a:lnTo>
                <a:lnTo>
                  <a:pt x="12040" y="10071"/>
                </a:lnTo>
                <a:lnTo>
                  <a:pt x="4769" y="21431"/>
                </a:lnTo>
                <a:lnTo>
                  <a:pt x="1384" y="33488"/>
                </a:lnTo>
                <a:lnTo>
                  <a:pt x="27" y="48364"/>
                </a:lnTo>
                <a:lnTo>
                  <a:pt x="0" y="51053"/>
                </a:lnTo>
                <a:lnTo>
                  <a:pt x="1087" y="66045"/>
                </a:lnTo>
                <a:lnTo>
                  <a:pt x="4368" y="78457"/>
                </a:lnTo>
                <a:lnTo>
                  <a:pt x="9865" y="88265"/>
                </a:lnTo>
                <a:lnTo>
                  <a:pt x="21246" y="98126"/>
                </a:lnTo>
                <a:lnTo>
                  <a:pt x="33215" y="101836"/>
                </a:lnTo>
                <a:lnTo>
                  <a:pt x="36321" y="101980"/>
                </a:lnTo>
                <a:lnTo>
                  <a:pt x="48906" y="99508"/>
                </a:lnTo>
                <a:lnTo>
                  <a:pt x="59594" y="91993"/>
                </a:lnTo>
                <a:lnTo>
                  <a:pt x="67236" y="80475"/>
                </a:lnTo>
                <a:lnTo>
                  <a:pt x="70698" y="68283"/>
                </a:lnTo>
                <a:lnTo>
                  <a:pt x="71881" y="53340"/>
                </a:lnTo>
                <a:lnTo>
                  <a:pt x="71881" y="52958"/>
                </a:lnTo>
                <a:lnTo>
                  <a:pt x="70892" y="37592"/>
                </a:lnTo>
                <a:lnTo>
                  <a:pt x="67936" y="24950"/>
                </a:lnTo>
                <a:lnTo>
                  <a:pt x="63037" y="14989"/>
                </a:lnTo>
                <a:lnTo>
                  <a:pt x="51097" y="3987"/>
                </a:lnTo>
                <a:lnTo>
                  <a:pt x="39031" y="190"/>
                </a:lnTo>
                <a:lnTo>
                  <a:pt x="35305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6228715" y="5331968"/>
            <a:ext cx="78486" cy="101981"/>
          </a:xfrm>
          <a:custGeom>
            <a:avLst/>
            <a:gdLst/>
            <a:ahLst/>
            <a:cxnLst/>
            <a:rect l="l" t="t" r="r" b="b"/>
            <a:pathLst>
              <a:path w="78486" h="101980">
                <a:moveTo>
                  <a:pt x="39370" y="0"/>
                </a:moveTo>
                <a:lnTo>
                  <a:pt x="26387" y="2127"/>
                </a:lnTo>
                <a:lnTo>
                  <a:pt x="15338" y="8511"/>
                </a:lnTo>
                <a:lnTo>
                  <a:pt x="11175" y="12572"/>
                </a:lnTo>
                <a:lnTo>
                  <a:pt x="5180" y="21966"/>
                </a:lnTo>
                <a:lnTo>
                  <a:pt x="1471" y="33951"/>
                </a:lnTo>
                <a:lnTo>
                  <a:pt x="23" y="48574"/>
                </a:lnTo>
                <a:lnTo>
                  <a:pt x="0" y="50926"/>
                </a:lnTo>
                <a:lnTo>
                  <a:pt x="1120" y="65882"/>
                </a:lnTo>
                <a:lnTo>
                  <a:pt x="4499" y="78272"/>
                </a:lnTo>
                <a:lnTo>
                  <a:pt x="10159" y="88071"/>
                </a:lnTo>
                <a:lnTo>
                  <a:pt x="21372" y="97588"/>
                </a:lnTo>
                <a:lnTo>
                  <a:pt x="33496" y="101579"/>
                </a:lnTo>
                <a:lnTo>
                  <a:pt x="39370" y="101980"/>
                </a:lnTo>
                <a:lnTo>
                  <a:pt x="52274" y="99819"/>
                </a:lnTo>
                <a:lnTo>
                  <a:pt x="63275" y="93297"/>
                </a:lnTo>
                <a:lnTo>
                  <a:pt x="67310" y="89280"/>
                </a:lnTo>
                <a:lnTo>
                  <a:pt x="73217" y="79922"/>
                </a:lnTo>
                <a:lnTo>
                  <a:pt x="76920" y="67993"/>
                </a:lnTo>
                <a:lnTo>
                  <a:pt x="78441" y="53445"/>
                </a:lnTo>
                <a:lnTo>
                  <a:pt x="78486" y="50164"/>
                </a:lnTo>
                <a:lnTo>
                  <a:pt x="77315" y="35357"/>
                </a:lnTo>
                <a:lnTo>
                  <a:pt x="73787" y="23097"/>
                </a:lnTo>
                <a:lnTo>
                  <a:pt x="67875" y="13358"/>
                </a:lnTo>
                <a:lnTo>
                  <a:pt x="57047" y="4346"/>
                </a:lnTo>
                <a:lnTo>
                  <a:pt x="44935" y="374"/>
                </a:lnTo>
                <a:lnTo>
                  <a:pt x="39370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5666486" y="5331968"/>
            <a:ext cx="73278" cy="98932"/>
          </a:xfrm>
          <a:custGeom>
            <a:avLst/>
            <a:gdLst/>
            <a:ahLst/>
            <a:cxnLst/>
            <a:rect l="l" t="t" r="r" b="b"/>
            <a:pathLst>
              <a:path w="73278" h="98932">
                <a:moveTo>
                  <a:pt x="36194" y="0"/>
                </a:moveTo>
                <a:lnTo>
                  <a:pt x="23639" y="2437"/>
                </a:lnTo>
                <a:lnTo>
                  <a:pt x="12844" y="9749"/>
                </a:lnTo>
                <a:lnTo>
                  <a:pt x="10540" y="12191"/>
                </a:lnTo>
                <a:lnTo>
                  <a:pt x="4669" y="21745"/>
                </a:lnTo>
                <a:lnTo>
                  <a:pt x="1146" y="33990"/>
                </a:lnTo>
                <a:lnTo>
                  <a:pt x="0" y="48513"/>
                </a:lnTo>
                <a:lnTo>
                  <a:pt x="1081" y="63845"/>
                </a:lnTo>
                <a:lnTo>
                  <a:pt x="4291" y="76269"/>
                </a:lnTo>
                <a:lnTo>
                  <a:pt x="9580" y="85836"/>
                </a:lnTo>
                <a:lnTo>
                  <a:pt x="20677" y="95142"/>
                </a:lnTo>
                <a:lnTo>
                  <a:pt x="32947" y="98762"/>
                </a:lnTo>
                <a:lnTo>
                  <a:pt x="36575" y="98932"/>
                </a:lnTo>
                <a:lnTo>
                  <a:pt x="49333" y="96574"/>
                </a:lnTo>
                <a:lnTo>
                  <a:pt x="60148" y="89543"/>
                </a:lnTo>
                <a:lnTo>
                  <a:pt x="62737" y="86867"/>
                </a:lnTo>
                <a:lnTo>
                  <a:pt x="68461" y="77640"/>
                </a:lnTo>
                <a:lnTo>
                  <a:pt x="71981" y="65537"/>
                </a:lnTo>
                <a:lnTo>
                  <a:pt x="73272" y="50508"/>
                </a:lnTo>
                <a:lnTo>
                  <a:pt x="73278" y="49275"/>
                </a:lnTo>
                <a:lnTo>
                  <a:pt x="72083" y="34487"/>
                </a:lnTo>
                <a:lnTo>
                  <a:pt x="68515" y="22263"/>
                </a:lnTo>
                <a:lnTo>
                  <a:pt x="62601" y="12605"/>
                </a:lnTo>
                <a:lnTo>
                  <a:pt x="51948" y="3856"/>
                </a:lnTo>
                <a:lnTo>
                  <a:pt x="39840" y="180"/>
                </a:lnTo>
                <a:lnTo>
                  <a:pt x="36194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4904994" y="5331968"/>
            <a:ext cx="71881" cy="101981"/>
          </a:xfrm>
          <a:custGeom>
            <a:avLst/>
            <a:gdLst/>
            <a:ahLst/>
            <a:cxnLst/>
            <a:rect l="l" t="t" r="r" b="b"/>
            <a:pathLst>
              <a:path w="71881" h="101980">
                <a:moveTo>
                  <a:pt x="35305" y="0"/>
                </a:moveTo>
                <a:lnTo>
                  <a:pt x="22650" y="2517"/>
                </a:lnTo>
                <a:lnTo>
                  <a:pt x="12040" y="10071"/>
                </a:lnTo>
                <a:lnTo>
                  <a:pt x="4769" y="21431"/>
                </a:lnTo>
                <a:lnTo>
                  <a:pt x="1384" y="33488"/>
                </a:lnTo>
                <a:lnTo>
                  <a:pt x="27" y="48364"/>
                </a:lnTo>
                <a:lnTo>
                  <a:pt x="0" y="51053"/>
                </a:lnTo>
                <a:lnTo>
                  <a:pt x="1087" y="66045"/>
                </a:lnTo>
                <a:lnTo>
                  <a:pt x="4368" y="78457"/>
                </a:lnTo>
                <a:lnTo>
                  <a:pt x="9865" y="88265"/>
                </a:lnTo>
                <a:lnTo>
                  <a:pt x="21246" y="98126"/>
                </a:lnTo>
                <a:lnTo>
                  <a:pt x="33215" y="101836"/>
                </a:lnTo>
                <a:lnTo>
                  <a:pt x="36321" y="101980"/>
                </a:lnTo>
                <a:lnTo>
                  <a:pt x="48906" y="99508"/>
                </a:lnTo>
                <a:lnTo>
                  <a:pt x="59594" y="91993"/>
                </a:lnTo>
                <a:lnTo>
                  <a:pt x="67236" y="80475"/>
                </a:lnTo>
                <a:lnTo>
                  <a:pt x="70698" y="68283"/>
                </a:lnTo>
                <a:lnTo>
                  <a:pt x="71881" y="53340"/>
                </a:lnTo>
                <a:lnTo>
                  <a:pt x="71881" y="52958"/>
                </a:lnTo>
                <a:lnTo>
                  <a:pt x="70892" y="37592"/>
                </a:lnTo>
                <a:lnTo>
                  <a:pt x="67936" y="24950"/>
                </a:lnTo>
                <a:lnTo>
                  <a:pt x="63037" y="14989"/>
                </a:lnTo>
                <a:lnTo>
                  <a:pt x="51097" y="3987"/>
                </a:lnTo>
                <a:lnTo>
                  <a:pt x="39031" y="190"/>
                </a:lnTo>
                <a:lnTo>
                  <a:pt x="35305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3856990" y="5331968"/>
            <a:ext cx="78486" cy="101981"/>
          </a:xfrm>
          <a:custGeom>
            <a:avLst/>
            <a:gdLst/>
            <a:ahLst/>
            <a:cxnLst/>
            <a:rect l="l" t="t" r="r" b="b"/>
            <a:pathLst>
              <a:path w="78486" h="101980">
                <a:moveTo>
                  <a:pt x="39370" y="0"/>
                </a:moveTo>
                <a:lnTo>
                  <a:pt x="26387" y="2127"/>
                </a:lnTo>
                <a:lnTo>
                  <a:pt x="15338" y="8511"/>
                </a:lnTo>
                <a:lnTo>
                  <a:pt x="11175" y="12572"/>
                </a:lnTo>
                <a:lnTo>
                  <a:pt x="5180" y="21966"/>
                </a:lnTo>
                <a:lnTo>
                  <a:pt x="1471" y="33951"/>
                </a:lnTo>
                <a:lnTo>
                  <a:pt x="23" y="48574"/>
                </a:lnTo>
                <a:lnTo>
                  <a:pt x="0" y="50926"/>
                </a:lnTo>
                <a:lnTo>
                  <a:pt x="1120" y="65882"/>
                </a:lnTo>
                <a:lnTo>
                  <a:pt x="4499" y="78272"/>
                </a:lnTo>
                <a:lnTo>
                  <a:pt x="10159" y="88071"/>
                </a:lnTo>
                <a:lnTo>
                  <a:pt x="21372" y="97588"/>
                </a:lnTo>
                <a:lnTo>
                  <a:pt x="33496" y="101579"/>
                </a:lnTo>
                <a:lnTo>
                  <a:pt x="39370" y="101980"/>
                </a:lnTo>
                <a:lnTo>
                  <a:pt x="52274" y="99819"/>
                </a:lnTo>
                <a:lnTo>
                  <a:pt x="63275" y="93297"/>
                </a:lnTo>
                <a:lnTo>
                  <a:pt x="67310" y="89280"/>
                </a:lnTo>
                <a:lnTo>
                  <a:pt x="73217" y="79922"/>
                </a:lnTo>
                <a:lnTo>
                  <a:pt x="76920" y="67993"/>
                </a:lnTo>
                <a:lnTo>
                  <a:pt x="78441" y="53445"/>
                </a:lnTo>
                <a:lnTo>
                  <a:pt x="78486" y="50164"/>
                </a:lnTo>
                <a:lnTo>
                  <a:pt x="77315" y="35357"/>
                </a:lnTo>
                <a:lnTo>
                  <a:pt x="73787" y="23097"/>
                </a:lnTo>
                <a:lnTo>
                  <a:pt x="67875" y="13358"/>
                </a:lnTo>
                <a:lnTo>
                  <a:pt x="57047" y="4346"/>
                </a:lnTo>
                <a:lnTo>
                  <a:pt x="44935" y="374"/>
                </a:lnTo>
                <a:lnTo>
                  <a:pt x="39370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3314065" y="5331968"/>
            <a:ext cx="78486" cy="101981"/>
          </a:xfrm>
          <a:custGeom>
            <a:avLst/>
            <a:gdLst/>
            <a:ahLst/>
            <a:cxnLst/>
            <a:rect l="l" t="t" r="r" b="b"/>
            <a:pathLst>
              <a:path w="78486" h="101980">
                <a:moveTo>
                  <a:pt x="39370" y="0"/>
                </a:moveTo>
                <a:lnTo>
                  <a:pt x="26387" y="2127"/>
                </a:lnTo>
                <a:lnTo>
                  <a:pt x="15338" y="8511"/>
                </a:lnTo>
                <a:lnTo>
                  <a:pt x="11175" y="12572"/>
                </a:lnTo>
                <a:lnTo>
                  <a:pt x="5180" y="21966"/>
                </a:lnTo>
                <a:lnTo>
                  <a:pt x="1471" y="33951"/>
                </a:lnTo>
                <a:lnTo>
                  <a:pt x="23" y="48574"/>
                </a:lnTo>
                <a:lnTo>
                  <a:pt x="0" y="50926"/>
                </a:lnTo>
                <a:lnTo>
                  <a:pt x="1120" y="65882"/>
                </a:lnTo>
                <a:lnTo>
                  <a:pt x="4499" y="78272"/>
                </a:lnTo>
                <a:lnTo>
                  <a:pt x="10159" y="88071"/>
                </a:lnTo>
                <a:lnTo>
                  <a:pt x="21372" y="97588"/>
                </a:lnTo>
                <a:lnTo>
                  <a:pt x="33496" y="101579"/>
                </a:lnTo>
                <a:lnTo>
                  <a:pt x="39370" y="101980"/>
                </a:lnTo>
                <a:lnTo>
                  <a:pt x="52274" y="99819"/>
                </a:lnTo>
                <a:lnTo>
                  <a:pt x="63275" y="93297"/>
                </a:lnTo>
                <a:lnTo>
                  <a:pt x="67310" y="89280"/>
                </a:lnTo>
                <a:lnTo>
                  <a:pt x="73217" y="79922"/>
                </a:lnTo>
                <a:lnTo>
                  <a:pt x="76920" y="67993"/>
                </a:lnTo>
                <a:lnTo>
                  <a:pt x="78441" y="53445"/>
                </a:lnTo>
                <a:lnTo>
                  <a:pt x="78486" y="50164"/>
                </a:lnTo>
                <a:lnTo>
                  <a:pt x="77315" y="35357"/>
                </a:lnTo>
                <a:lnTo>
                  <a:pt x="73787" y="23097"/>
                </a:lnTo>
                <a:lnTo>
                  <a:pt x="67875" y="13358"/>
                </a:lnTo>
                <a:lnTo>
                  <a:pt x="57047" y="4346"/>
                </a:lnTo>
                <a:lnTo>
                  <a:pt x="44935" y="374"/>
                </a:lnTo>
                <a:lnTo>
                  <a:pt x="39370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2999740" y="5331968"/>
            <a:ext cx="78486" cy="101981"/>
          </a:xfrm>
          <a:custGeom>
            <a:avLst/>
            <a:gdLst/>
            <a:ahLst/>
            <a:cxnLst/>
            <a:rect l="l" t="t" r="r" b="b"/>
            <a:pathLst>
              <a:path w="78486" h="101980">
                <a:moveTo>
                  <a:pt x="39370" y="0"/>
                </a:moveTo>
                <a:lnTo>
                  <a:pt x="26387" y="2127"/>
                </a:lnTo>
                <a:lnTo>
                  <a:pt x="15338" y="8511"/>
                </a:lnTo>
                <a:lnTo>
                  <a:pt x="11176" y="12572"/>
                </a:lnTo>
                <a:lnTo>
                  <a:pt x="5180" y="21966"/>
                </a:lnTo>
                <a:lnTo>
                  <a:pt x="1471" y="33951"/>
                </a:lnTo>
                <a:lnTo>
                  <a:pt x="23" y="48574"/>
                </a:lnTo>
                <a:lnTo>
                  <a:pt x="0" y="50926"/>
                </a:lnTo>
                <a:lnTo>
                  <a:pt x="1120" y="65882"/>
                </a:lnTo>
                <a:lnTo>
                  <a:pt x="4499" y="78272"/>
                </a:lnTo>
                <a:lnTo>
                  <a:pt x="10159" y="88071"/>
                </a:lnTo>
                <a:lnTo>
                  <a:pt x="21372" y="97588"/>
                </a:lnTo>
                <a:lnTo>
                  <a:pt x="33496" y="101579"/>
                </a:lnTo>
                <a:lnTo>
                  <a:pt x="39370" y="101980"/>
                </a:lnTo>
                <a:lnTo>
                  <a:pt x="52274" y="99819"/>
                </a:lnTo>
                <a:lnTo>
                  <a:pt x="63275" y="93297"/>
                </a:lnTo>
                <a:lnTo>
                  <a:pt x="67310" y="89280"/>
                </a:lnTo>
                <a:lnTo>
                  <a:pt x="73217" y="79922"/>
                </a:lnTo>
                <a:lnTo>
                  <a:pt x="76920" y="67993"/>
                </a:lnTo>
                <a:lnTo>
                  <a:pt x="78441" y="53445"/>
                </a:lnTo>
                <a:lnTo>
                  <a:pt x="78486" y="50164"/>
                </a:lnTo>
                <a:lnTo>
                  <a:pt x="77315" y="35357"/>
                </a:lnTo>
                <a:lnTo>
                  <a:pt x="73787" y="23097"/>
                </a:lnTo>
                <a:lnTo>
                  <a:pt x="67875" y="13358"/>
                </a:lnTo>
                <a:lnTo>
                  <a:pt x="57047" y="4346"/>
                </a:lnTo>
                <a:lnTo>
                  <a:pt x="44935" y="374"/>
                </a:lnTo>
                <a:lnTo>
                  <a:pt x="39370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6516751" y="5331841"/>
            <a:ext cx="74422" cy="38227"/>
          </a:xfrm>
          <a:custGeom>
            <a:avLst/>
            <a:gdLst/>
            <a:ahLst/>
            <a:cxnLst/>
            <a:rect l="l" t="t" r="r" b="b"/>
            <a:pathLst>
              <a:path w="74422" h="38226">
                <a:moveTo>
                  <a:pt x="37973" y="0"/>
                </a:moveTo>
                <a:lnTo>
                  <a:pt x="24940" y="2086"/>
                </a:lnTo>
                <a:lnTo>
                  <a:pt x="13905" y="8392"/>
                </a:lnTo>
                <a:lnTo>
                  <a:pt x="11683" y="10414"/>
                </a:lnTo>
                <a:lnTo>
                  <a:pt x="4492" y="20358"/>
                </a:lnTo>
                <a:lnTo>
                  <a:pt x="598" y="32868"/>
                </a:lnTo>
                <a:lnTo>
                  <a:pt x="0" y="38227"/>
                </a:lnTo>
                <a:lnTo>
                  <a:pt x="74422" y="38227"/>
                </a:lnTo>
                <a:lnTo>
                  <a:pt x="71746" y="24146"/>
                </a:lnTo>
                <a:lnTo>
                  <a:pt x="66569" y="13786"/>
                </a:lnTo>
                <a:lnTo>
                  <a:pt x="55911" y="4472"/>
                </a:lnTo>
                <a:lnTo>
                  <a:pt x="43783" y="397"/>
                </a:lnTo>
                <a:lnTo>
                  <a:pt x="37973" y="0"/>
                </a:lnTo>
                <a:close/>
              </a:path>
            </a:pathLst>
          </a:custGeom>
          <a:ln w="19049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5326126" y="5331841"/>
            <a:ext cx="74422" cy="38227"/>
          </a:xfrm>
          <a:custGeom>
            <a:avLst/>
            <a:gdLst/>
            <a:ahLst/>
            <a:cxnLst/>
            <a:rect l="l" t="t" r="r" b="b"/>
            <a:pathLst>
              <a:path w="74422" h="38226">
                <a:moveTo>
                  <a:pt x="37973" y="0"/>
                </a:moveTo>
                <a:lnTo>
                  <a:pt x="24940" y="2086"/>
                </a:lnTo>
                <a:lnTo>
                  <a:pt x="13905" y="8392"/>
                </a:lnTo>
                <a:lnTo>
                  <a:pt x="11684" y="10414"/>
                </a:lnTo>
                <a:lnTo>
                  <a:pt x="4492" y="20358"/>
                </a:lnTo>
                <a:lnTo>
                  <a:pt x="598" y="32868"/>
                </a:lnTo>
                <a:lnTo>
                  <a:pt x="0" y="38227"/>
                </a:lnTo>
                <a:lnTo>
                  <a:pt x="74422" y="38227"/>
                </a:lnTo>
                <a:lnTo>
                  <a:pt x="71746" y="24146"/>
                </a:lnTo>
                <a:lnTo>
                  <a:pt x="66569" y="13786"/>
                </a:lnTo>
                <a:lnTo>
                  <a:pt x="55911" y="4472"/>
                </a:lnTo>
                <a:lnTo>
                  <a:pt x="43783" y="397"/>
                </a:lnTo>
                <a:lnTo>
                  <a:pt x="37973" y="0"/>
                </a:lnTo>
                <a:close/>
              </a:path>
            </a:pathLst>
          </a:custGeom>
          <a:ln w="19049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4764151" y="5331841"/>
            <a:ext cx="74422" cy="38227"/>
          </a:xfrm>
          <a:custGeom>
            <a:avLst/>
            <a:gdLst/>
            <a:ahLst/>
            <a:cxnLst/>
            <a:rect l="l" t="t" r="r" b="b"/>
            <a:pathLst>
              <a:path w="74422" h="38226">
                <a:moveTo>
                  <a:pt x="37973" y="0"/>
                </a:moveTo>
                <a:lnTo>
                  <a:pt x="24940" y="2086"/>
                </a:lnTo>
                <a:lnTo>
                  <a:pt x="13905" y="8392"/>
                </a:lnTo>
                <a:lnTo>
                  <a:pt x="11684" y="10414"/>
                </a:lnTo>
                <a:lnTo>
                  <a:pt x="4492" y="20358"/>
                </a:lnTo>
                <a:lnTo>
                  <a:pt x="598" y="32868"/>
                </a:lnTo>
                <a:lnTo>
                  <a:pt x="0" y="38227"/>
                </a:lnTo>
                <a:lnTo>
                  <a:pt x="74422" y="38227"/>
                </a:lnTo>
                <a:lnTo>
                  <a:pt x="71746" y="24146"/>
                </a:lnTo>
                <a:lnTo>
                  <a:pt x="66569" y="13786"/>
                </a:lnTo>
                <a:lnTo>
                  <a:pt x="55911" y="4472"/>
                </a:lnTo>
                <a:lnTo>
                  <a:pt x="43783" y="397"/>
                </a:lnTo>
                <a:lnTo>
                  <a:pt x="37973" y="0"/>
                </a:lnTo>
                <a:close/>
              </a:path>
            </a:pathLst>
          </a:custGeom>
          <a:ln w="19049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2862707" y="5331841"/>
            <a:ext cx="71755" cy="102108"/>
          </a:xfrm>
          <a:custGeom>
            <a:avLst/>
            <a:gdLst/>
            <a:ahLst/>
            <a:cxnLst/>
            <a:rect l="l" t="t" r="r" b="b"/>
            <a:pathLst>
              <a:path w="71755" h="102108">
                <a:moveTo>
                  <a:pt x="36322" y="0"/>
                </a:moveTo>
                <a:lnTo>
                  <a:pt x="23991" y="2506"/>
                </a:lnTo>
                <a:lnTo>
                  <a:pt x="13217" y="10117"/>
                </a:lnTo>
                <a:lnTo>
                  <a:pt x="10794" y="12827"/>
                </a:lnTo>
                <a:lnTo>
                  <a:pt x="4859" y="22458"/>
                </a:lnTo>
                <a:lnTo>
                  <a:pt x="1270" y="34601"/>
                </a:lnTo>
                <a:lnTo>
                  <a:pt x="2" y="49229"/>
                </a:lnTo>
                <a:lnTo>
                  <a:pt x="0" y="50038"/>
                </a:lnTo>
                <a:lnTo>
                  <a:pt x="839" y="65594"/>
                </a:lnTo>
                <a:lnTo>
                  <a:pt x="3359" y="77693"/>
                </a:lnTo>
                <a:lnTo>
                  <a:pt x="6476" y="84709"/>
                </a:lnTo>
                <a:lnTo>
                  <a:pt x="15601" y="95395"/>
                </a:lnTo>
                <a:lnTo>
                  <a:pt x="26852" y="101069"/>
                </a:lnTo>
                <a:lnTo>
                  <a:pt x="35306" y="102108"/>
                </a:lnTo>
                <a:lnTo>
                  <a:pt x="47654" y="99620"/>
                </a:lnTo>
                <a:lnTo>
                  <a:pt x="58424" y="92071"/>
                </a:lnTo>
                <a:lnTo>
                  <a:pt x="60960" y="89281"/>
                </a:lnTo>
                <a:lnTo>
                  <a:pt x="66763" y="79776"/>
                </a:lnTo>
                <a:lnTo>
                  <a:pt x="70346" y="67744"/>
                </a:lnTo>
                <a:lnTo>
                  <a:pt x="71734" y="53137"/>
                </a:lnTo>
                <a:lnTo>
                  <a:pt x="71755" y="50927"/>
                </a:lnTo>
                <a:lnTo>
                  <a:pt x="70715" y="35717"/>
                </a:lnTo>
                <a:lnTo>
                  <a:pt x="67597" y="23255"/>
                </a:lnTo>
                <a:lnTo>
                  <a:pt x="62401" y="13515"/>
                </a:lnTo>
                <a:lnTo>
                  <a:pt x="51144" y="3661"/>
                </a:lnTo>
                <a:lnTo>
                  <a:pt x="39040" y="105"/>
                </a:lnTo>
                <a:lnTo>
                  <a:pt x="36322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5606161" y="5306695"/>
            <a:ext cx="0" cy="152400"/>
          </a:xfrm>
          <a:custGeom>
            <a:avLst/>
            <a:gdLst/>
            <a:ahLst/>
            <a:cxnLst/>
            <a:rect l="l" t="t" r="r" b="b"/>
            <a:pathLst>
              <a:path h="152400">
                <a:moveTo>
                  <a:pt x="0" y="0"/>
                </a:moveTo>
                <a:lnTo>
                  <a:pt x="0" y="152399"/>
                </a:lnTo>
              </a:path>
            </a:pathLst>
          </a:custGeom>
          <a:ln w="42925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5044186" y="5306695"/>
            <a:ext cx="0" cy="152400"/>
          </a:xfrm>
          <a:custGeom>
            <a:avLst/>
            <a:gdLst/>
            <a:ahLst/>
            <a:cxnLst/>
            <a:rect l="l" t="t" r="r" b="b"/>
            <a:pathLst>
              <a:path h="152400">
                <a:moveTo>
                  <a:pt x="0" y="0"/>
                </a:moveTo>
                <a:lnTo>
                  <a:pt x="0" y="152399"/>
                </a:lnTo>
              </a:path>
            </a:pathLst>
          </a:custGeom>
          <a:ln w="42925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4282186" y="5306695"/>
            <a:ext cx="0" cy="152400"/>
          </a:xfrm>
          <a:custGeom>
            <a:avLst/>
            <a:gdLst/>
            <a:ahLst/>
            <a:cxnLst/>
            <a:rect l="l" t="t" r="r" b="b"/>
            <a:pathLst>
              <a:path h="152400">
                <a:moveTo>
                  <a:pt x="0" y="0"/>
                </a:moveTo>
                <a:lnTo>
                  <a:pt x="0" y="152399"/>
                </a:lnTo>
              </a:path>
            </a:pathLst>
          </a:custGeom>
          <a:ln w="42925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3425952" y="5316220"/>
            <a:ext cx="183007" cy="133350"/>
          </a:xfrm>
          <a:custGeom>
            <a:avLst/>
            <a:gdLst/>
            <a:ahLst/>
            <a:cxnLst/>
            <a:rect l="l" t="t" r="r" b="b"/>
            <a:pathLst>
              <a:path w="183007" h="133350">
                <a:moveTo>
                  <a:pt x="0" y="0"/>
                </a:moveTo>
                <a:lnTo>
                  <a:pt x="23368" y="0"/>
                </a:lnTo>
                <a:lnTo>
                  <a:pt x="44576" y="76961"/>
                </a:lnTo>
                <a:lnTo>
                  <a:pt x="52450" y="105536"/>
                </a:lnTo>
                <a:lnTo>
                  <a:pt x="54125" y="98978"/>
                </a:lnTo>
                <a:lnTo>
                  <a:pt x="58169" y="83064"/>
                </a:lnTo>
                <a:lnTo>
                  <a:pt x="59436" y="78104"/>
                </a:lnTo>
                <a:lnTo>
                  <a:pt x="80645" y="0"/>
                </a:lnTo>
                <a:lnTo>
                  <a:pt x="103886" y="0"/>
                </a:lnTo>
                <a:lnTo>
                  <a:pt x="123825" y="77342"/>
                </a:lnTo>
                <a:lnTo>
                  <a:pt x="130428" y="102869"/>
                </a:lnTo>
                <a:lnTo>
                  <a:pt x="138175" y="77088"/>
                </a:lnTo>
                <a:lnTo>
                  <a:pt x="161036" y="0"/>
                </a:lnTo>
                <a:lnTo>
                  <a:pt x="183007" y="0"/>
                </a:lnTo>
                <a:lnTo>
                  <a:pt x="141224" y="133349"/>
                </a:lnTo>
                <a:lnTo>
                  <a:pt x="117728" y="133349"/>
                </a:lnTo>
                <a:lnTo>
                  <a:pt x="96520" y="53466"/>
                </a:lnTo>
                <a:lnTo>
                  <a:pt x="91439" y="30733"/>
                </a:lnTo>
                <a:lnTo>
                  <a:pt x="64388" y="133349"/>
                </a:lnTo>
                <a:lnTo>
                  <a:pt x="40767" y="133349"/>
                </a:lnTo>
                <a:lnTo>
                  <a:pt x="0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6492113" y="5313172"/>
            <a:ext cx="122936" cy="139446"/>
          </a:xfrm>
          <a:custGeom>
            <a:avLst/>
            <a:gdLst/>
            <a:ahLst/>
            <a:cxnLst/>
            <a:rect l="l" t="t" r="r" b="b"/>
            <a:pathLst>
              <a:path w="122936" h="139446">
                <a:moveTo>
                  <a:pt x="62357" y="0"/>
                </a:moveTo>
                <a:lnTo>
                  <a:pt x="75972" y="1315"/>
                </a:lnTo>
                <a:lnTo>
                  <a:pt x="88204" y="5260"/>
                </a:lnTo>
                <a:lnTo>
                  <a:pt x="99036" y="11835"/>
                </a:lnTo>
                <a:lnTo>
                  <a:pt x="106044" y="18287"/>
                </a:lnTo>
                <a:lnTo>
                  <a:pt x="113084" y="27659"/>
                </a:lnTo>
                <a:lnTo>
                  <a:pt x="118230" y="38704"/>
                </a:lnTo>
                <a:lnTo>
                  <a:pt x="121492" y="51400"/>
                </a:lnTo>
                <a:lnTo>
                  <a:pt x="122880" y="65730"/>
                </a:lnTo>
                <a:lnTo>
                  <a:pt x="122936" y="69468"/>
                </a:lnTo>
                <a:lnTo>
                  <a:pt x="122936" y="70865"/>
                </a:lnTo>
                <a:lnTo>
                  <a:pt x="122936" y="72770"/>
                </a:lnTo>
                <a:lnTo>
                  <a:pt x="122809" y="75437"/>
                </a:lnTo>
                <a:lnTo>
                  <a:pt x="23367" y="75437"/>
                </a:lnTo>
                <a:lnTo>
                  <a:pt x="25516" y="89749"/>
                </a:lnTo>
                <a:lnTo>
                  <a:pt x="30118" y="101422"/>
                </a:lnTo>
                <a:lnTo>
                  <a:pt x="35813" y="109092"/>
                </a:lnTo>
                <a:lnTo>
                  <a:pt x="46222" y="116895"/>
                </a:lnTo>
                <a:lnTo>
                  <a:pt x="58521" y="120490"/>
                </a:lnTo>
                <a:lnTo>
                  <a:pt x="63627" y="120776"/>
                </a:lnTo>
                <a:lnTo>
                  <a:pt x="72009" y="120776"/>
                </a:lnTo>
                <a:lnTo>
                  <a:pt x="78993" y="118617"/>
                </a:lnTo>
                <a:lnTo>
                  <a:pt x="84962" y="114299"/>
                </a:lnTo>
                <a:lnTo>
                  <a:pt x="90805" y="109981"/>
                </a:lnTo>
                <a:lnTo>
                  <a:pt x="95377" y="102996"/>
                </a:lnTo>
                <a:lnTo>
                  <a:pt x="98806" y="93471"/>
                </a:lnTo>
                <a:lnTo>
                  <a:pt x="122173" y="96392"/>
                </a:lnTo>
                <a:lnTo>
                  <a:pt x="117414" y="109073"/>
                </a:lnTo>
                <a:lnTo>
                  <a:pt x="110528" y="119714"/>
                </a:lnTo>
                <a:lnTo>
                  <a:pt x="101727" y="128142"/>
                </a:lnTo>
                <a:lnTo>
                  <a:pt x="91377" y="134179"/>
                </a:lnTo>
                <a:lnTo>
                  <a:pt x="79299" y="137947"/>
                </a:lnTo>
                <a:lnTo>
                  <a:pt x="65540" y="139423"/>
                </a:lnTo>
                <a:lnTo>
                  <a:pt x="63500" y="139445"/>
                </a:lnTo>
                <a:lnTo>
                  <a:pt x="49388" y="138257"/>
                </a:lnTo>
                <a:lnTo>
                  <a:pt x="36828" y="134710"/>
                </a:lnTo>
                <a:lnTo>
                  <a:pt x="25835" y="128829"/>
                </a:lnTo>
                <a:lnTo>
                  <a:pt x="17144" y="121411"/>
                </a:lnTo>
                <a:lnTo>
                  <a:pt x="9956" y="111998"/>
                </a:lnTo>
                <a:lnTo>
                  <a:pt x="4709" y="100967"/>
                </a:lnTo>
                <a:lnTo>
                  <a:pt x="1404" y="88299"/>
                </a:lnTo>
                <a:lnTo>
                  <a:pt x="39" y="73974"/>
                </a:lnTo>
                <a:lnTo>
                  <a:pt x="0" y="70865"/>
                </a:lnTo>
                <a:lnTo>
                  <a:pt x="932" y="56111"/>
                </a:lnTo>
                <a:lnTo>
                  <a:pt x="3722" y="42981"/>
                </a:lnTo>
                <a:lnTo>
                  <a:pt x="8361" y="31475"/>
                </a:lnTo>
                <a:lnTo>
                  <a:pt x="14840" y="21593"/>
                </a:lnTo>
                <a:lnTo>
                  <a:pt x="27144" y="10198"/>
                </a:lnTo>
                <a:lnTo>
                  <a:pt x="38290" y="4269"/>
                </a:lnTo>
                <a:lnTo>
                  <a:pt x="50835" y="881"/>
                </a:lnTo>
                <a:lnTo>
                  <a:pt x="62357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6205474" y="5313172"/>
            <a:ext cx="124967" cy="139446"/>
          </a:xfrm>
          <a:custGeom>
            <a:avLst/>
            <a:gdLst/>
            <a:ahLst/>
            <a:cxnLst/>
            <a:rect l="l" t="t" r="r" b="b"/>
            <a:pathLst>
              <a:path w="124967" h="139446">
                <a:moveTo>
                  <a:pt x="62611" y="0"/>
                </a:moveTo>
                <a:lnTo>
                  <a:pt x="76314" y="1233"/>
                </a:lnTo>
                <a:lnTo>
                  <a:pt x="88655" y="4941"/>
                </a:lnTo>
                <a:lnTo>
                  <a:pt x="99635" y="11139"/>
                </a:lnTo>
                <a:lnTo>
                  <a:pt x="107568" y="18033"/>
                </a:lnTo>
                <a:lnTo>
                  <a:pt x="114922" y="27527"/>
                </a:lnTo>
                <a:lnTo>
                  <a:pt x="120276" y="38588"/>
                </a:lnTo>
                <a:lnTo>
                  <a:pt x="123620" y="51239"/>
                </a:lnTo>
                <a:lnTo>
                  <a:pt x="124944" y="65500"/>
                </a:lnTo>
                <a:lnTo>
                  <a:pt x="124967" y="67817"/>
                </a:lnTo>
                <a:lnTo>
                  <a:pt x="124241" y="82636"/>
                </a:lnTo>
                <a:lnTo>
                  <a:pt x="122048" y="95387"/>
                </a:lnTo>
                <a:lnTo>
                  <a:pt x="118366" y="106026"/>
                </a:lnTo>
                <a:lnTo>
                  <a:pt x="110048" y="118971"/>
                </a:lnTo>
                <a:lnTo>
                  <a:pt x="100603" y="127557"/>
                </a:lnTo>
                <a:lnTo>
                  <a:pt x="94741" y="131190"/>
                </a:lnTo>
                <a:lnTo>
                  <a:pt x="83078" y="136283"/>
                </a:lnTo>
                <a:lnTo>
                  <a:pt x="70607" y="138987"/>
                </a:lnTo>
                <a:lnTo>
                  <a:pt x="62611" y="139445"/>
                </a:lnTo>
                <a:lnTo>
                  <a:pt x="48756" y="138230"/>
                </a:lnTo>
                <a:lnTo>
                  <a:pt x="36347" y="134575"/>
                </a:lnTo>
                <a:lnTo>
                  <a:pt x="25383" y="128467"/>
                </a:lnTo>
                <a:lnTo>
                  <a:pt x="17272" y="121411"/>
                </a:lnTo>
                <a:lnTo>
                  <a:pt x="10194" y="112198"/>
                </a:lnTo>
                <a:lnTo>
                  <a:pt x="4957" y="101257"/>
                </a:lnTo>
                <a:lnTo>
                  <a:pt x="1579" y="88596"/>
                </a:lnTo>
                <a:lnTo>
                  <a:pt x="80" y="74227"/>
                </a:lnTo>
                <a:lnTo>
                  <a:pt x="0" y="69722"/>
                </a:lnTo>
                <a:lnTo>
                  <a:pt x="966" y="54583"/>
                </a:lnTo>
                <a:lnTo>
                  <a:pt x="3866" y="41221"/>
                </a:lnTo>
                <a:lnTo>
                  <a:pt x="8698" y="29659"/>
                </a:lnTo>
                <a:lnTo>
                  <a:pt x="15464" y="19922"/>
                </a:lnTo>
                <a:lnTo>
                  <a:pt x="20574" y="14858"/>
                </a:lnTo>
                <a:lnTo>
                  <a:pt x="31040" y="7599"/>
                </a:lnTo>
                <a:lnTo>
                  <a:pt x="42698" y="2751"/>
                </a:lnTo>
                <a:lnTo>
                  <a:pt x="55566" y="314"/>
                </a:lnTo>
                <a:lnTo>
                  <a:pt x="62611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6070981" y="5313172"/>
            <a:ext cx="108458" cy="136397"/>
          </a:xfrm>
          <a:custGeom>
            <a:avLst/>
            <a:gdLst/>
            <a:ahLst/>
            <a:cxnLst/>
            <a:rect l="l" t="t" r="r" b="b"/>
            <a:pathLst>
              <a:path w="108458" h="136398">
                <a:moveTo>
                  <a:pt x="62865" y="0"/>
                </a:moveTo>
                <a:lnTo>
                  <a:pt x="70866" y="0"/>
                </a:lnTo>
                <a:lnTo>
                  <a:pt x="78232" y="1523"/>
                </a:lnTo>
                <a:lnTo>
                  <a:pt x="84963" y="4317"/>
                </a:lnTo>
                <a:lnTo>
                  <a:pt x="91694" y="7238"/>
                </a:lnTo>
                <a:lnTo>
                  <a:pt x="96774" y="11048"/>
                </a:lnTo>
                <a:lnTo>
                  <a:pt x="100203" y="15747"/>
                </a:lnTo>
                <a:lnTo>
                  <a:pt x="103505" y="20446"/>
                </a:lnTo>
                <a:lnTo>
                  <a:pt x="105791" y="26034"/>
                </a:lnTo>
                <a:lnTo>
                  <a:pt x="107188" y="32384"/>
                </a:lnTo>
                <a:lnTo>
                  <a:pt x="107950" y="36575"/>
                </a:lnTo>
                <a:lnTo>
                  <a:pt x="108458" y="43941"/>
                </a:lnTo>
                <a:lnTo>
                  <a:pt x="108458" y="54355"/>
                </a:lnTo>
                <a:lnTo>
                  <a:pt x="108458" y="136397"/>
                </a:lnTo>
                <a:lnTo>
                  <a:pt x="85852" y="136397"/>
                </a:lnTo>
                <a:lnTo>
                  <a:pt x="85852" y="55244"/>
                </a:lnTo>
                <a:lnTo>
                  <a:pt x="85852" y="46100"/>
                </a:lnTo>
                <a:lnTo>
                  <a:pt x="84963" y="39242"/>
                </a:lnTo>
                <a:lnTo>
                  <a:pt x="83185" y="34670"/>
                </a:lnTo>
                <a:lnTo>
                  <a:pt x="81407" y="30098"/>
                </a:lnTo>
                <a:lnTo>
                  <a:pt x="78359" y="26415"/>
                </a:lnTo>
                <a:lnTo>
                  <a:pt x="73787" y="23748"/>
                </a:lnTo>
                <a:lnTo>
                  <a:pt x="69342" y="20954"/>
                </a:lnTo>
                <a:lnTo>
                  <a:pt x="64135" y="19557"/>
                </a:lnTo>
                <a:lnTo>
                  <a:pt x="58039" y="19557"/>
                </a:lnTo>
                <a:lnTo>
                  <a:pt x="45138" y="21707"/>
                </a:lnTo>
                <a:lnTo>
                  <a:pt x="34071" y="28045"/>
                </a:lnTo>
                <a:lnTo>
                  <a:pt x="27088" y="37221"/>
                </a:lnTo>
                <a:lnTo>
                  <a:pt x="23571" y="49643"/>
                </a:lnTo>
                <a:lnTo>
                  <a:pt x="22606" y="63626"/>
                </a:lnTo>
                <a:lnTo>
                  <a:pt x="22606" y="136397"/>
                </a:lnTo>
                <a:lnTo>
                  <a:pt x="0" y="136397"/>
                </a:lnTo>
                <a:lnTo>
                  <a:pt x="0" y="3047"/>
                </a:lnTo>
                <a:lnTo>
                  <a:pt x="20447" y="3047"/>
                </a:lnTo>
                <a:lnTo>
                  <a:pt x="20447" y="21970"/>
                </a:lnTo>
                <a:lnTo>
                  <a:pt x="29164" y="11859"/>
                </a:lnTo>
                <a:lnTo>
                  <a:pt x="39727" y="4832"/>
                </a:lnTo>
                <a:lnTo>
                  <a:pt x="52149" y="904"/>
                </a:lnTo>
                <a:lnTo>
                  <a:pt x="62865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5643245" y="5313172"/>
            <a:ext cx="117601" cy="190500"/>
          </a:xfrm>
          <a:custGeom>
            <a:avLst/>
            <a:gdLst/>
            <a:ahLst/>
            <a:cxnLst/>
            <a:rect l="l" t="t" r="r" b="b"/>
            <a:pathLst>
              <a:path w="117601" h="190500">
                <a:moveTo>
                  <a:pt x="57784" y="0"/>
                </a:moveTo>
                <a:lnTo>
                  <a:pt x="70896" y="1631"/>
                </a:lnTo>
                <a:lnTo>
                  <a:pt x="82592" y="6526"/>
                </a:lnTo>
                <a:lnTo>
                  <a:pt x="92889" y="14685"/>
                </a:lnTo>
                <a:lnTo>
                  <a:pt x="96774" y="19049"/>
                </a:lnTo>
                <a:lnTo>
                  <a:pt x="96774" y="3047"/>
                </a:lnTo>
                <a:lnTo>
                  <a:pt x="117601" y="3047"/>
                </a:lnTo>
                <a:lnTo>
                  <a:pt x="117601" y="118363"/>
                </a:lnTo>
                <a:lnTo>
                  <a:pt x="117077" y="134618"/>
                </a:lnTo>
                <a:lnTo>
                  <a:pt x="115517" y="147941"/>
                </a:lnTo>
                <a:lnTo>
                  <a:pt x="112938" y="158314"/>
                </a:lnTo>
                <a:lnTo>
                  <a:pt x="104218" y="172840"/>
                </a:lnTo>
                <a:lnTo>
                  <a:pt x="94275" y="181164"/>
                </a:lnTo>
                <a:lnTo>
                  <a:pt x="80231" y="187466"/>
                </a:lnTo>
                <a:lnTo>
                  <a:pt x="67636" y="189952"/>
                </a:lnTo>
                <a:lnTo>
                  <a:pt x="57276" y="190499"/>
                </a:lnTo>
                <a:lnTo>
                  <a:pt x="43055" y="189420"/>
                </a:lnTo>
                <a:lnTo>
                  <a:pt x="30683" y="186183"/>
                </a:lnTo>
                <a:lnTo>
                  <a:pt x="20161" y="180788"/>
                </a:lnTo>
                <a:lnTo>
                  <a:pt x="10192" y="170751"/>
                </a:lnTo>
                <a:lnTo>
                  <a:pt x="5511" y="158968"/>
                </a:lnTo>
                <a:lnTo>
                  <a:pt x="4571" y="147446"/>
                </a:lnTo>
                <a:lnTo>
                  <a:pt x="26542" y="150748"/>
                </a:lnTo>
                <a:lnTo>
                  <a:pt x="27431" y="157479"/>
                </a:lnTo>
                <a:lnTo>
                  <a:pt x="29971" y="162432"/>
                </a:lnTo>
                <a:lnTo>
                  <a:pt x="34162" y="165480"/>
                </a:lnTo>
                <a:lnTo>
                  <a:pt x="39750" y="169671"/>
                </a:lnTo>
                <a:lnTo>
                  <a:pt x="47497" y="171830"/>
                </a:lnTo>
                <a:lnTo>
                  <a:pt x="57150" y="171830"/>
                </a:lnTo>
                <a:lnTo>
                  <a:pt x="67690" y="171830"/>
                </a:lnTo>
                <a:lnTo>
                  <a:pt x="75691" y="169671"/>
                </a:lnTo>
                <a:lnTo>
                  <a:pt x="81406" y="165480"/>
                </a:lnTo>
                <a:lnTo>
                  <a:pt x="87121" y="161289"/>
                </a:lnTo>
                <a:lnTo>
                  <a:pt x="90931" y="155447"/>
                </a:lnTo>
                <a:lnTo>
                  <a:pt x="92963" y="147954"/>
                </a:lnTo>
                <a:lnTo>
                  <a:pt x="94110" y="139026"/>
                </a:lnTo>
                <a:lnTo>
                  <a:pt x="94591" y="124254"/>
                </a:lnTo>
                <a:lnTo>
                  <a:pt x="94614" y="118998"/>
                </a:lnTo>
                <a:lnTo>
                  <a:pt x="84675" y="128117"/>
                </a:lnTo>
                <a:lnTo>
                  <a:pt x="73336" y="133898"/>
                </a:lnTo>
                <a:lnTo>
                  <a:pt x="60598" y="136318"/>
                </a:lnTo>
                <a:lnTo>
                  <a:pt x="57657" y="136397"/>
                </a:lnTo>
                <a:lnTo>
                  <a:pt x="43706" y="134947"/>
                </a:lnTo>
                <a:lnTo>
                  <a:pt x="31556" y="130594"/>
                </a:lnTo>
                <a:lnTo>
                  <a:pt x="21221" y="123340"/>
                </a:lnTo>
                <a:lnTo>
                  <a:pt x="15112" y="116585"/>
                </a:lnTo>
                <a:lnTo>
                  <a:pt x="8424" y="105997"/>
                </a:lnTo>
                <a:lnTo>
                  <a:pt x="3668" y="94375"/>
                </a:lnTo>
                <a:lnTo>
                  <a:pt x="857" y="81719"/>
                </a:lnTo>
                <a:lnTo>
                  <a:pt x="0" y="68960"/>
                </a:lnTo>
                <a:lnTo>
                  <a:pt x="865" y="55815"/>
                </a:lnTo>
                <a:lnTo>
                  <a:pt x="3484" y="43406"/>
                </a:lnTo>
                <a:lnTo>
                  <a:pt x="6984" y="33781"/>
                </a:lnTo>
                <a:lnTo>
                  <a:pt x="13398" y="22111"/>
                </a:lnTo>
                <a:lnTo>
                  <a:pt x="21780" y="12746"/>
                </a:lnTo>
                <a:lnTo>
                  <a:pt x="26924" y="8762"/>
                </a:lnTo>
                <a:lnTo>
                  <a:pt x="38047" y="3198"/>
                </a:lnTo>
                <a:lnTo>
                  <a:pt x="50604" y="380"/>
                </a:lnTo>
                <a:lnTo>
                  <a:pt x="57784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5508879" y="5313172"/>
            <a:ext cx="72390" cy="136397"/>
          </a:xfrm>
          <a:custGeom>
            <a:avLst/>
            <a:gdLst/>
            <a:ahLst/>
            <a:cxnLst/>
            <a:rect l="l" t="t" r="r" b="b"/>
            <a:pathLst>
              <a:path w="72390" h="136398">
                <a:moveTo>
                  <a:pt x="49149" y="0"/>
                </a:moveTo>
                <a:lnTo>
                  <a:pt x="56769" y="0"/>
                </a:lnTo>
                <a:lnTo>
                  <a:pt x="64516" y="2412"/>
                </a:lnTo>
                <a:lnTo>
                  <a:pt x="72390" y="7365"/>
                </a:lnTo>
                <a:lnTo>
                  <a:pt x="64643" y="28320"/>
                </a:lnTo>
                <a:lnTo>
                  <a:pt x="59055" y="25018"/>
                </a:lnTo>
                <a:lnTo>
                  <a:pt x="53594" y="23367"/>
                </a:lnTo>
                <a:lnTo>
                  <a:pt x="48006" y="23367"/>
                </a:lnTo>
                <a:lnTo>
                  <a:pt x="43053" y="23367"/>
                </a:lnTo>
                <a:lnTo>
                  <a:pt x="38608" y="24891"/>
                </a:lnTo>
                <a:lnTo>
                  <a:pt x="34671" y="27812"/>
                </a:lnTo>
                <a:lnTo>
                  <a:pt x="30734" y="30860"/>
                </a:lnTo>
                <a:lnTo>
                  <a:pt x="27940" y="34924"/>
                </a:lnTo>
                <a:lnTo>
                  <a:pt x="26288" y="40258"/>
                </a:lnTo>
                <a:lnTo>
                  <a:pt x="23516" y="52257"/>
                </a:lnTo>
                <a:lnTo>
                  <a:pt x="22486" y="65300"/>
                </a:lnTo>
                <a:lnTo>
                  <a:pt x="22479" y="66547"/>
                </a:lnTo>
                <a:lnTo>
                  <a:pt x="22479" y="136397"/>
                </a:lnTo>
                <a:lnTo>
                  <a:pt x="0" y="136397"/>
                </a:lnTo>
                <a:lnTo>
                  <a:pt x="0" y="3047"/>
                </a:lnTo>
                <a:lnTo>
                  <a:pt x="20320" y="3047"/>
                </a:lnTo>
                <a:lnTo>
                  <a:pt x="20320" y="23240"/>
                </a:lnTo>
                <a:lnTo>
                  <a:pt x="25526" y="13842"/>
                </a:lnTo>
                <a:lnTo>
                  <a:pt x="30225" y="7619"/>
                </a:lnTo>
                <a:lnTo>
                  <a:pt x="34671" y="4571"/>
                </a:lnTo>
                <a:lnTo>
                  <a:pt x="39116" y="1523"/>
                </a:lnTo>
                <a:lnTo>
                  <a:pt x="43942" y="0"/>
                </a:lnTo>
                <a:lnTo>
                  <a:pt x="49149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5301488" y="5313172"/>
            <a:ext cx="122936" cy="139446"/>
          </a:xfrm>
          <a:custGeom>
            <a:avLst/>
            <a:gdLst/>
            <a:ahLst/>
            <a:cxnLst/>
            <a:rect l="l" t="t" r="r" b="b"/>
            <a:pathLst>
              <a:path w="122936" h="139446">
                <a:moveTo>
                  <a:pt x="62357" y="0"/>
                </a:moveTo>
                <a:lnTo>
                  <a:pt x="75972" y="1315"/>
                </a:lnTo>
                <a:lnTo>
                  <a:pt x="88204" y="5260"/>
                </a:lnTo>
                <a:lnTo>
                  <a:pt x="99036" y="11835"/>
                </a:lnTo>
                <a:lnTo>
                  <a:pt x="106045" y="18287"/>
                </a:lnTo>
                <a:lnTo>
                  <a:pt x="113084" y="27659"/>
                </a:lnTo>
                <a:lnTo>
                  <a:pt x="118230" y="38704"/>
                </a:lnTo>
                <a:lnTo>
                  <a:pt x="121492" y="51400"/>
                </a:lnTo>
                <a:lnTo>
                  <a:pt x="122880" y="65730"/>
                </a:lnTo>
                <a:lnTo>
                  <a:pt x="122936" y="69468"/>
                </a:lnTo>
                <a:lnTo>
                  <a:pt x="122936" y="70865"/>
                </a:lnTo>
                <a:lnTo>
                  <a:pt x="122936" y="72770"/>
                </a:lnTo>
                <a:lnTo>
                  <a:pt x="122809" y="75437"/>
                </a:lnTo>
                <a:lnTo>
                  <a:pt x="23367" y="75437"/>
                </a:lnTo>
                <a:lnTo>
                  <a:pt x="25516" y="89749"/>
                </a:lnTo>
                <a:lnTo>
                  <a:pt x="30118" y="101422"/>
                </a:lnTo>
                <a:lnTo>
                  <a:pt x="35813" y="109092"/>
                </a:lnTo>
                <a:lnTo>
                  <a:pt x="46222" y="116895"/>
                </a:lnTo>
                <a:lnTo>
                  <a:pt x="58521" y="120490"/>
                </a:lnTo>
                <a:lnTo>
                  <a:pt x="63626" y="120776"/>
                </a:lnTo>
                <a:lnTo>
                  <a:pt x="72009" y="120776"/>
                </a:lnTo>
                <a:lnTo>
                  <a:pt x="78994" y="118617"/>
                </a:lnTo>
                <a:lnTo>
                  <a:pt x="84962" y="114299"/>
                </a:lnTo>
                <a:lnTo>
                  <a:pt x="90804" y="109981"/>
                </a:lnTo>
                <a:lnTo>
                  <a:pt x="95376" y="102996"/>
                </a:lnTo>
                <a:lnTo>
                  <a:pt x="98806" y="93471"/>
                </a:lnTo>
                <a:lnTo>
                  <a:pt x="122174" y="96392"/>
                </a:lnTo>
                <a:lnTo>
                  <a:pt x="117414" y="109073"/>
                </a:lnTo>
                <a:lnTo>
                  <a:pt x="110528" y="119714"/>
                </a:lnTo>
                <a:lnTo>
                  <a:pt x="101726" y="128142"/>
                </a:lnTo>
                <a:lnTo>
                  <a:pt x="91377" y="134179"/>
                </a:lnTo>
                <a:lnTo>
                  <a:pt x="79299" y="137947"/>
                </a:lnTo>
                <a:lnTo>
                  <a:pt x="65540" y="139423"/>
                </a:lnTo>
                <a:lnTo>
                  <a:pt x="63500" y="139445"/>
                </a:lnTo>
                <a:lnTo>
                  <a:pt x="49388" y="138257"/>
                </a:lnTo>
                <a:lnTo>
                  <a:pt x="36828" y="134710"/>
                </a:lnTo>
                <a:lnTo>
                  <a:pt x="25835" y="128829"/>
                </a:lnTo>
                <a:lnTo>
                  <a:pt x="17145" y="121411"/>
                </a:lnTo>
                <a:lnTo>
                  <a:pt x="9956" y="111998"/>
                </a:lnTo>
                <a:lnTo>
                  <a:pt x="4709" y="100967"/>
                </a:lnTo>
                <a:lnTo>
                  <a:pt x="1404" y="88299"/>
                </a:lnTo>
                <a:lnTo>
                  <a:pt x="39" y="73974"/>
                </a:lnTo>
                <a:lnTo>
                  <a:pt x="0" y="70865"/>
                </a:lnTo>
                <a:lnTo>
                  <a:pt x="932" y="56111"/>
                </a:lnTo>
                <a:lnTo>
                  <a:pt x="3722" y="42981"/>
                </a:lnTo>
                <a:lnTo>
                  <a:pt x="8361" y="31475"/>
                </a:lnTo>
                <a:lnTo>
                  <a:pt x="14840" y="21593"/>
                </a:lnTo>
                <a:lnTo>
                  <a:pt x="27144" y="10198"/>
                </a:lnTo>
                <a:lnTo>
                  <a:pt x="38290" y="4269"/>
                </a:lnTo>
                <a:lnTo>
                  <a:pt x="50835" y="881"/>
                </a:lnTo>
                <a:lnTo>
                  <a:pt x="62357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5082286" y="5313172"/>
            <a:ext cx="122809" cy="139446"/>
          </a:xfrm>
          <a:custGeom>
            <a:avLst/>
            <a:gdLst/>
            <a:ahLst/>
            <a:cxnLst/>
            <a:rect l="l" t="t" r="r" b="b"/>
            <a:pathLst>
              <a:path w="122809" h="139446">
                <a:moveTo>
                  <a:pt x="64008" y="0"/>
                </a:moveTo>
                <a:lnTo>
                  <a:pt x="78178" y="843"/>
                </a:lnTo>
                <a:lnTo>
                  <a:pt x="89705" y="3328"/>
                </a:lnTo>
                <a:lnTo>
                  <a:pt x="91821" y="4063"/>
                </a:lnTo>
                <a:lnTo>
                  <a:pt x="98933" y="6730"/>
                </a:lnTo>
                <a:lnTo>
                  <a:pt x="104139" y="10032"/>
                </a:lnTo>
                <a:lnTo>
                  <a:pt x="107568" y="14096"/>
                </a:lnTo>
                <a:lnTo>
                  <a:pt x="110871" y="18160"/>
                </a:lnTo>
                <a:lnTo>
                  <a:pt x="113156" y="23367"/>
                </a:lnTo>
                <a:lnTo>
                  <a:pt x="114553" y="29590"/>
                </a:lnTo>
                <a:lnTo>
                  <a:pt x="115315" y="33400"/>
                </a:lnTo>
                <a:lnTo>
                  <a:pt x="115697" y="40385"/>
                </a:lnTo>
                <a:lnTo>
                  <a:pt x="115697" y="50418"/>
                </a:lnTo>
                <a:lnTo>
                  <a:pt x="115697" y="80517"/>
                </a:lnTo>
                <a:lnTo>
                  <a:pt x="115847" y="98206"/>
                </a:lnTo>
                <a:lnTo>
                  <a:pt x="116281" y="111239"/>
                </a:lnTo>
                <a:lnTo>
                  <a:pt x="116975" y="119591"/>
                </a:lnTo>
                <a:lnTo>
                  <a:pt x="118110" y="125983"/>
                </a:lnTo>
                <a:lnTo>
                  <a:pt x="120014" y="131317"/>
                </a:lnTo>
                <a:lnTo>
                  <a:pt x="122809" y="136397"/>
                </a:lnTo>
                <a:lnTo>
                  <a:pt x="99187" y="136397"/>
                </a:lnTo>
                <a:lnTo>
                  <a:pt x="96900" y="131698"/>
                </a:lnTo>
                <a:lnTo>
                  <a:pt x="95376" y="126237"/>
                </a:lnTo>
                <a:lnTo>
                  <a:pt x="94741" y="119887"/>
                </a:lnTo>
                <a:lnTo>
                  <a:pt x="83729" y="128206"/>
                </a:lnTo>
                <a:lnTo>
                  <a:pt x="73084" y="133950"/>
                </a:lnTo>
                <a:lnTo>
                  <a:pt x="70485" y="135000"/>
                </a:lnTo>
                <a:lnTo>
                  <a:pt x="62737" y="137921"/>
                </a:lnTo>
                <a:lnTo>
                  <a:pt x="54483" y="139445"/>
                </a:lnTo>
                <a:lnTo>
                  <a:pt x="45592" y="139445"/>
                </a:lnTo>
                <a:lnTo>
                  <a:pt x="31178" y="138072"/>
                </a:lnTo>
                <a:lnTo>
                  <a:pt x="19340" y="133927"/>
                </a:lnTo>
                <a:lnTo>
                  <a:pt x="11811" y="128650"/>
                </a:lnTo>
                <a:lnTo>
                  <a:pt x="3901" y="118476"/>
                </a:lnTo>
                <a:lnTo>
                  <a:pt x="264" y="106096"/>
                </a:lnTo>
                <a:lnTo>
                  <a:pt x="0" y="101218"/>
                </a:lnTo>
                <a:lnTo>
                  <a:pt x="0" y="94741"/>
                </a:lnTo>
                <a:lnTo>
                  <a:pt x="1524" y="88772"/>
                </a:lnTo>
                <a:lnTo>
                  <a:pt x="4444" y="83311"/>
                </a:lnTo>
                <a:lnTo>
                  <a:pt x="7492" y="77977"/>
                </a:lnTo>
                <a:lnTo>
                  <a:pt x="11302" y="73659"/>
                </a:lnTo>
                <a:lnTo>
                  <a:pt x="16128" y="70357"/>
                </a:lnTo>
                <a:lnTo>
                  <a:pt x="20954" y="67055"/>
                </a:lnTo>
                <a:lnTo>
                  <a:pt x="26415" y="64642"/>
                </a:lnTo>
                <a:lnTo>
                  <a:pt x="32385" y="62991"/>
                </a:lnTo>
                <a:lnTo>
                  <a:pt x="36829" y="61721"/>
                </a:lnTo>
                <a:lnTo>
                  <a:pt x="43561" y="60578"/>
                </a:lnTo>
                <a:lnTo>
                  <a:pt x="52450" y="59562"/>
                </a:lnTo>
                <a:lnTo>
                  <a:pt x="68014" y="57424"/>
                </a:lnTo>
                <a:lnTo>
                  <a:pt x="80815" y="55040"/>
                </a:lnTo>
                <a:lnTo>
                  <a:pt x="90854" y="52455"/>
                </a:lnTo>
                <a:lnTo>
                  <a:pt x="92837" y="51815"/>
                </a:lnTo>
                <a:lnTo>
                  <a:pt x="92963" y="48640"/>
                </a:lnTo>
                <a:lnTo>
                  <a:pt x="92963" y="46735"/>
                </a:lnTo>
                <a:lnTo>
                  <a:pt x="92963" y="45846"/>
                </a:lnTo>
                <a:lnTo>
                  <a:pt x="92963" y="36702"/>
                </a:lnTo>
                <a:lnTo>
                  <a:pt x="90804" y="30225"/>
                </a:lnTo>
                <a:lnTo>
                  <a:pt x="86487" y="26415"/>
                </a:lnTo>
                <a:lnTo>
                  <a:pt x="76404" y="20899"/>
                </a:lnTo>
                <a:lnTo>
                  <a:pt x="62537" y="18815"/>
                </a:lnTo>
                <a:lnTo>
                  <a:pt x="60833" y="18795"/>
                </a:lnTo>
                <a:lnTo>
                  <a:pt x="50164" y="18795"/>
                </a:lnTo>
                <a:lnTo>
                  <a:pt x="42290" y="20573"/>
                </a:lnTo>
                <a:lnTo>
                  <a:pt x="37211" y="24383"/>
                </a:lnTo>
                <a:lnTo>
                  <a:pt x="32130" y="28066"/>
                </a:lnTo>
                <a:lnTo>
                  <a:pt x="28448" y="34670"/>
                </a:lnTo>
                <a:lnTo>
                  <a:pt x="26035" y="44068"/>
                </a:lnTo>
                <a:lnTo>
                  <a:pt x="3937" y="41147"/>
                </a:lnTo>
                <a:lnTo>
                  <a:pt x="5968" y="31622"/>
                </a:lnTo>
                <a:lnTo>
                  <a:pt x="9271" y="24002"/>
                </a:lnTo>
                <a:lnTo>
                  <a:pt x="13842" y="18160"/>
                </a:lnTo>
                <a:lnTo>
                  <a:pt x="18414" y="12318"/>
                </a:lnTo>
                <a:lnTo>
                  <a:pt x="25146" y="7873"/>
                </a:lnTo>
                <a:lnTo>
                  <a:pt x="33781" y="4698"/>
                </a:lnTo>
                <a:lnTo>
                  <a:pt x="45362" y="1643"/>
                </a:lnTo>
                <a:lnTo>
                  <a:pt x="58311" y="141"/>
                </a:lnTo>
                <a:lnTo>
                  <a:pt x="64008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4739513" y="5313172"/>
            <a:ext cx="122936" cy="139446"/>
          </a:xfrm>
          <a:custGeom>
            <a:avLst/>
            <a:gdLst/>
            <a:ahLst/>
            <a:cxnLst/>
            <a:rect l="l" t="t" r="r" b="b"/>
            <a:pathLst>
              <a:path w="122936" h="139446">
                <a:moveTo>
                  <a:pt x="62357" y="0"/>
                </a:moveTo>
                <a:lnTo>
                  <a:pt x="75972" y="1315"/>
                </a:lnTo>
                <a:lnTo>
                  <a:pt x="88204" y="5260"/>
                </a:lnTo>
                <a:lnTo>
                  <a:pt x="99036" y="11835"/>
                </a:lnTo>
                <a:lnTo>
                  <a:pt x="106045" y="18287"/>
                </a:lnTo>
                <a:lnTo>
                  <a:pt x="113084" y="27659"/>
                </a:lnTo>
                <a:lnTo>
                  <a:pt x="118230" y="38704"/>
                </a:lnTo>
                <a:lnTo>
                  <a:pt x="121492" y="51400"/>
                </a:lnTo>
                <a:lnTo>
                  <a:pt x="122880" y="65730"/>
                </a:lnTo>
                <a:lnTo>
                  <a:pt x="122936" y="69468"/>
                </a:lnTo>
                <a:lnTo>
                  <a:pt x="122936" y="70865"/>
                </a:lnTo>
                <a:lnTo>
                  <a:pt x="122936" y="72770"/>
                </a:lnTo>
                <a:lnTo>
                  <a:pt x="122809" y="75437"/>
                </a:lnTo>
                <a:lnTo>
                  <a:pt x="23367" y="75437"/>
                </a:lnTo>
                <a:lnTo>
                  <a:pt x="25516" y="89749"/>
                </a:lnTo>
                <a:lnTo>
                  <a:pt x="30118" y="101422"/>
                </a:lnTo>
                <a:lnTo>
                  <a:pt x="35813" y="109092"/>
                </a:lnTo>
                <a:lnTo>
                  <a:pt x="46222" y="116895"/>
                </a:lnTo>
                <a:lnTo>
                  <a:pt x="58521" y="120490"/>
                </a:lnTo>
                <a:lnTo>
                  <a:pt x="63626" y="120776"/>
                </a:lnTo>
                <a:lnTo>
                  <a:pt x="72009" y="120776"/>
                </a:lnTo>
                <a:lnTo>
                  <a:pt x="78994" y="118617"/>
                </a:lnTo>
                <a:lnTo>
                  <a:pt x="84962" y="114299"/>
                </a:lnTo>
                <a:lnTo>
                  <a:pt x="90804" y="109981"/>
                </a:lnTo>
                <a:lnTo>
                  <a:pt x="95376" y="102996"/>
                </a:lnTo>
                <a:lnTo>
                  <a:pt x="98806" y="93471"/>
                </a:lnTo>
                <a:lnTo>
                  <a:pt x="122174" y="96392"/>
                </a:lnTo>
                <a:lnTo>
                  <a:pt x="117414" y="109073"/>
                </a:lnTo>
                <a:lnTo>
                  <a:pt x="110528" y="119714"/>
                </a:lnTo>
                <a:lnTo>
                  <a:pt x="101726" y="128142"/>
                </a:lnTo>
                <a:lnTo>
                  <a:pt x="91377" y="134179"/>
                </a:lnTo>
                <a:lnTo>
                  <a:pt x="79299" y="137947"/>
                </a:lnTo>
                <a:lnTo>
                  <a:pt x="65540" y="139423"/>
                </a:lnTo>
                <a:lnTo>
                  <a:pt x="63500" y="139445"/>
                </a:lnTo>
                <a:lnTo>
                  <a:pt x="49388" y="138257"/>
                </a:lnTo>
                <a:lnTo>
                  <a:pt x="36828" y="134710"/>
                </a:lnTo>
                <a:lnTo>
                  <a:pt x="25835" y="128829"/>
                </a:lnTo>
                <a:lnTo>
                  <a:pt x="17145" y="121411"/>
                </a:lnTo>
                <a:lnTo>
                  <a:pt x="9956" y="111998"/>
                </a:lnTo>
                <a:lnTo>
                  <a:pt x="4709" y="100967"/>
                </a:lnTo>
                <a:lnTo>
                  <a:pt x="1404" y="88299"/>
                </a:lnTo>
                <a:lnTo>
                  <a:pt x="39" y="73974"/>
                </a:lnTo>
                <a:lnTo>
                  <a:pt x="0" y="70865"/>
                </a:lnTo>
                <a:lnTo>
                  <a:pt x="932" y="56111"/>
                </a:lnTo>
                <a:lnTo>
                  <a:pt x="3722" y="42981"/>
                </a:lnTo>
                <a:lnTo>
                  <a:pt x="8361" y="31475"/>
                </a:lnTo>
                <a:lnTo>
                  <a:pt x="14840" y="21593"/>
                </a:lnTo>
                <a:lnTo>
                  <a:pt x="27144" y="10198"/>
                </a:lnTo>
                <a:lnTo>
                  <a:pt x="38290" y="4269"/>
                </a:lnTo>
                <a:lnTo>
                  <a:pt x="50835" y="881"/>
                </a:lnTo>
                <a:lnTo>
                  <a:pt x="62357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4537456" y="5313172"/>
            <a:ext cx="180721" cy="136397"/>
          </a:xfrm>
          <a:custGeom>
            <a:avLst/>
            <a:gdLst/>
            <a:ahLst/>
            <a:cxnLst/>
            <a:rect l="l" t="t" r="r" b="b"/>
            <a:pathLst>
              <a:path w="180721" h="136398">
                <a:moveTo>
                  <a:pt x="60706" y="0"/>
                </a:moveTo>
                <a:lnTo>
                  <a:pt x="70612" y="0"/>
                </a:lnTo>
                <a:lnTo>
                  <a:pt x="78740" y="2031"/>
                </a:lnTo>
                <a:lnTo>
                  <a:pt x="84963" y="6222"/>
                </a:lnTo>
                <a:lnTo>
                  <a:pt x="91313" y="10286"/>
                </a:lnTo>
                <a:lnTo>
                  <a:pt x="95758" y="16001"/>
                </a:lnTo>
                <a:lnTo>
                  <a:pt x="98425" y="23367"/>
                </a:lnTo>
                <a:lnTo>
                  <a:pt x="107598" y="12544"/>
                </a:lnTo>
                <a:lnTo>
                  <a:pt x="118143" y="5043"/>
                </a:lnTo>
                <a:lnTo>
                  <a:pt x="130060" y="894"/>
                </a:lnTo>
                <a:lnTo>
                  <a:pt x="139573" y="0"/>
                </a:lnTo>
                <a:lnTo>
                  <a:pt x="153691" y="1695"/>
                </a:lnTo>
                <a:lnTo>
                  <a:pt x="165003" y="6781"/>
                </a:lnTo>
                <a:lnTo>
                  <a:pt x="170053" y="11048"/>
                </a:lnTo>
                <a:lnTo>
                  <a:pt x="176330" y="20395"/>
                </a:lnTo>
                <a:lnTo>
                  <a:pt x="179866" y="32840"/>
                </a:lnTo>
                <a:lnTo>
                  <a:pt x="180721" y="44830"/>
                </a:lnTo>
                <a:lnTo>
                  <a:pt x="180721" y="136397"/>
                </a:lnTo>
                <a:lnTo>
                  <a:pt x="158242" y="136397"/>
                </a:lnTo>
                <a:lnTo>
                  <a:pt x="158242" y="52450"/>
                </a:lnTo>
                <a:lnTo>
                  <a:pt x="158242" y="43306"/>
                </a:lnTo>
                <a:lnTo>
                  <a:pt x="157607" y="36829"/>
                </a:lnTo>
                <a:lnTo>
                  <a:pt x="156083" y="32892"/>
                </a:lnTo>
                <a:lnTo>
                  <a:pt x="154559" y="28828"/>
                </a:lnTo>
                <a:lnTo>
                  <a:pt x="152019" y="25653"/>
                </a:lnTo>
                <a:lnTo>
                  <a:pt x="148082" y="23240"/>
                </a:lnTo>
                <a:lnTo>
                  <a:pt x="144272" y="20827"/>
                </a:lnTo>
                <a:lnTo>
                  <a:pt x="139700" y="19557"/>
                </a:lnTo>
                <a:lnTo>
                  <a:pt x="134493" y="19557"/>
                </a:lnTo>
                <a:lnTo>
                  <a:pt x="125222" y="19557"/>
                </a:lnTo>
                <a:lnTo>
                  <a:pt x="117348" y="22732"/>
                </a:lnTo>
                <a:lnTo>
                  <a:pt x="111252" y="28955"/>
                </a:lnTo>
                <a:lnTo>
                  <a:pt x="105206" y="38364"/>
                </a:lnTo>
                <a:lnTo>
                  <a:pt x="102201" y="51459"/>
                </a:lnTo>
                <a:lnTo>
                  <a:pt x="101854" y="58927"/>
                </a:lnTo>
                <a:lnTo>
                  <a:pt x="101854" y="136397"/>
                </a:lnTo>
                <a:lnTo>
                  <a:pt x="79248" y="136397"/>
                </a:lnTo>
                <a:lnTo>
                  <a:pt x="79248" y="49783"/>
                </a:lnTo>
                <a:lnTo>
                  <a:pt x="79248" y="39750"/>
                </a:lnTo>
                <a:lnTo>
                  <a:pt x="77470" y="32130"/>
                </a:lnTo>
                <a:lnTo>
                  <a:pt x="73787" y="27177"/>
                </a:lnTo>
                <a:lnTo>
                  <a:pt x="70104" y="22097"/>
                </a:lnTo>
                <a:lnTo>
                  <a:pt x="64008" y="19557"/>
                </a:lnTo>
                <a:lnTo>
                  <a:pt x="55753" y="19557"/>
                </a:lnTo>
                <a:lnTo>
                  <a:pt x="49276" y="19557"/>
                </a:lnTo>
                <a:lnTo>
                  <a:pt x="43434" y="21335"/>
                </a:lnTo>
                <a:lnTo>
                  <a:pt x="38100" y="24637"/>
                </a:lnTo>
                <a:lnTo>
                  <a:pt x="32639" y="27939"/>
                </a:lnTo>
                <a:lnTo>
                  <a:pt x="28702" y="32892"/>
                </a:lnTo>
                <a:lnTo>
                  <a:pt x="26289" y="39369"/>
                </a:lnTo>
                <a:lnTo>
                  <a:pt x="23726" y="49831"/>
                </a:lnTo>
                <a:lnTo>
                  <a:pt x="22640" y="63828"/>
                </a:lnTo>
                <a:lnTo>
                  <a:pt x="22606" y="67182"/>
                </a:lnTo>
                <a:lnTo>
                  <a:pt x="22606" y="136397"/>
                </a:lnTo>
                <a:lnTo>
                  <a:pt x="0" y="136397"/>
                </a:lnTo>
                <a:lnTo>
                  <a:pt x="0" y="3047"/>
                </a:lnTo>
                <a:lnTo>
                  <a:pt x="20320" y="3047"/>
                </a:lnTo>
                <a:lnTo>
                  <a:pt x="20320" y="21716"/>
                </a:lnTo>
                <a:lnTo>
                  <a:pt x="24511" y="15239"/>
                </a:lnTo>
                <a:lnTo>
                  <a:pt x="29972" y="9905"/>
                </a:lnTo>
                <a:lnTo>
                  <a:pt x="36957" y="5968"/>
                </a:lnTo>
                <a:lnTo>
                  <a:pt x="43942" y="2031"/>
                </a:lnTo>
                <a:lnTo>
                  <a:pt x="51816" y="0"/>
                </a:lnTo>
                <a:lnTo>
                  <a:pt x="60706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4327906" y="5313172"/>
            <a:ext cx="180721" cy="136397"/>
          </a:xfrm>
          <a:custGeom>
            <a:avLst/>
            <a:gdLst/>
            <a:ahLst/>
            <a:cxnLst/>
            <a:rect l="l" t="t" r="r" b="b"/>
            <a:pathLst>
              <a:path w="180721" h="136398">
                <a:moveTo>
                  <a:pt x="60706" y="0"/>
                </a:moveTo>
                <a:lnTo>
                  <a:pt x="70612" y="0"/>
                </a:lnTo>
                <a:lnTo>
                  <a:pt x="78740" y="2031"/>
                </a:lnTo>
                <a:lnTo>
                  <a:pt x="84963" y="6222"/>
                </a:lnTo>
                <a:lnTo>
                  <a:pt x="91313" y="10286"/>
                </a:lnTo>
                <a:lnTo>
                  <a:pt x="95758" y="16001"/>
                </a:lnTo>
                <a:lnTo>
                  <a:pt x="98425" y="23367"/>
                </a:lnTo>
                <a:lnTo>
                  <a:pt x="107598" y="12544"/>
                </a:lnTo>
                <a:lnTo>
                  <a:pt x="118143" y="5043"/>
                </a:lnTo>
                <a:lnTo>
                  <a:pt x="130060" y="894"/>
                </a:lnTo>
                <a:lnTo>
                  <a:pt x="139573" y="0"/>
                </a:lnTo>
                <a:lnTo>
                  <a:pt x="153691" y="1695"/>
                </a:lnTo>
                <a:lnTo>
                  <a:pt x="165003" y="6781"/>
                </a:lnTo>
                <a:lnTo>
                  <a:pt x="170053" y="11048"/>
                </a:lnTo>
                <a:lnTo>
                  <a:pt x="176330" y="20395"/>
                </a:lnTo>
                <a:lnTo>
                  <a:pt x="179866" y="32840"/>
                </a:lnTo>
                <a:lnTo>
                  <a:pt x="180721" y="44830"/>
                </a:lnTo>
                <a:lnTo>
                  <a:pt x="180721" y="136397"/>
                </a:lnTo>
                <a:lnTo>
                  <a:pt x="158242" y="136397"/>
                </a:lnTo>
                <a:lnTo>
                  <a:pt x="158242" y="52450"/>
                </a:lnTo>
                <a:lnTo>
                  <a:pt x="158242" y="43306"/>
                </a:lnTo>
                <a:lnTo>
                  <a:pt x="157607" y="36829"/>
                </a:lnTo>
                <a:lnTo>
                  <a:pt x="156083" y="32892"/>
                </a:lnTo>
                <a:lnTo>
                  <a:pt x="154559" y="28828"/>
                </a:lnTo>
                <a:lnTo>
                  <a:pt x="152019" y="25653"/>
                </a:lnTo>
                <a:lnTo>
                  <a:pt x="148082" y="23240"/>
                </a:lnTo>
                <a:lnTo>
                  <a:pt x="144272" y="20827"/>
                </a:lnTo>
                <a:lnTo>
                  <a:pt x="139700" y="19557"/>
                </a:lnTo>
                <a:lnTo>
                  <a:pt x="134493" y="19557"/>
                </a:lnTo>
                <a:lnTo>
                  <a:pt x="125222" y="19557"/>
                </a:lnTo>
                <a:lnTo>
                  <a:pt x="117348" y="22732"/>
                </a:lnTo>
                <a:lnTo>
                  <a:pt x="111252" y="28955"/>
                </a:lnTo>
                <a:lnTo>
                  <a:pt x="105206" y="38364"/>
                </a:lnTo>
                <a:lnTo>
                  <a:pt x="102201" y="51459"/>
                </a:lnTo>
                <a:lnTo>
                  <a:pt x="101854" y="58927"/>
                </a:lnTo>
                <a:lnTo>
                  <a:pt x="101854" y="136397"/>
                </a:lnTo>
                <a:lnTo>
                  <a:pt x="79248" y="136397"/>
                </a:lnTo>
                <a:lnTo>
                  <a:pt x="79248" y="49783"/>
                </a:lnTo>
                <a:lnTo>
                  <a:pt x="79248" y="39750"/>
                </a:lnTo>
                <a:lnTo>
                  <a:pt x="77470" y="32130"/>
                </a:lnTo>
                <a:lnTo>
                  <a:pt x="73787" y="27177"/>
                </a:lnTo>
                <a:lnTo>
                  <a:pt x="70104" y="22097"/>
                </a:lnTo>
                <a:lnTo>
                  <a:pt x="64008" y="19557"/>
                </a:lnTo>
                <a:lnTo>
                  <a:pt x="55753" y="19557"/>
                </a:lnTo>
                <a:lnTo>
                  <a:pt x="49276" y="19557"/>
                </a:lnTo>
                <a:lnTo>
                  <a:pt x="43434" y="21335"/>
                </a:lnTo>
                <a:lnTo>
                  <a:pt x="38100" y="24637"/>
                </a:lnTo>
                <a:lnTo>
                  <a:pt x="32639" y="27939"/>
                </a:lnTo>
                <a:lnTo>
                  <a:pt x="28702" y="32892"/>
                </a:lnTo>
                <a:lnTo>
                  <a:pt x="26289" y="39369"/>
                </a:lnTo>
                <a:lnTo>
                  <a:pt x="23726" y="49831"/>
                </a:lnTo>
                <a:lnTo>
                  <a:pt x="22640" y="63828"/>
                </a:lnTo>
                <a:lnTo>
                  <a:pt x="22606" y="67182"/>
                </a:lnTo>
                <a:lnTo>
                  <a:pt x="22606" y="136397"/>
                </a:lnTo>
                <a:lnTo>
                  <a:pt x="0" y="136397"/>
                </a:lnTo>
                <a:lnTo>
                  <a:pt x="0" y="3047"/>
                </a:lnTo>
                <a:lnTo>
                  <a:pt x="20320" y="3047"/>
                </a:lnTo>
                <a:lnTo>
                  <a:pt x="20320" y="21716"/>
                </a:lnTo>
                <a:lnTo>
                  <a:pt x="24511" y="15239"/>
                </a:lnTo>
                <a:lnTo>
                  <a:pt x="29972" y="9905"/>
                </a:lnTo>
                <a:lnTo>
                  <a:pt x="36957" y="5968"/>
                </a:lnTo>
                <a:lnTo>
                  <a:pt x="43942" y="2031"/>
                </a:lnTo>
                <a:lnTo>
                  <a:pt x="51816" y="0"/>
                </a:lnTo>
                <a:lnTo>
                  <a:pt x="60706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3985005" y="5313172"/>
            <a:ext cx="180721" cy="136397"/>
          </a:xfrm>
          <a:custGeom>
            <a:avLst/>
            <a:gdLst/>
            <a:ahLst/>
            <a:cxnLst/>
            <a:rect l="l" t="t" r="r" b="b"/>
            <a:pathLst>
              <a:path w="180721" h="136398">
                <a:moveTo>
                  <a:pt x="60706" y="0"/>
                </a:moveTo>
                <a:lnTo>
                  <a:pt x="70612" y="0"/>
                </a:lnTo>
                <a:lnTo>
                  <a:pt x="78740" y="2031"/>
                </a:lnTo>
                <a:lnTo>
                  <a:pt x="84963" y="6222"/>
                </a:lnTo>
                <a:lnTo>
                  <a:pt x="91313" y="10286"/>
                </a:lnTo>
                <a:lnTo>
                  <a:pt x="95758" y="16001"/>
                </a:lnTo>
                <a:lnTo>
                  <a:pt x="98425" y="23367"/>
                </a:lnTo>
                <a:lnTo>
                  <a:pt x="107598" y="12544"/>
                </a:lnTo>
                <a:lnTo>
                  <a:pt x="118143" y="5043"/>
                </a:lnTo>
                <a:lnTo>
                  <a:pt x="130060" y="894"/>
                </a:lnTo>
                <a:lnTo>
                  <a:pt x="139573" y="0"/>
                </a:lnTo>
                <a:lnTo>
                  <a:pt x="153691" y="1695"/>
                </a:lnTo>
                <a:lnTo>
                  <a:pt x="165003" y="6781"/>
                </a:lnTo>
                <a:lnTo>
                  <a:pt x="170053" y="11048"/>
                </a:lnTo>
                <a:lnTo>
                  <a:pt x="176330" y="20395"/>
                </a:lnTo>
                <a:lnTo>
                  <a:pt x="179866" y="32840"/>
                </a:lnTo>
                <a:lnTo>
                  <a:pt x="180721" y="44830"/>
                </a:lnTo>
                <a:lnTo>
                  <a:pt x="180721" y="136397"/>
                </a:lnTo>
                <a:lnTo>
                  <a:pt x="158242" y="136397"/>
                </a:lnTo>
                <a:lnTo>
                  <a:pt x="158242" y="52450"/>
                </a:lnTo>
                <a:lnTo>
                  <a:pt x="158242" y="43306"/>
                </a:lnTo>
                <a:lnTo>
                  <a:pt x="157607" y="36829"/>
                </a:lnTo>
                <a:lnTo>
                  <a:pt x="156083" y="32892"/>
                </a:lnTo>
                <a:lnTo>
                  <a:pt x="154559" y="28828"/>
                </a:lnTo>
                <a:lnTo>
                  <a:pt x="152019" y="25653"/>
                </a:lnTo>
                <a:lnTo>
                  <a:pt x="148082" y="23240"/>
                </a:lnTo>
                <a:lnTo>
                  <a:pt x="144272" y="20827"/>
                </a:lnTo>
                <a:lnTo>
                  <a:pt x="139700" y="19557"/>
                </a:lnTo>
                <a:lnTo>
                  <a:pt x="134493" y="19557"/>
                </a:lnTo>
                <a:lnTo>
                  <a:pt x="125222" y="19557"/>
                </a:lnTo>
                <a:lnTo>
                  <a:pt x="117348" y="22732"/>
                </a:lnTo>
                <a:lnTo>
                  <a:pt x="111252" y="28955"/>
                </a:lnTo>
                <a:lnTo>
                  <a:pt x="105206" y="38364"/>
                </a:lnTo>
                <a:lnTo>
                  <a:pt x="102201" y="51459"/>
                </a:lnTo>
                <a:lnTo>
                  <a:pt x="101854" y="58927"/>
                </a:lnTo>
                <a:lnTo>
                  <a:pt x="101854" y="136397"/>
                </a:lnTo>
                <a:lnTo>
                  <a:pt x="79248" y="136397"/>
                </a:lnTo>
                <a:lnTo>
                  <a:pt x="79248" y="49783"/>
                </a:lnTo>
                <a:lnTo>
                  <a:pt x="79248" y="39750"/>
                </a:lnTo>
                <a:lnTo>
                  <a:pt x="77470" y="32130"/>
                </a:lnTo>
                <a:lnTo>
                  <a:pt x="73787" y="27177"/>
                </a:lnTo>
                <a:lnTo>
                  <a:pt x="70104" y="22097"/>
                </a:lnTo>
                <a:lnTo>
                  <a:pt x="64008" y="19557"/>
                </a:lnTo>
                <a:lnTo>
                  <a:pt x="55753" y="19557"/>
                </a:lnTo>
                <a:lnTo>
                  <a:pt x="49276" y="19557"/>
                </a:lnTo>
                <a:lnTo>
                  <a:pt x="43434" y="21335"/>
                </a:lnTo>
                <a:lnTo>
                  <a:pt x="38100" y="24637"/>
                </a:lnTo>
                <a:lnTo>
                  <a:pt x="32639" y="27939"/>
                </a:lnTo>
                <a:lnTo>
                  <a:pt x="28702" y="32892"/>
                </a:lnTo>
                <a:lnTo>
                  <a:pt x="26289" y="39369"/>
                </a:lnTo>
                <a:lnTo>
                  <a:pt x="23726" y="49831"/>
                </a:lnTo>
                <a:lnTo>
                  <a:pt x="22640" y="63828"/>
                </a:lnTo>
                <a:lnTo>
                  <a:pt x="22606" y="67182"/>
                </a:lnTo>
                <a:lnTo>
                  <a:pt x="22606" y="136397"/>
                </a:lnTo>
                <a:lnTo>
                  <a:pt x="0" y="136397"/>
                </a:lnTo>
                <a:lnTo>
                  <a:pt x="0" y="3047"/>
                </a:lnTo>
                <a:lnTo>
                  <a:pt x="20320" y="3047"/>
                </a:lnTo>
                <a:lnTo>
                  <a:pt x="20320" y="21716"/>
                </a:lnTo>
                <a:lnTo>
                  <a:pt x="24511" y="15239"/>
                </a:lnTo>
                <a:lnTo>
                  <a:pt x="29972" y="9905"/>
                </a:lnTo>
                <a:lnTo>
                  <a:pt x="36957" y="5968"/>
                </a:lnTo>
                <a:lnTo>
                  <a:pt x="43942" y="2031"/>
                </a:lnTo>
                <a:lnTo>
                  <a:pt x="51816" y="0"/>
                </a:lnTo>
                <a:lnTo>
                  <a:pt x="60706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3833749" y="5313172"/>
            <a:ext cx="124967" cy="139446"/>
          </a:xfrm>
          <a:custGeom>
            <a:avLst/>
            <a:gdLst/>
            <a:ahLst/>
            <a:cxnLst/>
            <a:rect l="l" t="t" r="r" b="b"/>
            <a:pathLst>
              <a:path w="124967" h="139446">
                <a:moveTo>
                  <a:pt x="62611" y="0"/>
                </a:moveTo>
                <a:lnTo>
                  <a:pt x="76314" y="1233"/>
                </a:lnTo>
                <a:lnTo>
                  <a:pt x="88655" y="4941"/>
                </a:lnTo>
                <a:lnTo>
                  <a:pt x="99635" y="11139"/>
                </a:lnTo>
                <a:lnTo>
                  <a:pt x="107568" y="18033"/>
                </a:lnTo>
                <a:lnTo>
                  <a:pt x="114922" y="27527"/>
                </a:lnTo>
                <a:lnTo>
                  <a:pt x="120276" y="38588"/>
                </a:lnTo>
                <a:lnTo>
                  <a:pt x="123620" y="51239"/>
                </a:lnTo>
                <a:lnTo>
                  <a:pt x="124944" y="65500"/>
                </a:lnTo>
                <a:lnTo>
                  <a:pt x="124967" y="67817"/>
                </a:lnTo>
                <a:lnTo>
                  <a:pt x="124241" y="82636"/>
                </a:lnTo>
                <a:lnTo>
                  <a:pt x="122048" y="95387"/>
                </a:lnTo>
                <a:lnTo>
                  <a:pt x="118366" y="106026"/>
                </a:lnTo>
                <a:lnTo>
                  <a:pt x="110048" y="118971"/>
                </a:lnTo>
                <a:lnTo>
                  <a:pt x="100603" y="127557"/>
                </a:lnTo>
                <a:lnTo>
                  <a:pt x="94741" y="131190"/>
                </a:lnTo>
                <a:lnTo>
                  <a:pt x="83078" y="136283"/>
                </a:lnTo>
                <a:lnTo>
                  <a:pt x="70607" y="138987"/>
                </a:lnTo>
                <a:lnTo>
                  <a:pt x="62611" y="139445"/>
                </a:lnTo>
                <a:lnTo>
                  <a:pt x="48756" y="138230"/>
                </a:lnTo>
                <a:lnTo>
                  <a:pt x="36347" y="134575"/>
                </a:lnTo>
                <a:lnTo>
                  <a:pt x="25383" y="128467"/>
                </a:lnTo>
                <a:lnTo>
                  <a:pt x="17272" y="121411"/>
                </a:lnTo>
                <a:lnTo>
                  <a:pt x="10194" y="112198"/>
                </a:lnTo>
                <a:lnTo>
                  <a:pt x="4957" y="101257"/>
                </a:lnTo>
                <a:lnTo>
                  <a:pt x="1579" y="88596"/>
                </a:lnTo>
                <a:lnTo>
                  <a:pt x="80" y="74227"/>
                </a:lnTo>
                <a:lnTo>
                  <a:pt x="0" y="69722"/>
                </a:lnTo>
                <a:lnTo>
                  <a:pt x="966" y="54583"/>
                </a:lnTo>
                <a:lnTo>
                  <a:pt x="3866" y="41221"/>
                </a:lnTo>
                <a:lnTo>
                  <a:pt x="8698" y="29659"/>
                </a:lnTo>
                <a:lnTo>
                  <a:pt x="15464" y="19922"/>
                </a:lnTo>
                <a:lnTo>
                  <a:pt x="20574" y="14858"/>
                </a:lnTo>
                <a:lnTo>
                  <a:pt x="31040" y="7599"/>
                </a:lnTo>
                <a:lnTo>
                  <a:pt x="42698" y="2751"/>
                </a:lnTo>
                <a:lnTo>
                  <a:pt x="55566" y="314"/>
                </a:lnTo>
                <a:lnTo>
                  <a:pt x="62611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3756279" y="5313172"/>
            <a:ext cx="72390" cy="136397"/>
          </a:xfrm>
          <a:custGeom>
            <a:avLst/>
            <a:gdLst/>
            <a:ahLst/>
            <a:cxnLst/>
            <a:rect l="l" t="t" r="r" b="b"/>
            <a:pathLst>
              <a:path w="72390" h="136398">
                <a:moveTo>
                  <a:pt x="49149" y="0"/>
                </a:moveTo>
                <a:lnTo>
                  <a:pt x="56769" y="0"/>
                </a:lnTo>
                <a:lnTo>
                  <a:pt x="64516" y="2412"/>
                </a:lnTo>
                <a:lnTo>
                  <a:pt x="72390" y="7365"/>
                </a:lnTo>
                <a:lnTo>
                  <a:pt x="64643" y="28320"/>
                </a:lnTo>
                <a:lnTo>
                  <a:pt x="59055" y="25018"/>
                </a:lnTo>
                <a:lnTo>
                  <a:pt x="53594" y="23367"/>
                </a:lnTo>
                <a:lnTo>
                  <a:pt x="48006" y="23367"/>
                </a:lnTo>
                <a:lnTo>
                  <a:pt x="43053" y="23367"/>
                </a:lnTo>
                <a:lnTo>
                  <a:pt x="38608" y="24891"/>
                </a:lnTo>
                <a:lnTo>
                  <a:pt x="34671" y="27812"/>
                </a:lnTo>
                <a:lnTo>
                  <a:pt x="30734" y="30860"/>
                </a:lnTo>
                <a:lnTo>
                  <a:pt x="27940" y="34924"/>
                </a:lnTo>
                <a:lnTo>
                  <a:pt x="26288" y="40258"/>
                </a:lnTo>
                <a:lnTo>
                  <a:pt x="23516" y="52257"/>
                </a:lnTo>
                <a:lnTo>
                  <a:pt x="22486" y="65300"/>
                </a:lnTo>
                <a:lnTo>
                  <a:pt x="22479" y="66547"/>
                </a:lnTo>
                <a:lnTo>
                  <a:pt x="22479" y="136397"/>
                </a:lnTo>
                <a:lnTo>
                  <a:pt x="0" y="136397"/>
                </a:lnTo>
                <a:lnTo>
                  <a:pt x="0" y="3047"/>
                </a:lnTo>
                <a:lnTo>
                  <a:pt x="20320" y="3047"/>
                </a:lnTo>
                <a:lnTo>
                  <a:pt x="20320" y="23240"/>
                </a:lnTo>
                <a:lnTo>
                  <a:pt x="25526" y="13842"/>
                </a:lnTo>
                <a:lnTo>
                  <a:pt x="30225" y="7619"/>
                </a:lnTo>
                <a:lnTo>
                  <a:pt x="34671" y="4571"/>
                </a:lnTo>
                <a:lnTo>
                  <a:pt x="39116" y="1523"/>
                </a:lnTo>
                <a:lnTo>
                  <a:pt x="43942" y="0"/>
                </a:lnTo>
                <a:lnTo>
                  <a:pt x="49149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3290824" y="5313172"/>
            <a:ext cx="124967" cy="139446"/>
          </a:xfrm>
          <a:custGeom>
            <a:avLst/>
            <a:gdLst/>
            <a:ahLst/>
            <a:cxnLst/>
            <a:rect l="l" t="t" r="r" b="b"/>
            <a:pathLst>
              <a:path w="124967" h="139446">
                <a:moveTo>
                  <a:pt x="62611" y="0"/>
                </a:moveTo>
                <a:lnTo>
                  <a:pt x="76314" y="1233"/>
                </a:lnTo>
                <a:lnTo>
                  <a:pt x="88655" y="4941"/>
                </a:lnTo>
                <a:lnTo>
                  <a:pt x="99635" y="11139"/>
                </a:lnTo>
                <a:lnTo>
                  <a:pt x="107568" y="18033"/>
                </a:lnTo>
                <a:lnTo>
                  <a:pt x="114922" y="27527"/>
                </a:lnTo>
                <a:lnTo>
                  <a:pt x="120276" y="38588"/>
                </a:lnTo>
                <a:lnTo>
                  <a:pt x="123620" y="51239"/>
                </a:lnTo>
                <a:lnTo>
                  <a:pt x="124944" y="65500"/>
                </a:lnTo>
                <a:lnTo>
                  <a:pt x="124967" y="67817"/>
                </a:lnTo>
                <a:lnTo>
                  <a:pt x="124241" y="82636"/>
                </a:lnTo>
                <a:lnTo>
                  <a:pt x="122048" y="95387"/>
                </a:lnTo>
                <a:lnTo>
                  <a:pt x="118366" y="106026"/>
                </a:lnTo>
                <a:lnTo>
                  <a:pt x="110048" y="118971"/>
                </a:lnTo>
                <a:lnTo>
                  <a:pt x="100603" y="127557"/>
                </a:lnTo>
                <a:lnTo>
                  <a:pt x="94741" y="131190"/>
                </a:lnTo>
                <a:lnTo>
                  <a:pt x="83078" y="136283"/>
                </a:lnTo>
                <a:lnTo>
                  <a:pt x="70607" y="138987"/>
                </a:lnTo>
                <a:lnTo>
                  <a:pt x="62611" y="139445"/>
                </a:lnTo>
                <a:lnTo>
                  <a:pt x="48756" y="138230"/>
                </a:lnTo>
                <a:lnTo>
                  <a:pt x="36347" y="134575"/>
                </a:lnTo>
                <a:lnTo>
                  <a:pt x="25383" y="128467"/>
                </a:lnTo>
                <a:lnTo>
                  <a:pt x="17272" y="121411"/>
                </a:lnTo>
                <a:lnTo>
                  <a:pt x="10194" y="112198"/>
                </a:lnTo>
                <a:lnTo>
                  <a:pt x="4957" y="101257"/>
                </a:lnTo>
                <a:lnTo>
                  <a:pt x="1579" y="88596"/>
                </a:lnTo>
                <a:lnTo>
                  <a:pt x="80" y="74227"/>
                </a:lnTo>
                <a:lnTo>
                  <a:pt x="0" y="69722"/>
                </a:lnTo>
                <a:lnTo>
                  <a:pt x="966" y="54583"/>
                </a:lnTo>
                <a:lnTo>
                  <a:pt x="3866" y="41221"/>
                </a:lnTo>
                <a:lnTo>
                  <a:pt x="8698" y="29659"/>
                </a:lnTo>
                <a:lnTo>
                  <a:pt x="15464" y="19922"/>
                </a:lnTo>
                <a:lnTo>
                  <a:pt x="20574" y="14858"/>
                </a:lnTo>
                <a:lnTo>
                  <a:pt x="31040" y="7599"/>
                </a:lnTo>
                <a:lnTo>
                  <a:pt x="42698" y="2751"/>
                </a:lnTo>
                <a:lnTo>
                  <a:pt x="55566" y="314"/>
                </a:lnTo>
                <a:lnTo>
                  <a:pt x="62611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3213354" y="5313172"/>
            <a:ext cx="72390" cy="136397"/>
          </a:xfrm>
          <a:custGeom>
            <a:avLst/>
            <a:gdLst/>
            <a:ahLst/>
            <a:cxnLst/>
            <a:rect l="l" t="t" r="r" b="b"/>
            <a:pathLst>
              <a:path w="72390" h="136398">
                <a:moveTo>
                  <a:pt x="49148" y="0"/>
                </a:moveTo>
                <a:lnTo>
                  <a:pt x="56768" y="0"/>
                </a:lnTo>
                <a:lnTo>
                  <a:pt x="64516" y="2412"/>
                </a:lnTo>
                <a:lnTo>
                  <a:pt x="72390" y="7365"/>
                </a:lnTo>
                <a:lnTo>
                  <a:pt x="64643" y="28320"/>
                </a:lnTo>
                <a:lnTo>
                  <a:pt x="59055" y="25018"/>
                </a:lnTo>
                <a:lnTo>
                  <a:pt x="53593" y="23367"/>
                </a:lnTo>
                <a:lnTo>
                  <a:pt x="48006" y="23367"/>
                </a:lnTo>
                <a:lnTo>
                  <a:pt x="43053" y="23367"/>
                </a:lnTo>
                <a:lnTo>
                  <a:pt x="38607" y="24891"/>
                </a:lnTo>
                <a:lnTo>
                  <a:pt x="34670" y="27812"/>
                </a:lnTo>
                <a:lnTo>
                  <a:pt x="30733" y="30860"/>
                </a:lnTo>
                <a:lnTo>
                  <a:pt x="27939" y="34924"/>
                </a:lnTo>
                <a:lnTo>
                  <a:pt x="26288" y="40258"/>
                </a:lnTo>
                <a:lnTo>
                  <a:pt x="23516" y="52257"/>
                </a:lnTo>
                <a:lnTo>
                  <a:pt x="22486" y="65300"/>
                </a:lnTo>
                <a:lnTo>
                  <a:pt x="22478" y="66547"/>
                </a:lnTo>
                <a:lnTo>
                  <a:pt x="22478" y="136397"/>
                </a:lnTo>
                <a:lnTo>
                  <a:pt x="0" y="136397"/>
                </a:lnTo>
                <a:lnTo>
                  <a:pt x="0" y="3047"/>
                </a:lnTo>
                <a:lnTo>
                  <a:pt x="20319" y="3047"/>
                </a:lnTo>
                <a:lnTo>
                  <a:pt x="20319" y="23240"/>
                </a:lnTo>
                <a:lnTo>
                  <a:pt x="25526" y="13842"/>
                </a:lnTo>
                <a:lnTo>
                  <a:pt x="30225" y="7619"/>
                </a:lnTo>
                <a:lnTo>
                  <a:pt x="34670" y="4571"/>
                </a:lnTo>
                <a:lnTo>
                  <a:pt x="39116" y="1523"/>
                </a:lnTo>
                <a:lnTo>
                  <a:pt x="43942" y="0"/>
                </a:lnTo>
                <a:lnTo>
                  <a:pt x="49148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3127629" y="5313172"/>
            <a:ext cx="72389" cy="136397"/>
          </a:xfrm>
          <a:custGeom>
            <a:avLst/>
            <a:gdLst/>
            <a:ahLst/>
            <a:cxnLst/>
            <a:rect l="l" t="t" r="r" b="b"/>
            <a:pathLst>
              <a:path w="72389" h="136398">
                <a:moveTo>
                  <a:pt x="49148" y="0"/>
                </a:moveTo>
                <a:lnTo>
                  <a:pt x="56768" y="0"/>
                </a:lnTo>
                <a:lnTo>
                  <a:pt x="64515" y="2412"/>
                </a:lnTo>
                <a:lnTo>
                  <a:pt x="72389" y="7365"/>
                </a:lnTo>
                <a:lnTo>
                  <a:pt x="64643" y="28320"/>
                </a:lnTo>
                <a:lnTo>
                  <a:pt x="59054" y="25018"/>
                </a:lnTo>
                <a:lnTo>
                  <a:pt x="53593" y="23367"/>
                </a:lnTo>
                <a:lnTo>
                  <a:pt x="48006" y="23367"/>
                </a:lnTo>
                <a:lnTo>
                  <a:pt x="43052" y="23367"/>
                </a:lnTo>
                <a:lnTo>
                  <a:pt x="38607" y="24891"/>
                </a:lnTo>
                <a:lnTo>
                  <a:pt x="34670" y="27812"/>
                </a:lnTo>
                <a:lnTo>
                  <a:pt x="30733" y="30860"/>
                </a:lnTo>
                <a:lnTo>
                  <a:pt x="27939" y="34924"/>
                </a:lnTo>
                <a:lnTo>
                  <a:pt x="26288" y="40258"/>
                </a:lnTo>
                <a:lnTo>
                  <a:pt x="23516" y="52257"/>
                </a:lnTo>
                <a:lnTo>
                  <a:pt x="22486" y="65300"/>
                </a:lnTo>
                <a:lnTo>
                  <a:pt x="22478" y="66547"/>
                </a:lnTo>
                <a:lnTo>
                  <a:pt x="22478" y="136397"/>
                </a:lnTo>
                <a:lnTo>
                  <a:pt x="0" y="136397"/>
                </a:lnTo>
                <a:lnTo>
                  <a:pt x="0" y="3047"/>
                </a:lnTo>
                <a:lnTo>
                  <a:pt x="20319" y="3047"/>
                </a:lnTo>
                <a:lnTo>
                  <a:pt x="20319" y="23240"/>
                </a:lnTo>
                <a:lnTo>
                  <a:pt x="25526" y="13842"/>
                </a:lnTo>
                <a:lnTo>
                  <a:pt x="30225" y="7619"/>
                </a:lnTo>
                <a:lnTo>
                  <a:pt x="34670" y="4571"/>
                </a:lnTo>
                <a:lnTo>
                  <a:pt x="39115" y="1523"/>
                </a:lnTo>
                <a:lnTo>
                  <a:pt x="43941" y="0"/>
                </a:lnTo>
                <a:lnTo>
                  <a:pt x="49148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2976499" y="5313172"/>
            <a:ext cx="124968" cy="139446"/>
          </a:xfrm>
          <a:custGeom>
            <a:avLst/>
            <a:gdLst/>
            <a:ahLst/>
            <a:cxnLst/>
            <a:rect l="l" t="t" r="r" b="b"/>
            <a:pathLst>
              <a:path w="124968" h="139446">
                <a:moveTo>
                  <a:pt x="62611" y="0"/>
                </a:moveTo>
                <a:lnTo>
                  <a:pt x="76314" y="1233"/>
                </a:lnTo>
                <a:lnTo>
                  <a:pt x="88655" y="4941"/>
                </a:lnTo>
                <a:lnTo>
                  <a:pt x="99635" y="11139"/>
                </a:lnTo>
                <a:lnTo>
                  <a:pt x="107568" y="18033"/>
                </a:lnTo>
                <a:lnTo>
                  <a:pt x="114922" y="27527"/>
                </a:lnTo>
                <a:lnTo>
                  <a:pt x="120276" y="38588"/>
                </a:lnTo>
                <a:lnTo>
                  <a:pt x="123620" y="51239"/>
                </a:lnTo>
                <a:lnTo>
                  <a:pt x="124944" y="65500"/>
                </a:lnTo>
                <a:lnTo>
                  <a:pt x="124968" y="67817"/>
                </a:lnTo>
                <a:lnTo>
                  <a:pt x="124241" y="82636"/>
                </a:lnTo>
                <a:lnTo>
                  <a:pt x="122048" y="95387"/>
                </a:lnTo>
                <a:lnTo>
                  <a:pt x="118366" y="106026"/>
                </a:lnTo>
                <a:lnTo>
                  <a:pt x="110048" y="118971"/>
                </a:lnTo>
                <a:lnTo>
                  <a:pt x="100603" y="127557"/>
                </a:lnTo>
                <a:lnTo>
                  <a:pt x="94742" y="131190"/>
                </a:lnTo>
                <a:lnTo>
                  <a:pt x="83078" y="136283"/>
                </a:lnTo>
                <a:lnTo>
                  <a:pt x="70607" y="138987"/>
                </a:lnTo>
                <a:lnTo>
                  <a:pt x="62611" y="139445"/>
                </a:lnTo>
                <a:lnTo>
                  <a:pt x="48756" y="138230"/>
                </a:lnTo>
                <a:lnTo>
                  <a:pt x="36347" y="134575"/>
                </a:lnTo>
                <a:lnTo>
                  <a:pt x="25383" y="128467"/>
                </a:lnTo>
                <a:lnTo>
                  <a:pt x="17271" y="121411"/>
                </a:lnTo>
                <a:lnTo>
                  <a:pt x="10194" y="112198"/>
                </a:lnTo>
                <a:lnTo>
                  <a:pt x="4957" y="101257"/>
                </a:lnTo>
                <a:lnTo>
                  <a:pt x="1579" y="88596"/>
                </a:lnTo>
                <a:lnTo>
                  <a:pt x="80" y="74227"/>
                </a:lnTo>
                <a:lnTo>
                  <a:pt x="0" y="69722"/>
                </a:lnTo>
                <a:lnTo>
                  <a:pt x="966" y="54583"/>
                </a:lnTo>
                <a:lnTo>
                  <a:pt x="3866" y="41221"/>
                </a:lnTo>
                <a:lnTo>
                  <a:pt x="8698" y="29659"/>
                </a:lnTo>
                <a:lnTo>
                  <a:pt x="15464" y="19922"/>
                </a:lnTo>
                <a:lnTo>
                  <a:pt x="20574" y="14858"/>
                </a:lnTo>
                <a:lnTo>
                  <a:pt x="31040" y="7599"/>
                </a:lnTo>
                <a:lnTo>
                  <a:pt x="42698" y="2751"/>
                </a:lnTo>
                <a:lnTo>
                  <a:pt x="55566" y="314"/>
                </a:lnTo>
                <a:lnTo>
                  <a:pt x="62611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5925312" y="5269611"/>
            <a:ext cx="65024" cy="181736"/>
          </a:xfrm>
          <a:custGeom>
            <a:avLst/>
            <a:gdLst/>
            <a:ahLst/>
            <a:cxnLst/>
            <a:rect l="l" t="t" r="r" b="b"/>
            <a:pathLst>
              <a:path w="65024" h="181737">
                <a:moveTo>
                  <a:pt x="38988" y="0"/>
                </a:moveTo>
                <a:lnTo>
                  <a:pt x="38988" y="46608"/>
                </a:lnTo>
                <a:lnTo>
                  <a:pt x="61722" y="46608"/>
                </a:lnTo>
                <a:lnTo>
                  <a:pt x="61722" y="64134"/>
                </a:lnTo>
                <a:lnTo>
                  <a:pt x="38988" y="64134"/>
                </a:lnTo>
                <a:lnTo>
                  <a:pt x="38988" y="142112"/>
                </a:lnTo>
                <a:lnTo>
                  <a:pt x="38988" y="148589"/>
                </a:lnTo>
                <a:lnTo>
                  <a:pt x="39370" y="152780"/>
                </a:lnTo>
                <a:lnTo>
                  <a:pt x="40132" y="154558"/>
                </a:lnTo>
                <a:lnTo>
                  <a:pt x="41021" y="156463"/>
                </a:lnTo>
                <a:lnTo>
                  <a:pt x="42290" y="157860"/>
                </a:lnTo>
                <a:lnTo>
                  <a:pt x="44068" y="159003"/>
                </a:lnTo>
                <a:lnTo>
                  <a:pt x="45847" y="160019"/>
                </a:lnTo>
                <a:lnTo>
                  <a:pt x="48513" y="160654"/>
                </a:lnTo>
                <a:lnTo>
                  <a:pt x="51815" y="160654"/>
                </a:lnTo>
                <a:lnTo>
                  <a:pt x="54355" y="160654"/>
                </a:lnTo>
                <a:lnTo>
                  <a:pt x="57658" y="160273"/>
                </a:lnTo>
                <a:lnTo>
                  <a:pt x="61722" y="159765"/>
                </a:lnTo>
                <a:lnTo>
                  <a:pt x="65024" y="179704"/>
                </a:lnTo>
                <a:lnTo>
                  <a:pt x="58674" y="181101"/>
                </a:lnTo>
                <a:lnTo>
                  <a:pt x="52959" y="181736"/>
                </a:lnTo>
                <a:lnTo>
                  <a:pt x="47878" y="181736"/>
                </a:lnTo>
                <a:lnTo>
                  <a:pt x="39750" y="181736"/>
                </a:lnTo>
                <a:lnTo>
                  <a:pt x="33400" y="180466"/>
                </a:lnTo>
                <a:lnTo>
                  <a:pt x="28828" y="177800"/>
                </a:lnTo>
                <a:lnTo>
                  <a:pt x="24257" y="175259"/>
                </a:lnTo>
                <a:lnTo>
                  <a:pt x="21082" y="171830"/>
                </a:lnTo>
                <a:lnTo>
                  <a:pt x="19303" y="167639"/>
                </a:lnTo>
                <a:lnTo>
                  <a:pt x="17274" y="158472"/>
                </a:lnTo>
                <a:lnTo>
                  <a:pt x="16518" y="143130"/>
                </a:lnTo>
                <a:lnTo>
                  <a:pt x="16510" y="140842"/>
                </a:lnTo>
                <a:lnTo>
                  <a:pt x="16510" y="64134"/>
                </a:lnTo>
                <a:lnTo>
                  <a:pt x="0" y="64134"/>
                </a:lnTo>
                <a:lnTo>
                  <a:pt x="0" y="46608"/>
                </a:lnTo>
                <a:lnTo>
                  <a:pt x="16510" y="46608"/>
                </a:lnTo>
                <a:lnTo>
                  <a:pt x="16510" y="13588"/>
                </a:lnTo>
                <a:lnTo>
                  <a:pt x="38988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5220462" y="5269611"/>
            <a:ext cx="65024" cy="181736"/>
          </a:xfrm>
          <a:custGeom>
            <a:avLst/>
            <a:gdLst/>
            <a:ahLst/>
            <a:cxnLst/>
            <a:rect l="l" t="t" r="r" b="b"/>
            <a:pathLst>
              <a:path w="65024" h="181737">
                <a:moveTo>
                  <a:pt x="38988" y="0"/>
                </a:moveTo>
                <a:lnTo>
                  <a:pt x="38988" y="46608"/>
                </a:lnTo>
                <a:lnTo>
                  <a:pt x="61722" y="46608"/>
                </a:lnTo>
                <a:lnTo>
                  <a:pt x="61722" y="64134"/>
                </a:lnTo>
                <a:lnTo>
                  <a:pt x="38988" y="64134"/>
                </a:lnTo>
                <a:lnTo>
                  <a:pt x="38988" y="142112"/>
                </a:lnTo>
                <a:lnTo>
                  <a:pt x="38988" y="148589"/>
                </a:lnTo>
                <a:lnTo>
                  <a:pt x="39370" y="152780"/>
                </a:lnTo>
                <a:lnTo>
                  <a:pt x="40132" y="154558"/>
                </a:lnTo>
                <a:lnTo>
                  <a:pt x="41021" y="156463"/>
                </a:lnTo>
                <a:lnTo>
                  <a:pt x="42290" y="157860"/>
                </a:lnTo>
                <a:lnTo>
                  <a:pt x="44068" y="159003"/>
                </a:lnTo>
                <a:lnTo>
                  <a:pt x="45847" y="160019"/>
                </a:lnTo>
                <a:lnTo>
                  <a:pt x="48513" y="160654"/>
                </a:lnTo>
                <a:lnTo>
                  <a:pt x="51815" y="160654"/>
                </a:lnTo>
                <a:lnTo>
                  <a:pt x="54355" y="160654"/>
                </a:lnTo>
                <a:lnTo>
                  <a:pt x="57658" y="160273"/>
                </a:lnTo>
                <a:lnTo>
                  <a:pt x="61722" y="159765"/>
                </a:lnTo>
                <a:lnTo>
                  <a:pt x="65024" y="179704"/>
                </a:lnTo>
                <a:lnTo>
                  <a:pt x="58674" y="181101"/>
                </a:lnTo>
                <a:lnTo>
                  <a:pt x="52959" y="181736"/>
                </a:lnTo>
                <a:lnTo>
                  <a:pt x="47878" y="181736"/>
                </a:lnTo>
                <a:lnTo>
                  <a:pt x="39750" y="181736"/>
                </a:lnTo>
                <a:lnTo>
                  <a:pt x="33400" y="180466"/>
                </a:lnTo>
                <a:lnTo>
                  <a:pt x="28828" y="177800"/>
                </a:lnTo>
                <a:lnTo>
                  <a:pt x="24257" y="175259"/>
                </a:lnTo>
                <a:lnTo>
                  <a:pt x="21082" y="171830"/>
                </a:lnTo>
                <a:lnTo>
                  <a:pt x="19303" y="167639"/>
                </a:lnTo>
                <a:lnTo>
                  <a:pt x="17274" y="158472"/>
                </a:lnTo>
                <a:lnTo>
                  <a:pt x="16518" y="143130"/>
                </a:lnTo>
                <a:lnTo>
                  <a:pt x="16510" y="140842"/>
                </a:lnTo>
                <a:lnTo>
                  <a:pt x="16510" y="64134"/>
                </a:lnTo>
                <a:lnTo>
                  <a:pt x="0" y="64134"/>
                </a:lnTo>
                <a:lnTo>
                  <a:pt x="0" y="46608"/>
                </a:lnTo>
                <a:lnTo>
                  <a:pt x="16510" y="46608"/>
                </a:lnTo>
                <a:lnTo>
                  <a:pt x="16510" y="13588"/>
                </a:lnTo>
                <a:lnTo>
                  <a:pt x="38988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6348603" y="5265420"/>
            <a:ext cx="115697" cy="187198"/>
          </a:xfrm>
          <a:custGeom>
            <a:avLst/>
            <a:gdLst/>
            <a:ahLst/>
            <a:cxnLst/>
            <a:rect l="l" t="t" r="r" b="b"/>
            <a:pathLst>
              <a:path w="115697" h="187198">
                <a:moveTo>
                  <a:pt x="93218" y="0"/>
                </a:moveTo>
                <a:lnTo>
                  <a:pt x="115697" y="0"/>
                </a:lnTo>
                <a:lnTo>
                  <a:pt x="115697" y="184149"/>
                </a:lnTo>
                <a:lnTo>
                  <a:pt x="94742" y="184149"/>
                </a:lnTo>
                <a:lnTo>
                  <a:pt x="94742" y="167385"/>
                </a:lnTo>
                <a:lnTo>
                  <a:pt x="86005" y="177502"/>
                </a:lnTo>
                <a:lnTo>
                  <a:pt x="75137" y="184042"/>
                </a:lnTo>
                <a:lnTo>
                  <a:pt x="62136" y="187005"/>
                </a:lnTo>
                <a:lnTo>
                  <a:pt x="57404" y="187197"/>
                </a:lnTo>
                <a:lnTo>
                  <a:pt x="44587" y="185690"/>
                </a:lnTo>
                <a:lnTo>
                  <a:pt x="32689" y="181167"/>
                </a:lnTo>
                <a:lnTo>
                  <a:pt x="28067" y="178434"/>
                </a:lnTo>
                <a:lnTo>
                  <a:pt x="18483" y="170343"/>
                </a:lnTo>
                <a:lnTo>
                  <a:pt x="10751" y="160140"/>
                </a:lnTo>
                <a:lnTo>
                  <a:pt x="7366" y="153796"/>
                </a:lnTo>
                <a:lnTo>
                  <a:pt x="3152" y="142383"/>
                </a:lnTo>
                <a:lnTo>
                  <a:pt x="710" y="129889"/>
                </a:lnTo>
                <a:lnTo>
                  <a:pt x="0" y="117601"/>
                </a:lnTo>
                <a:lnTo>
                  <a:pt x="810" y="104255"/>
                </a:lnTo>
                <a:lnTo>
                  <a:pt x="3222" y="91815"/>
                </a:lnTo>
                <a:lnTo>
                  <a:pt x="6731" y="81406"/>
                </a:lnTo>
                <a:lnTo>
                  <a:pt x="13053" y="69644"/>
                </a:lnTo>
                <a:lnTo>
                  <a:pt x="21464" y="60309"/>
                </a:lnTo>
                <a:lnTo>
                  <a:pt x="26670" y="56387"/>
                </a:lnTo>
                <a:lnTo>
                  <a:pt x="38127" y="50772"/>
                </a:lnTo>
                <a:lnTo>
                  <a:pt x="50612" y="48032"/>
                </a:lnTo>
                <a:lnTo>
                  <a:pt x="56387" y="47751"/>
                </a:lnTo>
                <a:lnTo>
                  <a:pt x="64388" y="47751"/>
                </a:lnTo>
                <a:lnTo>
                  <a:pt x="71627" y="49529"/>
                </a:lnTo>
                <a:lnTo>
                  <a:pt x="77850" y="52831"/>
                </a:lnTo>
                <a:lnTo>
                  <a:pt x="84200" y="56260"/>
                </a:lnTo>
                <a:lnTo>
                  <a:pt x="89281" y="60705"/>
                </a:lnTo>
                <a:lnTo>
                  <a:pt x="93218" y="66166"/>
                </a:lnTo>
                <a:lnTo>
                  <a:pt x="93218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5794756" y="5265420"/>
            <a:ext cx="108712" cy="184150"/>
          </a:xfrm>
          <a:custGeom>
            <a:avLst/>
            <a:gdLst/>
            <a:ahLst/>
            <a:cxnLst/>
            <a:rect l="l" t="t" r="r" b="b"/>
            <a:pathLst>
              <a:path w="108712" h="184150">
                <a:moveTo>
                  <a:pt x="0" y="0"/>
                </a:moveTo>
                <a:lnTo>
                  <a:pt x="22606" y="0"/>
                </a:lnTo>
                <a:lnTo>
                  <a:pt x="22606" y="66166"/>
                </a:lnTo>
                <a:lnTo>
                  <a:pt x="32477" y="57058"/>
                </a:lnTo>
                <a:lnTo>
                  <a:pt x="43672" y="51037"/>
                </a:lnTo>
                <a:lnTo>
                  <a:pt x="56243" y="48084"/>
                </a:lnTo>
                <a:lnTo>
                  <a:pt x="62611" y="47751"/>
                </a:lnTo>
                <a:lnTo>
                  <a:pt x="75949" y="49130"/>
                </a:lnTo>
                <a:lnTo>
                  <a:pt x="87521" y="53154"/>
                </a:lnTo>
                <a:lnTo>
                  <a:pt x="95631" y="57530"/>
                </a:lnTo>
                <a:lnTo>
                  <a:pt x="100838" y="62864"/>
                </a:lnTo>
                <a:lnTo>
                  <a:pt x="104013" y="69722"/>
                </a:lnTo>
                <a:lnTo>
                  <a:pt x="107087" y="79995"/>
                </a:lnTo>
                <a:lnTo>
                  <a:pt x="108581" y="93550"/>
                </a:lnTo>
                <a:lnTo>
                  <a:pt x="108712" y="99694"/>
                </a:lnTo>
                <a:lnTo>
                  <a:pt x="108712" y="184149"/>
                </a:lnTo>
                <a:lnTo>
                  <a:pt x="86106" y="184149"/>
                </a:lnTo>
                <a:lnTo>
                  <a:pt x="86106" y="99694"/>
                </a:lnTo>
                <a:lnTo>
                  <a:pt x="84341" y="85236"/>
                </a:lnTo>
                <a:lnTo>
                  <a:pt x="78989" y="75196"/>
                </a:lnTo>
                <a:lnTo>
                  <a:pt x="78740" y="74929"/>
                </a:lnTo>
                <a:lnTo>
                  <a:pt x="73787" y="69849"/>
                </a:lnTo>
                <a:lnTo>
                  <a:pt x="66929" y="67182"/>
                </a:lnTo>
                <a:lnTo>
                  <a:pt x="57912" y="67182"/>
                </a:lnTo>
                <a:lnTo>
                  <a:pt x="51308" y="67182"/>
                </a:lnTo>
                <a:lnTo>
                  <a:pt x="44958" y="68960"/>
                </a:lnTo>
                <a:lnTo>
                  <a:pt x="38989" y="72389"/>
                </a:lnTo>
                <a:lnTo>
                  <a:pt x="33147" y="75945"/>
                </a:lnTo>
                <a:lnTo>
                  <a:pt x="28956" y="80644"/>
                </a:lnTo>
                <a:lnTo>
                  <a:pt x="26416" y="86613"/>
                </a:lnTo>
                <a:lnTo>
                  <a:pt x="23876" y="92582"/>
                </a:lnTo>
                <a:lnTo>
                  <a:pt x="22606" y="100710"/>
                </a:lnTo>
                <a:lnTo>
                  <a:pt x="22606" y="111251"/>
                </a:lnTo>
                <a:lnTo>
                  <a:pt x="22606" y="184149"/>
                </a:lnTo>
                <a:lnTo>
                  <a:pt x="0" y="184149"/>
                </a:lnTo>
                <a:lnTo>
                  <a:pt x="0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5585333" y="5278437"/>
            <a:ext cx="41655" cy="0"/>
          </a:xfrm>
          <a:custGeom>
            <a:avLst/>
            <a:gdLst/>
            <a:ahLst/>
            <a:cxnLst/>
            <a:rect l="l" t="t" r="r" b="b"/>
            <a:pathLst>
              <a:path w="41655">
                <a:moveTo>
                  <a:pt x="0" y="0"/>
                </a:moveTo>
                <a:lnTo>
                  <a:pt x="41655" y="0"/>
                </a:lnTo>
              </a:path>
            </a:pathLst>
          </a:custGeom>
          <a:ln w="46355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5023358" y="5278437"/>
            <a:ext cx="41655" cy="0"/>
          </a:xfrm>
          <a:custGeom>
            <a:avLst/>
            <a:gdLst/>
            <a:ahLst/>
            <a:cxnLst/>
            <a:rect l="l" t="t" r="r" b="b"/>
            <a:pathLst>
              <a:path w="41655">
                <a:moveTo>
                  <a:pt x="0" y="0"/>
                </a:moveTo>
                <a:lnTo>
                  <a:pt x="41655" y="0"/>
                </a:lnTo>
              </a:path>
            </a:pathLst>
          </a:custGeom>
          <a:ln w="46355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2" name="object 102"/>
          <p:cNvSpPr/>
          <p:nvPr/>
        </p:nvSpPr>
        <p:spPr>
          <a:xfrm>
            <a:off x="4881753" y="5265420"/>
            <a:ext cx="115697" cy="187198"/>
          </a:xfrm>
          <a:custGeom>
            <a:avLst/>
            <a:gdLst/>
            <a:ahLst/>
            <a:cxnLst/>
            <a:rect l="l" t="t" r="r" b="b"/>
            <a:pathLst>
              <a:path w="115697" h="187198">
                <a:moveTo>
                  <a:pt x="93218" y="0"/>
                </a:moveTo>
                <a:lnTo>
                  <a:pt x="115697" y="0"/>
                </a:lnTo>
                <a:lnTo>
                  <a:pt x="115697" y="184149"/>
                </a:lnTo>
                <a:lnTo>
                  <a:pt x="94742" y="184149"/>
                </a:lnTo>
                <a:lnTo>
                  <a:pt x="94742" y="167385"/>
                </a:lnTo>
                <a:lnTo>
                  <a:pt x="86005" y="177502"/>
                </a:lnTo>
                <a:lnTo>
                  <a:pt x="75137" y="184042"/>
                </a:lnTo>
                <a:lnTo>
                  <a:pt x="62136" y="187005"/>
                </a:lnTo>
                <a:lnTo>
                  <a:pt x="57404" y="187197"/>
                </a:lnTo>
                <a:lnTo>
                  <a:pt x="44587" y="185690"/>
                </a:lnTo>
                <a:lnTo>
                  <a:pt x="32689" y="181167"/>
                </a:lnTo>
                <a:lnTo>
                  <a:pt x="28067" y="178434"/>
                </a:lnTo>
                <a:lnTo>
                  <a:pt x="18483" y="170343"/>
                </a:lnTo>
                <a:lnTo>
                  <a:pt x="10751" y="160140"/>
                </a:lnTo>
                <a:lnTo>
                  <a:pt x="7366" y="153796"/>
                </a:lnTo>
                <a:lnTo>
                  <a:pt x="3152" y="142383"/>
                </a:lnTo>
                <a:lnTo>
                  <a:pt x="710" y="129889"/>
                </a:lnTo>
                <a:lnTo>
                  <a:pt x="0" y="117601"/>
                </a:lnTo>
                <a:lnTo>
                  <a:pt x="810" y="104255"/>
                </a:lnTo>
                <a:lnTo>
                  <a:pt x="3222" y="91815"/>
                </a:lnTo>
                <a:lnTo>
                  <a:pt x="6731" y="81406"/>
                </a:lnTo>
                <a:lnTo>
                  <a:pt x="13053" y="69644"/>
                </a:lnTo>
                <a:lnTo>
                  <a:pt x="21464" y="60309"/>
                </a:lnTo>
                <a:lnTo>
                  <a:pt x="26670" y="56387"/>
                </a:lnTo>
                <a:lnTo>
                  <a:pt x="38127" y="50772"/>
                </a:lnTo>
                <a:lnTo>
                  <a:pt x="50612" y="48032"/>
                </a:lnTo>
                <a:lnTo>
                  <a:pt x="56387" y="47751"/>
                </a:lnTo>
                <a:lnTo>
                  <a:pt x="64388" y="47751"/>
                </a:lnTo>
                <a:lnTo>
                  <a:pt x="71627" y="49529"/>
                </a:lnTo>
                <a:lnTo>
                  <a:pt x="77850" y="52831"/>
                </a:lnTo>
                <a:lnTo>
                  <a:pt x="84200" y="56260"/>
                </a:lnTo>
                <a:lnTo>
                  <a:pt x="89281" y="60705"/>
                </a:lnTo>
                <a:lnTo>
                  <a:pt x="93218" y="66166"/>
                </a:lnTo>
                <a:lnTo>
                  <a:pt x="93218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3" name="object 103"/>
          <p:cNvSpPr/>
          <p:nvPr/>
        </p:nvSpPr>
        <p:spPr>
          <a:xfrm>
            <a:off x="4261358" y="5278437"/>
            <a:ext cx="41655" cy="0"/>
          </a:xfrm>
          <a:custGeom>
            <a:avLst/>
            <a:gdLst/>
            <a:ahLst/>
            <a:cxnLst/>
            <a:rect l="l" t="t" r="r" b="b"/>
            <a:pathLst>
              <a:path w="41655">
                <a:moveTo>
                  <a:pt x="0" y="0"/>
                </a:moveTo>
                <a:lnTo>
                  <a:pt x="41655" y="0"/>
                </a:lnTo>
              </a:path>
            </a:pathLst>
          </a:custGeom>
          <a:ln w="46355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4" name="object 104"/>
          <p:cNvSpPr/>
          <p:nvPr/>
        </p:nvSpPr>
        <p:spPr>
          <a:xfrm>
            <a:off x="2841879" y="5265420"/>
            <a:ext cx="115696" cy="187198"/>
          </a:xfrm>
          <a:custGeom>
            <a:avLst/>
            <a:gdLst/>
            <a:ahLst/>
            <a:cxnLst/>
            <a:rect l="l" t="t" r="r" b="b"/>
            <a:pathLst>
              <a:path w="115696" h="187198">
                <a:moveTo>
                  <a:pt x="0" y="0"/>
                </a:moveTo>
                <a:lnTo>
                  <a:pt x="22606" y="0"/>
                </a:lnTo>
                <a:lnTo>
                  <a:pt x="22606" y="65785"/>
                </a:lnTo>
                <a:lnTo>
                  <a:pt x="32362" y="56283"/>
                </a:lnTo>
                <a:lnTo>
                  <a:pt x="43597" y="50305"/>
                </a:lnTo>
                <a:lnTo>
                  <a:pt x="56310" y="47829"/>
                </a:lnTo>
                <a:lnTo>
                  <a:pt x="59181" y="47751"/>
                </a:lnTo>
                <a:lnTo>
                  <a:pt x="67437" y="47751"/>
                </a:lnTo>
                <a:lnTo>
                  <a:pt x="75183" y="49402"/>
                </a:lnTo>
                <a:lnTo>
                  <a:pt x="82550" y="52704"/>
                </a:lnTo>
                <a:lnTo>
                  <a:pt x="89788" y="56006"/>
                </a:lnTo>
                <a:lnTo>
                  <a:pt x="95884" y="60705"/>
                </a:lnTo>
                <a:lnTo>
                  <a:pt x="100583" y="66674"/>
                </a:lnTo>
                <a:lnTo>
                  <a:pt x="105282" y="72643"/>
                </a:lnTo>
                <a:lnTo>
                  <a:pt x="108965" y="79882"/>
                </a:lnTo>
                <a:lnTo>
                  <a:pt x="111759" y="88391"/>
                </a:lnTo>
                <a:lnTo>
                  <a:pt x="114585" y="100485"/>
                </a:lnTo>
                <a:lnTo>
                  <a:pt x="115677" y="113401"/>
                </a:lnTo>
                <a:lnTo>
                  <a:pt x="115696" y="115442"/>
                </a:lnTo>
                <a:lnTo>
                  <a:pt x="114820" y="130296"/>
                </a:lnTo>
                <a:lnTo>
                  <a:pt x="112184" y="143518"/>
                </a:lnTo>
                <a:lnTo>
                  <a:pt x="107780" y="155109"/>
                </a:lnTo>
                <a:lnTo>
                  <a:pt x="101599" y="165070"/>
                </a:lnTo>
                <a:lnTo>
                  <a:pt x="98806" y="168401"/>
                </a:lnTo>
                <a:lnTo>
                  <a:pt x="88664" y="177551"/>
                </a:lnTo>
                <a:lnTo>
                  <a:pt x="77424" y="183668"/>
                </a:lnTo>
                <a:lnTo>
                  <a:pt x="65086" y="186770"/>
                </a:lnTo>
                <a:lnTo>
                  <a:pt x="58038" y="187197"/>
                </a:lnTo>
                <a:lnTo>
                  <a:pt x="44673" y="185380"/>
                </a:lnTo>
                <a:lnTo>
                  <a:pt x="33196" y="179928"/>
                </a:lnTo>
                <a:lnTo>
                  <a:pt x="23605" y="170842"/>
                </a:lnTo>
                <a:lnTo>
                  <a:pt x="21081" y="167385"/>
                </a:lnTo>
                <a:lnTo>
                  <a:pt x="21081" y="184149"/>
                </a:lnTo>
                <a:lnTo>
                  <a:pt x="0" y="184149"/>
                </a:lnTo>
                <a:lnTo>
                  <a:pt x="0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5" name="object 105"/>
          <p:cNvSpPr/>
          <p:nvPr/>
        </p:nvSpPr>
        <p:spPr>
          <a:xfrm>
            <a:off x="3675253" y="5262372"/>
            <a:ext cx="77977" cy="187197"/>
          </a:xfrm>
          <a:custGeom>
            <a:avLst/>
            <a:gdLst/>
            <a:ahLst/>
            <a:cxnLst/>
            <a:rect l="l" t="t" r="r" b="b"/>
            <a:pathLst>
              <a:path w="77977" h="187198">
                <a:moveTo>
                  <a:pt x="56896" y="0"/>
                </a:moveTo>
                <a:lnTo>
                  <a:pt x="63246" y="0"/>
                </a:lnTo>
                <a:lnTo>
                  <a:pt x="70231" y="761"/>
                </a:lnTo>
                <a:lnTo>
                  <a:pt x="77977" y="2285"/>
                </a:lnTo>
                <a:lnTo>
                  <a:pt x="74549" y="21970"/>
                </a:lnTo>
                <a:lnTo>
                  <a:pt x="69850" y="21081"/>
                </a:lnTo>
                <a:lnTo>
                  <a:pt x="65405" y="20700"/>
                </a:lnTo>
                <a:lnTo>
                  <a:pt x="61213" y="20700"/>
                </a:lnTo>
                <a:lnTo>
                  <a:pt x="54356" y="20700"/>
                </a:lnTo>
                <a:lnTo>
                  <a:pt x="49530" y="22097"/>
                </a:lnTo>
                <a:lnTo>
                  <a:pt x="46736" y="25018"/>
                </a:lnTo>
                <a:lnTo>
                  <a:pt x="43814" y="28066"/>
                </a:lnTo>
                <a:lnTo>
                  <a:pt x="42418" y="33527"/>
                </a:lnTo>
                <a:lnTo>
                  <a:pt x="42418" y="41528"/>
                </a:lnTo>
                <a:lnTo>
                  <a:pt x="42418" y="53847"/>
                </a:lnTo>
                <a:lnTo>
                  <a:pt x="68452" y="53847"/>
                </a:lnTo>
                <a:lnTo>
                  <a:pt x="68452" y="71373"/>
                </a:lnTo>
                <a:lnTo>
                  <a:pt x="42418" y="71373"/>
                </a:lnTo>
                <a:lnTo>
                  <a:pt x="42418" y="187197"/>
                </a:lnTo>
                <a:lnTo>
                  <a:pt x="19938" y="187197"/>
                </a:lnTo>
                <a:lnTo>
                  <a:pt x="19938" y="71373"/>
                </a:lnTo>
                <a:lnTo>
                  <a:pt x="0" y="71373"/>
                </a:lnTo>
                <a:lnTo>
                  <a:pt x="0" y="53847"/>
                </a:lnTo>
                <a:lnTo>
                  <a:pt x="19938" y="53847"/>
                </a:lnTo>
                <a:lnTo>
                  <a:pt x="19938" y="39623"/>
                </a:lnTo>
                <a:lnTo>
                  <a:pt x="19938" y="30733"/>
                </a:lnTo>
                <a:lnTo>
                  <a:pt x="20700" y="24002"/>
                </a:lnTo>
                <a:lnTo>
                  <a:pt x="22351" y="19684"/>
                </a:lnTo>
                <a:lnTo>
                  <a:pt x="24511" y="13842"/>
                </a:lnTo>
                <a:lnTo>
                  <a:pt x="28321" y="9016"/>
                </a:lnTo>
                <a:lnTo>
                  <a:pt x="33782" y="5460"/>
                </a:lnTo>
                <a:lnTo>
                  <a:pt x="39243" y="1777"/>
                </a:lnTo>
                <a:lnTo>
                  <a:pt x="46989" y="0"/>
                </a:lnTo>
                <a:lnTo>
                  <a:pt x="56896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6" name="object 106"/>
          <p:cNvSpPr/>
          <p:nvPr/>
        </p:nvSpPr>
        <p:spPr>
          <a:xfrm>
            <a:off x="2551684" y="5997143"/>
            <a:ext cx="160909" cy="185851"/>
          </a:xfrm>
          <a:custGeom>
            <a:avLst/>
            <a:gdLst/>
            <a:ahLst/>
            <a:cxnLst/>
            <a:rect l="l" t="t" r="r" b="b"/>
            <a:pathLst>
              <a:path w="160909" h="185851">
                <a:moveTo>
                  <a:pt x="16637" y="16573"/>
                </a:moveTo>
                <a:lnTo>
                  <a:pt x="148590" y="92925"/>
                </a:lnTo>
                <a:lnTo>
                  <a:pt x="60833" y="92925"/>
                </a:lnTo>
                <a:lnTo>
                  <a:pt x="16637" y="16573"/>
                </a:lnTo>
                <a:lnTo>
                  <a:pt x="160909" y="92925"/>
                </a:lnTo>
                <a:lnTo>
                  <a:pt x="0" y="0"/>
                </a:lnTo>
                <a:lnTo>
                  <a:pt x="53721" y="92925"/>
                </a:lnTo>
                <a:lnTo>
                  <a:pt x="0" y="185851"/>
                </a:lnTo>
                <a:lnTo>
                  <a:pt x="160909" y="92925"/>
                </a:lnTo>
                <a:lnTo>
                  <a:pt x="16637" y="16573"/>
                </a:lnTo>
                <a:close/>
              </a:path>
            </a:pathLst>
          </a:custGeom>
          <a:solidFill>
            <a:srgbClr val="FCC3A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7" name="object 107"/>
          <p:cNvSpPr/>
          <p:nvPr/>
        </p:nvSpPr>
        <p:spPr>
          <a:xfrm>
            <a:off x="2568321" y="6013716"/>
            <a:ext cx="131953" cy="76352"/>
          </a:xfrm>
          <a:custGeom>
            <a:avLst/>
            <a:gdLst/>
            <a:ahLst/>
            <a:cxnLst/>
            <a:rect l="l" t="t" r="r" b="b"/>
            <a:pathLst>
              <a:path w="131953" h="76352">
                <a:moveTo>
                  <a:pt x="0" y="0"/>
                </a:moveTo>
                <a:lnTo>
                  <a:pt x="44196" y="76352"/>
                </a:lnTo>
                <a:lnTo>
                  <a:pt x="131953" y="76352"/>
                </a:lnTo>
                <a:lnTo>
                  <a:pt x="0" y="0"/>
                </a:lnTo>
                <a:close/>
              </a:path>
            </a:pathLst>
          </a:custGeom>
          <a:ln w="19049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8" name="object 108"/>
          <p:cNvSpPr/>
          <p:nvPr/>
        </p:nvSpPr>
        <p:spPr>
          <a:xfrm>
            <a:off x="2551684" y="5997143"/>
            <a:ext cx="160909" cy="185851"/>
          </a:xfrm>
          <a:custGeom>
            <a:avLst/>
            <a:gdLst/>
            <a:ahLst/>
            <a:cxnLst/>
            <a:rect l="l" t="t" r="r" b="b"/>
            <a:pathLst>
              <a:path w="160909" h="185851">
                <a:moveTo>
                  <a:pt x="0" y="0"/>
                </a:moveTo>
                <a:lnTo>
                  <a:pt x="160909" y="92925"/>
                </a:lnTo>
                <a:lnTo>
                  <a:pt x="0" y="185851"/>
                </a:lnTo>
                <a:lnTo>
                  <a:pt x="53721" y="92925"/>
                </a:lnTo>
                <a:lnTo>
                  <a:pt x="0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9" name="object 109"/>
          <p:cNvSpPr/>
          <p:nvPr/>
        </p:nvSpPr>
        <p:spPr>
          <a:xfrm>
            <a:off x="2841879" y="5995758"/>
            <a:ext cx="3125413" cy="241363"/>
          </a:xfrm>
          <a:custGeom>
            <a:avLst/>
            <a:gdLst/>
            <a:ahLst/>
            <a:cxnLst/>
            <a:rect l="l" t="t" r="r" b="b"/>
            <a:pathLst>
              <a:path w="3125413" h="241363">
                <a:moveTo>
                  <a:pt x="1254379" y="79806"/>
                </a:moveTo>
                <a:lnTo>
                  <a:pt x="1260474" y="73571"/>
                </a:lnTo>
                <a:lnTo>
                  <a:pt x="1268348" y="70446"/>
                </a:lnTo>
                <a:lnTo>
                  <a:pt x="1282826" y="70446"/>
                </a:lnTo>
                <a:lnTo>
                  <a:pt x="1287398" y="71666"/>
                </a:lnTo>
                <a:lnTo>
                  <a:pt x="1291208" y="74091"/>
                </a:lnTo>
                <a:lnTo>
                  <a:pt x="1295145" y="76517"/>
                </a:lnTo>
                <a:lnTo>
                  <a:pt x="1297685" y="79717"/>
                </a:lnTo>
                <a:lnTo>
                  <a:pt x="1299209" y="83705"/>
                </a:lnTo>
                <a:lnTo>
                  <a:pt x="1300733" y="87680"/>
                </a:lnTo>
                <a:lnTo>
                  <a:pt x="1301369" y="94183"/>
                </a:lnTo>
                <a:lnTo>
                  <a:pt x="1301369" y="187236"/>
                </a:lnTo>
                <a:lnTo>
                  <a:pt x="1323847" y="187236"/>
                </a:lnTo>
                <a:lnTo>
                  <a:pt x="1323847" y="95694"/>
                </a:lnTo>
                <a:lnTo>
                  <a:pt x="1322986" y="83658"/>
                </a:lnTo>
                <a:lnTo>
                  <a:pt x="1319449" y="71234"/>
                </a:lnTo>
                <a:lnTo>
                  <a:pt x="1313180" y="61849"/>
                </a:lnTo>
                <a:lnTo>
                  <a:pt x="1308144" y="57613"/>
                </a:lnTo>
                <a:lnTo>
                  <a:pt x="1296826" y="52550"/>
                </a:lnTo>
                <a:lnTo>
                  <a:pt x="1282699" y="50863"/>
                </a:lnTo>
                <a:lnTo>
                  <a:pt x="1273192" y="51749"/>
                </a:lnTo>
                <a:lnTo>
                  <a:pt x="1261273" y="55873"/>
                </a:lnTo>
                <a:lnTo>
                  <a:pt x="1250726" y="63363"/>
                </a:lnTo>
                <a:lnTo>
                  <a:pt x="1241551" y="74218"/>
                </a:lnTo>
                <a:lnTo>
                  <a:pt x="1238884" y="66852"/>
                </a:lnTo>
                <a:lnTo>
                  <a:pt x="1234440" y="61112"/>
                </a:lnTo>
                <a:lnTo>
                  <a:pt x="1228090" y="57010"/>
                </a:lnTo>
                <a:lnTo>
                  <a:pt x="1221867" y="52908"/>
                </a:lnTo>
                <a:lnTo>
                  <a:pt x="1213738" y="50863"/>
                </a:lnTo>
                <a:lnTo>
                  <a:pt x="1194943" y="50863"/>
                </a:lnTo>
                <a:lnTo>
                  <a:pt x="1187069" y="52857"/>
                </a:lnTo>
                <a:lnTo>
                  <a:pt x="1180083" y="56832"/>
                </a:lnTo>
                <a:lnTo>
                  <a:pt x="1173098" y="60807"/>
                </a:lnTo>
                <a:lnTo>
                  <a:pt x="1167637" y="66052"/>
                </a:lnTo>
                <a:lnTo>
                  <a:pt x="1163446" y="72593"/>
                </a:lnTo>
                <a:lnTo>
                  <a:pt x="1163446" y="53873"/>
                </a:lnTo>
                <a:lnTo>
                  <a:pt x="1143126" y="53873"/>
                </a:lnTo>
                <a:lnTo>
                  <a:pt x="1143126" y="187236"/>
                </a:lnTo>
                <a:lnTo>
                  <a:pt x="1165733" y="187236"/>
                </a:lnTo>
                <a:lnTo>
                  <a:pt x="1165768" y="114604"/>
                </a:lnTo>
                <a:lnTo>
                  <a:pt x="1166857" y="100642"/>
                </a:lnTo>
                <a:lnTo>
                  <a:pt x="1169416" y="90170"/>
                </a:lnTo>
                <a:lnTo>
                  <a:pt x="1171829" y="83718"/>
                </a:lnTo>
                <a:lnTo>
                  <a:pt x="1175766" y="78828"/>
                </a:lnTo>
                <a:lnTo>
                  <a:pt x="1181226" y="75476"/>
                </a:lnTo>
                <a:lnTo>
                  <a:pt x="1186560" y="72123"/>
                </a:lnTo>
                <a:lnTo>
                  <a:pt x="1192403" y="70446"/>
                </a:lnTo>
                <a:lnTo>
                  <a:pt x="1207134" y="70446"/>
                </a:lnTo>
                <a:lnTo>
                  <a:pt x="1213231" y="72961"/>
                </a:lnTo>
                <a:lnTo>
                  <a:pt x="1216913" y="77990"/>
                </a:lnTo>
                <a:lnTo>
                  <a:pt x="1220596" y="83007"/>
                </a:lnTo>
                <a:lnTo>
                  <a:pt x="1222374" y="90538"/>
                </a:lnTo>
                <a:lnTo>
                  <a:pt x="1222374" y="187236"/>
                </a:lnTo>
                <a:lnTo>
                  <a:pt x="1244981" y="187236"/>
                </a:lnTo>
                <a:lnTo>
                  <a:pt x="1244981" y="109753"/>
                </a:lnTo>
                <a:lnTo>
                  <a:pt x="1245326" y="102306"/>
                </a:lnTo>
                <a:lnTo>
                  <a:pt x="1248330" y="89216"/>
                </a:lnTo>
                <a:lnTo>
                  <a:pt x="1254379" y="79806"/>
                </a:lnTo>
                <a:close/>
              </a:path>
              <a:path w="3125413" h="241363">
                <a:moveTo>
                  <a:pt x="936879" y="187236"/>
                </a:moveTo>
                <a:lnTo>
                  <a:pt x="936887" y="116085"/>
                </a:lnTo>
                <a:lnTo>
                  <a:pt x="937922" y="103054"/>
                </a:lnTo>
                <a:lnTo>
                  <a:pt x="940688" y="91046"/>
                </a:lnTo>
                <a:lnTo>
                  <a:pt x="942340" y="85775"/>
                </a:lnTo>
                <a:lnTo>
                  <a:pt x="945133" y="81648"/>
                </a:lnTo>
                <a:lnTo>
                  <a:pt x="949070" y="78676"/>
                </a:lnTo>
                <a:lnTo>
                  <a:pt x="953007" y="75704"/>
                </a:lnTo>
                <a:lnTo>
                  <a:pt x="957453" y="74218"/>
                </a:lnTo>
                <a:lnTo>
                  <a:pt x="967994" y="74218"/>
                </a:lnTo>
                <a:lnTo>
                  <a:pt x="973455" y="75857"/>
                </a:lnTo>
                <a:lnTo>
                  <a:pt x="979043" y="79121"/>
                </a:lnTo>
                <a:lnTo>
                  <a:pt x="986790" y="58140"/>
                </a:lnTo>
                <a:lnTo>
                  <a:pt x="978916" y="53289"/>
                </a:lnTo>
                <a:lnTo>
                  <a:pt x="971169" y="50863"/>
                </a:lnTo>
                <a:lnTo>
                  <a:pt x="958342" y="50863"/>
                </a:lnTo>
                <a:lnTo>
                  <a:pt x="953516" y="52374"/>
                </a:lnTo>
                <a:lnTo>
                  <a:pt x="949070" y="55384"/>
                </a:lnTo>
                <a:lnTo>
                  <a:pt x="944625" y="58394"/>
                </a:lnTo>
                <a:lnTo>
                  <a:pt x="939926" y="64630"/>
                </a:lnTo>
                <a:lnTo>
                  <a:pt x="934719" y="74091"/>
                </a:lnTo>
                <a:lnTo>
                  <a:pt x="934719" y="53873"/>
                </a:lnTo>
                <a:lnTo>
                  <a:pt x="914399" y="53873"/>
                </a:lnTo>
                <a:lnTo>
                  <a:pt x="914399" y="187236"/>
                </a:lnTo>
                <a:lnTo>
                  <a:pt x="936879" y="187236"/>
                </a:lnTo>
                <a:close/>
              </a:path>
              <a:path w="3125413" h="241363">
                <a:moveTo>
                  <a:pt x="624840" y="187236"/>
                </a:moveTo>
                <a:lnTo>
                  <a:pt x="648461" y="187236"/>
                </a:lnTo>
                <a:lnTo>
                  <a:pt x="675512" y="84645"/>
                </a:lnTo>
                <a:lnTo>
                  <a:pt x="680593" y="107365"/>
                </a:lnTo>
                <a:lnTo>
                  <a:pt x="701801" y="187236"/>
                </a:lnTo>
                <a:lnTo>
                  <a:pt x="725296" y="187236"/>
                </a:lnTo>
                <a:lnTo>
                  <a:pt x="767080" y="53873"/>
                </a:lnTo>
                <a:lnTo>
                  <a:pt x="745108" y="53873"/>
                </a:lnTo>
                <a:lnTo>
                  <a:pt x="722248" y="130975"/>
                </a:lnTo>
                <a:lnTo>
                  <a:pt x="714501" y="156718"/>
                </a:lnTo>
                <a:lnTo>
                  <a:pt x="707897" y="131229"/>
                </a:lnTo>
                <a:lnTo>
                  <a:pt x="687958" y="53873"/>
                </a:lnTo>
                <a:lnTo>
                  <a:pt x="664718" y="53873"/>
                </a:lnTo>
                <a:lnTo>
                  <a:pt x="643508" y="131978"/>
                </a:lnTo>
                <a:lnTo>
                  <a:pt x="642215" y="137052"/>
                </a:lnTo>
                <a:lnTo>
                  <a:pt x="638191" y="152923"/>
                </a:lnTo>
                <a:lnTo>
                  <a:pt x="636523" y="159486"/>
                </a:lnTo>
                <a:lnTo>
                  <a:pt x="628649" y="130848"/>
                </a:lnTo>
                <a:lnTo>
                  <a:pt x="607441" y="53873"/>
                </a:lnTo>
                <a:lnTo>
                  <a:pt x="584072" y="53873"/>
                </a:lnTo>
                <a:lnTo>
                  <a:pt x="624840" y="187236"/>
                </a:lnTo>
                <a:close/>
              </a:path>
              <a:path w="3125413" h="241363">
                <a:moveTo>
                  <a:pt x="393953" y="187236"/>
                </a:moveTo>
                <a:lnTo>
                  <a:pt x="393962" y="116085"/>
                </a:lnTo>
                <a:lnTo>
                  <a:pt x="394997" y="103054"/>
                </a:lnTo>
                <a:lnTo>
                  <a:pt x="397763" y="91046"/>
                </a:lnTo>
                <a:lnTo>
                  <a:pt x="399414" y="85775"/>
                </a:lnTo>
                <a:lnTo>
                  <a:pt x="402208" y="81648"/>
                </a:lnTo>
                <a:lnTo>
                  <a:pt x="406145" y="78676"/>
                </a:lnTo>
                <a:lnTo>
                  <a:pt x="410082" y="75704"/>
                </a:lnTo>
                <a:lnTo>
                  <a:pt x="414528" y="74218"/>
                </a:lnTo>
                <a:lnTo>
                  <a:pt x="425069" y="74218"/>
                </a:lnTo>
                <a:lnTo>
                  <a:pt x="430530" y="75857"/>
                </a:lnTo>
                <a:lnTo>
                  <a:pt x="436118" y="79121"/>
                </a:lnTo>
                <a:lnTo>
                  <a:pt x="443865" y="58140"/>
                </a:lnTo>
                <a:lnTo>
                  <a:pt x="435991" y="53289"/>
                </a:lnTo>
                <a:lnTo>
                  <a:pt x="428244" y="50863"/>
                </a:lnTo>
                <a:lnTo>
                  <a:pt x="415417" y="50863"/>
                </a:lnTo>
                <a:lnTo>
                  <a:pt x="410591" y="52374"/>
                </a:lnTo>
                <a:lnTo>
                  <a:pt x="406145" y="55384"/>
                </a:lnTo>
                <a:lnTo>
                  <a:pt x="401700" y="58394"/>
                </a:lnTo>
                <a:lnTo>
                  <a:pt x="397001" y="64630"/>
                </a:lnTo>
                <a:lnTo>
                  <a:pt x="391794" y="74091"/>
                </a:lnTo>
                <a:lnTo>
                  <a:pt x="391794" y="53873"/>
                </a:lnTo>
                <a:lnTo>
                  <a:pt x="371475" y="53873"/>
                </a:lnTo>
                <a:lnTo>
                  <a:pt x="371475" y="187236"/>
                </a:lnTo>
                <a:lnTo>
                  <a:pt x="393953" y="187236"/>
                </a:lnTo>
                <a:close/>
              </a:path>
              <a:path w="3125413" h="241363">
                <a:moveTo>
                  <a:pt x="308228" y="187236"/>
                </a:moveTo>
                <a:lnTo>
                  <a:pt x="308237" y="116085"/>
                </a:lnTo>
                <a:lnTo>
                  <a:pt x="309272" y="103054"/>
                </a:lnTo>
                <a:lnTo>
                  <a:pt x="312038" y="91046"/>
                </a:lnTo>
                <a:lnTo>
                  <a:pt x="313689" y="85775"/>
                </a:lnTo>
                <a:lnTo>
                  <a:pt x="316483" y="81648"/>
                </a:lnTo>
                <a:lnTo>
                  <a:pt x="320420" y="78676"/>
                </a:lnTo>
                <a:lnTo>
                  <a:pt x="324357" y="75704"/>
                </a:lnTo>
                <a:lnTo>
                  <a:pt x="328802" y="74218"/>
                </a:lnTo>
                <a:lnTo>
                  <a:pt x="339344" y="74218"/>
                </a:lnTo>
                <a:lnTo>
                  <a:pt x="344804" y="75857"/>
                </a:lnTo>
                <a:lnTo>
                  <a:pt x="350393" y="79121"/>
                </a:lnTo>
                <a:lnTo>
                  <a:pt x="358139" y="58140"/>
                </a:lnTo>
                <a:lnTo>
                  <a:pt x="350265" y="53289"/>
                </a:lnTo>
                <a:lnTo>
                  <a:pt x="342519" y="50863"/>
                </a:lnTo>
                <a:lnTo>
                  <a:pt x="329691" y="50863"/>
                </a:lnTo>
                <a:lnTo>
                  <a:pt x="324865" y="52374"/>
                </a:lnTo>
                <a:lnTo>
                  <a:pt x="320420" y="55384"/>
                </a:lnTo>
                <a:lnTo>
                  <a:pt x="315975" y="58394"/>
                </a:lnTo>
                <a:lnTo>
                  <a:pt x="311276" y="64630"/>
                </a:lnTo>
                <a:lnTo>
                  <a:pt x="306069" y="74091"/>
                </a:lnTo>
                <a:lnTo>
                  <a:pt x="306069" y="53873"/>
                </a:lnTo>
                <a:lnTo>
                  <a:pt x="285750" y="53873"/>
                </a:lnTo>
                <a:lnTo>
                  <a:pt x="285750" y="187236"/>
                </a:lnTo>
                <a:lnTo>
                  <a:pt x="308228" y="187236"/>
                </a:lnTo>
                <a:close/>
              </a:path>
              <a:path w="3125413" h="241363">
                <a:moveTo>
                  <a:pt x="1827021" y="53873"/>
                </a:moveTo>
                <a:lnTo>
                  <a:pt x="1827021" y="7289"/>
                </a:lnTo>
                <a:lnTo>
                  <a:pt x="1804543" y="20853"/>
                </a:lnTo>
                <a:lnTo>
                  <a:pt x="1804543" y="53873"/>
                </a:lnTo>
                <a:lnTo>
                  <a:pt x="1788033" y="53873"/>
                </a:lnTo>
                <a:lnTo>
                  <a:pt x="1788033" y="71462"/>
                </a:lnTo>
                <a:lnTo>
                  <a:pt x="1804543" y="71462"/>
                </a:lnTo>
                <a:lnTo>
                  <a:pt x="1804550" y="150310"/>
                </a:lnTo>
                <a:lnTo>
                  <a:pt x="1805301" y="165725"/>
                </a:lnTo>
                <a:lnTo>
                  <a:pt x="1807336" y="174866"/>
                </a:lnTo>
                <a:lnTo>
                  <a:pt x="1809115" y="179095"/>
                </a:lnTo>
                <a:lnTo>
                  <a:pt x="1812290" y="182511"/>
                </a:lnTo>
                <a:lnTo>
                  <a:pt x="1816861" y="185102"/>
                </a:lnTo>
                <a:lnTo>
                  <a:pt x="1821433" y="187693"/>
                </a:lnTo>
                <a:lnTo>
                  <a:pt x="1827783" y="188988"/>
                </a:lnTo>
                <a:lnTo>
                  <a:pt x="1840992" y="188988"/>
                </a:lnTo>
                <a:lnTo>
                  <a:pt x="1846707" y="188328"/>
                </a:lnTo>
                <a:lnTo>
                  <a:pt x="1853057" y="186982"/>
                </a:lnTo>
                <a:lnTo>
                  <a:pt x="1849755" y="167017"/>
                </a:lnTo>
                <a:lnTo>
                  <a:pt x="1845691" y="167601"/>
                </a:lnTo>
                <a:lnTo>
                  <a:pt x="1842388" y="167894"/>
                </a:lnTo>
                <a:lnTo>
                  <a:pt x="1836546" y="167894"/>
                </a:lnTo>
                <a:lnTo>
                  <a:pt x="1833880" y="167347"/>
                </a:lnTo>
                <a:lnTo>
                  <a:pt x="1832101" y="166268"/>
                </a:lnTo>
                <a:lnTo>
                  <a:pt x="1829054" y="163715"/>
                </a:lnTo>
                <a:lnTo>
                  <a:pt x="1827403" y="160032"/>
                </a:lnTo>
                <a:lnTo>
                  <a:pt x="1827021" y="155879"/>
                </a:lnTo>
                <a:lnTo>
                  <a:pt x="1827021" y="71462"/>
                </a:lnTo>
                <a:lnTo>
                  <a:pt x="1849755" y="71462"/>
                </a:lnTo>
                <a:lnTo>
                  <a:pt x="1849755" y="53873"/>
                </a:lnTo>
                <a:lnTo>
                  <a:pt x="1827021" y="53873"/>
                </a:lnTo>
                <a:close/>
              </a:path>
              <a:path w="3125413" h="241363">
                <a:moveTo>
                  <a:pt x="853312" y="30734"/>
                </a:moveTo>
                <a:lnTo>
                  <a:pt x="853312" y="53873"/>
                </a:lnTo>
                <a:lnTo>
                  <a:pt x="833373" y="53873"/>
                </a:lnTo>
                <a:lnTo>
                  <a:pt x="833373" y="71462"/>
                </a:lnTo>
                <a:lnTo>
                  <a:pt x="853312" y="71462"/>
                </a:lnTo>
                <a:lnTo>
                  <a:pt x="853312" y="187236"/>
                </a:lnTo>
                <a:lnTo>
                  <a:pt x="875792" y="187236"/>
                </a:lnTo>
                <a:lnTo>
                  <a:pt x="875792" y="71462"/>
                </a:lnTo>
                <a:lnTo>
                  <a:pt x="901826" y="71462"/>
                </a:lnTo>
                <a:lnTo>
                  <a:pt x="901826" y="53873"/>
                </a:lnTo>
                <a:lnTo>
                  <a:pt x="875792" y="53873"/>
                </a:lnTo>
                <a:lnTo>
                  <a:pt x="875792" y="33528"/>
                </a:lnTo>
                <a:lnTo>
                  <a:pt x="877188" y="28054"/>
                </a:lnTo>
                <a:lnTo>
                  <a:pt x="880109" y="25120"/>
                </a:lnTo>
                <a:lnTo>
                  <a:pt x="882904" y="22186"/>
                </a:lnTo>
                <a:lnTo>
                  <a:pt x="887730" y="20726"/>
                </a:lnTo>
                <a:lnTo>
                  <a:pt x="898779" y="20726"/>
                </a:lnTo>
                <a:lnTo>
                  <a:pt x="903223" y="21145"/>
                </a:lnTo>
                <a:lnTo>
                  <a:pt x="907922" y="21983"/>
                </a:lnTo>
                <a:lnTo>
                  <a:pt x="911351" y="2260"/>
                </a:lnTo>
                <a:lnTo>
                  <a:pt x="903605" y="762"/>
                </a:lnTo>
                <a:lnTo>
                  <a:pt x="896619" y="0"/>
                </a:lnTo>
                <a:lnTo>
                  <a:pt x="880363" y="0"/>
                </a:lnTo>
                <a:lnTo>
                  <a:pt x="872617" y="1828"/>
                </a:lnTo>
                <a:lnTo>
                  <a:pt x="867156" y="5473"/>
                </a:lnTo>
                <a:lnTo>
                  <a:pt x="861694" y="9105"/>
                </a:lnTo>
                <a:lnTo>
                  <a:pt x="857884" y="13855"/>
                </a:lnTo>
                <a:lnTo>
                  <a:pt x="855725" y="19723"/>
                </a:lnTo>
                <a:lnTo>
                  <a:pt x="854074" y="24079"/>
                </a:lnTo>
                <a:lnTo>
                  <a:pt x="853312" y="30734"/>
                </a:lnTo>
                <a:close/>
              </a:path>
              <a:path w="3125413" h="241363">
                <a:moveTo>
                  <a:pt x="1926347" y="156943"/>
                </a:moveTo>
                <a:lnTo>
                  <a:pt x="1929986" y="169305"/>
                </a:lnTo>
                <a:lnTo>
                  <a:pt x="1937893" y="179514"/>
                </a:lnTo>
                <a:lnTo>
                  <a:pt x="1945411" y="184739"/>
                </a:lnTo>
                <a:lnTo>
                  <a:pt x="1957253" y="188870"/>
                </a:lnTo>
                <a:lnTo>
                  <a:pt x="1971674" y="190246"/>
                </a:lnTo>
                <a:lnTo>
                  <a:pt x="1968245" y="172542"/>
                </a:lnTo>
                <a:lnTo>
                  <a:pt x="1961642" y="170535"/>
                </a:lnTo>
                <a:lnTo>
                  <a:pt x="1957070" y="166522"/>
                </a:lnTo>
                <a:lnTo>
                  <a:pt x="1952497" y="162496"/>
                </a:lnTo>
                <a:lnTo>
                  <a:pt x="1950211" y="157480"/>
                </a:lnTo>
                <a:lnTo>
                  <a:pt x="1950211" y="147510"/>
                </a:lnTo>
                <a:lnTo>
                  <a:pt x="1952497" y="115455"/>
                </a:lnTo>
                <a:lnTo>
                  <a:pt x="1947036" y="117919"/>
                </a:lnTo>
                <a:lnTo>
                  <a:pt x="1942210" y="121183"/>
                </a:lnTo>
                <a:lnTo>
                  <a:pt x="1937384" y="124447"/>
                </a:lnTo>
                <a:lnTo>
                  <a:pt x="1933574" y="128778"/>
                </a:lnTo>
                <a:lnTo>
                  <a:pt x="1930526" y="134175"/>
                </a:lnTo>
                <a:lnTo>
                  <a:pt x="1927606" y="139585"/>
                </a:lnTo>
                <a:lnTo>
                  <a:pt x="1926082" y="145542"/>
                </a:lnTo>
                <a:lnTo>
                  <a:pt x="1926082" y="152069"/>
                </a:lnTo>
                <a:lnTo>
                  <a:pt x="1926347" y="156943"/>
                </a:lnTo>
                <a:close/>
              </a:path>
              <a:path w="3125413" h="241363">
                <a:moveTo>
                  <a:pt x="1996567" y="185851"/>
                </a:moveTo>
                <a:lnTo>
                  <a:pt x="1999147" y="184807"/>
                </a:lnTo>
                <a:lnTo>
                  <a:pt x="2009801" y="179041"/>
                </a:lnTo>
                <a:lnTo>
                  <a:pt x="2020823" y="170789"/>
                </a:lnTo>
                <a:lnTo>
                  <a:pt x="2021458" y="177063"/>
                </a:lnTo>
                <a:lnTo>
                  <a:pt x="2022983" y="182549"/>
                </a:lnTo>
                <a:lnTo>
                  <a:pt x="2025269" y="187236"/>
                </a:lnTo>
                <a:lnTo>
                  <a:pt x="2048891" y="187236"/>
                </a:lnTo>
                <a:lnTo>
                  <a:pt x="2046096" y="182130"/>
                </a:lnTo>
                <a:lnTo>
                  <a:pt x="2044192" y="176796"/>
                </a:lnTo>
                <a:lnTo>
                  <a:pt x="2043175" y="171221"/>
                </a:lnTo>
                <a:lnTo>
                  <a:pt x="2042364" y="162102"/>
                </a:lnTo>
                <a:lnTo>
                  <a:pt x="2041929" y="149080"/>
                </a:lnTo>
                <a:lnTo>
                  <a:pt x="2041779" y="131356"/>
                </a:lnTo>
                <a:lnTo>
                  <a:pt x="2041779" y="91173"/>
                </a:lnTo>
                <a:lnTo>
                  <a:pt x="2041397" y="84226"/>
                </a:lnTo>
                <a:lnTo>
                  <a:pt x="2040635" y="80378"/>
                </a:lnTo>
                <a:lnTo>
                  <a:pt x="2039238" y="74180"/>
                </a:lnTo>
                <a:lnTo>
                  <a:pt x="2036953" y="69049"/>
                </a:lnTo>
                <a:lnTo>
                  <a:pt x="2033650" y="64985"/>
                </a:lnTo>
                <a:lnTo>
                  <a:pt x="2030221" y="60934"/>
                </a:lnTo>
                <a:lnTo>
                  <a:pt x="2025015" y="57556"/>
                </a:lnTo>
                <a:lnTo>
                  <a:pt x="2017903" y="54876"/>
                </a:lnTo>
                <a:lnTo>
                  <a:pt x="2004264" y="51681"/>
                </a:lnTo>
                <a:lnTo>
                  <a:pt x="1990090" y="50863"/>
                </a:lnTo>
                <a:lnTo>
                  <a:pt x="1984391" y="50999"/>
                </a:lnTo>
                <a:lnTo>
                  <a:pt x="1971443" y="52476"/>
                </a:lnTo>
                <a:lnTo>
                  <a:pt x="1959863" y="55575"/>
                </a:lnTo>
                <a:lnTo>
                  <a:pt x="1951228" y="58712"/>
                </a:lnTo>
                <a:lnTo>
                  <a:pt x="1944496" y="63195"/>
                </a:lnTo>
                <a:lnTo>
                  <a:pt x="1939924" y="69011"/>
                </a:lnTo>
                <a:lnTo>
                  <a:pt x="1935353" y="74828"/>
                </a:lnTo>
                <a:lnTo>
                  <a:pt x="1932050" y="82461"/>
                </a:lnTo>
                <a:lnTo>
                  <a:pt x="1930019" y="91922"/>
                </a:lnTo>
                <a:lnTo>
                  <a:pt x="1952117" y="94945"/>
                </a:lnTo>
                <a:lnTo>
                  <a:pt x="1954530" y="85483"/>
                </a:lnTo>
                <a:lnTo>
                  <a:pt x="1958212" y="78892"/>
                </a:lnTo>
                <a:lnTo>
                  <a:pt x="1963293" y="75158"/>
                </a:lnTo>
                <a:lnTo>
                  <a:pt x="1968372" y="71437"/>
                </a:lnTo>
                <a:lnTo>
                  <a:pt x="1976246" y="69570"/>
                </a:lnTo>
                <a:lnTo>
                  <a:pt x="1988632" y="69590"/>
                </a:lnTo>
                <a:lnTo>
                  <a:pt x="2002491" y="71686"/>
                </a:lnTo>
                <a:lnTo>
                  <a:pt x="2012569" y="77228"/>
                </a:lnTo>
                <a:lnTo>
                  <a:pt x="2016886" y="81000"/>
                </a:lnTo>
                <a:lnTo>
                  <a:pt x="2019045" y="87490"/>
                </a:lnTo>
                <a:lnTo>
                  <a:pt x="2018919" y="102603"/>
                </a:lnTo>
                <a:lnTo>
                  <a:pt x="2016932" y="103261"/>
                </a:lnTo>
                <a:lnTo>
                  <a:pt x="2006893" y="105873"/>
                </a:lnTo>
                <a:lnTo>
                  <a:pt x="1994093" y="108248"/>
                </a:lnTo>
                <a:lnTo>
                  <a:pt x="1978533" y="110388"/>
                </a:lnTo>
                <a:lnTo>
                  <a:pt x="1969643" y="111467"/>
                </a:lnTo>
                <a:lnTo>
                  <a:pt x="1962911" y="112598"/>
                </a:lnTo>
                <a:lnTo>
                  <a:pt x="1958467" y="113779"/>
                </a:lnTo>
                <a:lnTo>
                  <a:pt x="1952497" y="115455"/>
                </a:lnTo>
                <a:lnTo>
                  <a:pt x="1950211" y="147510"/>
                </a:lnTo>
                <a:lnTo>
                  <a:pt x="1951228" y="143929"/>
                </a:lnTo>
                <a:lnTo>
                  <a:pt x="1953386" y="140716"/>
                </a:lnTo>
                <a:lnTo>
                  <a:pt x="1955419" y="137490"/>
                </a:lnTo>
                <a:lnTo>
                  <a:pt x="1958467" y="135039"/>
                </a:lnTo>
                <a:lnTo>
                  <a:pt x="1962276" y="133362"/>
                </a:lnTo>
                <a:lnTo>
                  <a:pt x="1966086" y="131686"/>
                </a:lnTo>
                <a:lnTo>
                  <a:pt x="1972691" y="130187"/>
                </a:lnTo>
                <a:lnTo>
                  <a:pt x="1981961" y="128841"/>
                </a:lnTo>
                <a:lnTo>
                  <a:pt x="1996867" y="126359"/>
                </a:lnTo>
                <a:lnTo>
                  <a:pt x="2009260" y="123504"/>
                </a:lnTo>
                <a:lnTo>
                  <a:pt x="2018919" y="120307"/>
                </a:lnTo>
                <a:lnTo>
                  <a:pt x="2018919" y="138557"/>
                </a:lnTo>
                <a:lnTo>
                  <a:pt x="2017648" y="146088"/>
                </a:lnTo>
                <a:lnTo>
                  <a:pt x="2015235" y="151193"/>
                </a:lnTo>
                <a:lnTo>
                  <a:pt x="2012060" y="157810"/>
                </a:lnTo>
                <a:lnTo>
                  <a:pt x="2007108" y="163017"/>
                </a:lnTo>
                <a:lnTo>
                  <a:pt x="2000376" y="166827"/>
                </a:lnTo>
                <a:lnTo>
                  <a:pt x="1993519" y="170637"/>
                </a:lnTo>
                <a:lnTo>
                  <a:pt x="1985771" y="172542"/>
                </a:lnTo>
                <a:lnTo>
                  <a:pt x="1968245" y="172542"/>
                </a:lnTo>
                <a:lnTo>
                  <a:pt x="1971674" y="190246"/>
                </a:lnTo>
                <a:lnTo>
                  <a:pt x="1980565" y="190246"/>
                </a:lnTo>
                <a:lnTo>
                  <a:pt x="1988820" y="188785"/>
                </a:lnTo>
                <a:lnTo>
                  <a:pt x="1996567" y="185851"/>
                </a:lnTo>
                <a:close/>
              </a:path>
              <a:path w="3125413" h="241363">
                <a:moveTo>
                  <a:pt x="2892297" y="81813"/>
                </a:moveTo>
                <a:lnTo>
                  <a:pt x="2894616" y="79348"/>
                </a:lnTo>
                <a:lnTo>
                  <a:pt x="2905405" y="72017"/>
                </a:lnTo>
                <a:lnTo>
                  <a:pt x="2917951" y="69570"/>
                </a:lnTo>
                <a:lnTo>
                  <a:pt x="2929408" y="52497"/>
                </a:lnTo>
                <a:lnTo>
                  <a:pt x="2916300" y="50863"/>
                </a:lnTo>
                <a:lnTo>
                  <a:pt x="2909114" y="51245"/>
                </a:lnTo>
                <a:lnTo>
                  <a:pt x="2896561" y="54073"/>
                </a:lnTo>
                <a:lnTo>
                  <a:pt x="2892297" y="81813"/>
                </a:lnTo>
                <a:close/>
              </a:path>
              <a:path w="3125413" h="241363">
                <a:moveTo>
                  <a:pt x="2885059" y="201549"/>
                </a:moveTo>
                <a:lnTo>
                  <a:pt x="2863087" y="198285"/>
                </a:lnTo>
                <a:lnTo>
                  <a:pt x="2864020" y="209800"/>
                </a:lnTo>
                <a:lnTo>
                  <a:pt x="2868699" y="221592"/>
                </a:lnTo>
                <a:lnTo>
                  <a:pt x="2877311" y="230619"/>
                </a:lnTo>
                <a:lnTo>
                  <a:pt x="2889211" y="237020"/>
                </a:lnTo>
                <a:lnTo>
                  <a:pt x="2901578" y="240277"/>
                </a:lnTo>
                <a:lnTo>
                  <a:pt x="2915793" y="241363"/>
                </a:lnTo>
                <a:lnTo>
                  <a:pt x="2926161" y="240818"/>
                </a:lnTo>
                <a:lnTo>
                  <a:pt x="2938751" y="238327"/>
                </a:lnTo>
                <a:lnTo>
                  <a:pt x="2949701" y="233819"/>
                </a:lnTo>
                <a:lnTo>
                  <a:pt x="2962724" y="223725"/>
                </a:lnTo>
                <a:lnTo>
                  <a:pt x="2969768" y="213296"/>
                </a:lnTo>
                <a:lnTo>
                  <a:pt x="2974040" y="198738"/>
                </a:lnTo>
                <a:lnTo>
                  <a:pt x="2975595" y="185416"/>
                </a:lnTo>
                <a:lnTo>
                  <a:pt x="2976118" y="169151"/>
                </a:lnTo>
                <a:lnTo>
                  <a:pt x="2976118" y="53873"/>
                </a:lnTo>
                <a:lnTo>
                  <a:pt x="2955290" y="53873"/>
                </a:lnTo>
                <a:lnTo>
                  <a:pt x="2955290" y="69951"/>
                </a:lnTo>
                <a:lnTo>
                  <a:pt x="2951394" y="65566"/>
                </a:lnTo>
                <a:lnTo>
                  <a:pt x="2941099" y="57398"/>
                </a:lnTo>
                <a:lnTo>
                  <a:pt x="2929408" y="52497"/>
                </a:lnTo>
                <a:lnTo>
                  <a:pt x="2917951" y="69570"/>
                </a:lnTo>
                <a:lnTo>
                  <a:pt x="2921640" y="69759"/>
                </a:lnTo>
                <a:lnTo>
                  <a:pt x="2933724" y="73494"/>
                </a:lnTo>
                <a:lnTo>
                  <a:pt x="2944113" y="82003"/>
                </a:lnTo>
                <a:lnTo>
                  <a:pt x="2950263" y="91863"/>
                </a:lnTo>
                <a:lnTo>
                  <a:pt x="2953838" y="104083"/>
                </a:lnTo>
                <a:lnTo>
                  <a:pt x="2955035" y="118922"/>
                </a:lnTo>
                <a:lnTo>
                  <a:pt x="2955029" y="120166"/>
                </a:lnTo>
                <a:lnTo>
                  <a:pt x="2953737" y="135171"/>
                </a:lnTo>
                <a:lnTo>
                  <a:pt x="2950217" y="147291"/>
                </a:lnTo>
                <a:lnTo>
                  <a:pt x="2944495" y="156527"/>
                </a:lnTo>
                <a:lnTo>
                  <a:pt x="2941923" y="159183"/>
                </a:lnTo>
                <a:lnTo>
                  <a:pt x="2931101" y="166192"/>
                </a:lnTo>
                <a:lnTo>
                  <a:pt x="2918333" y="168529"/>
                </a:lnTo>
                <a:lnTo>
                  <a:pt x="2914709" y="168360"/>
                </a:lnTo>
                <a:lnTo>
                  <a:pt x="2902436" y="164758"/>
                </a:lnTo>
                <a:lnTo>
                  <a:pt x="2892171" y="156476"/>
                </a:lnTo>
                <a:lnTo>
                  <a:pt x="2886058" y="145950"/>
                </a:lnTo>
                <a:lnTo>
                  <a:pt x="2882840" y="133511"/>
                </a:lnTo>
                <a:lnTo>
                  <a:pt x="2881757" y="118173"/>
                </a:lnTo>
                <a:lnTo>
                  <a:pt x="2882907" y="103588"/>
                </a:lnTo>
                <a:lnTo>
                  <a:pt x="2886430" y="91365"/>
                </a:lnTo>
                <a:lnTo>
                  <a:pt x="2892297" y="81813"/>
                </a:lnTo>
                <a:lnTo>
                  <a:pt x="2896561" y="54073"/>
                </a:lnTo>
                <a:lnTo>
                  <a:pt x="2885440" y="59651"/>
                </a:lnTo>
                <a:lnTo>
                  <a:pt x="2880337" y="63554"/>
                </a:lnTo>
                <a:lnTo>
                  <a:pt x="2871930" y="72906"/>
                </a:lnTo>
                <a:lnTo>
                  <a:pt x="2865500" y="84582"/>
                </a:lnTo>
                <a:lnTo>
                  <a:pt x="2861993" y="94273"/>
                </a:lnTo>
                <a:lnTo>
                  <a:pt x="2859379" y="106666"/>
                </a:lnTo>
                <a:lnTo>
                  <a:pt x="2858516" y="119799"/>
                </a:lnTo>
                <a:lnTo>
                  <a:pt x="2859371" y="132515"/>
                </a:lnTo>
                <a:lnTo>
                  <a:pt x="2862181" y="145165"/>
                </a:lnTo>
                <a:lnTo>
                  <a:pt x="2866937" y="156792"/>
                </a:lnTo>
                <a:lnTo>
                  <a:pt x="2873629" y="167398"/>
                </a:lnTo>
                <a:lnTo>
                  <a:pt x="2879743" y="174166"/>
                </a:lnTo>
                <a:lnTo>
                  <a:pt x="2890077" y="181426"/>
                </a:lnTo>
                <a:lnTo>
                  <a:pt x="2902225" y="185783"/>
                </a:lnTo>
                <a:lnTo>
                  <a:pt x="2916173" y="187236"/>
                </a:lnTo>
                <a:lnTo>
                  <a:pt x="2919135" y="187155"/>
                </a:lnTo>
                <a:lnTo>
                  <a:pt x="2931865" y="184736"/>
                </a:lnTo>
                <a:lnTo>
                  <a:pt x="2943197" y="178946"/>
                </a:lnTo>
                <a:lnTo>
                  <a:pt x="2953131" y="169786"/>
                </a:lnTo>
                <a:lnTo>
                  <a:pt x="2953106" y="175103"/>
                </a:lnTo>
                <a:lnTo>
                  <a:pt x="2952625" y="189849"/>
                </a:lnTo>
                <a:lnTo>
                  <a:pt x="2951480" y="198793"/>
                </a:lnTo>
                <a:lnTo>
                  <a:pt x="2949447" y="206324"/>
                </a:lnTo>
                <a:lnTo>
                  <a:pt x="2945637" y="212178"/>
                </a:lnTo>
                <a:lnTo>
                  <a:pt x="2939922" y="216369"/>
                </a:lnTo>
                <a:lnTo>
                  <a:pt x="2934208" y="220560"/>
                </a:lnTo>
                <a:lnTo>
                  <a:pt x="2926207" y="222643"/>
                </a:lnTo>
                <a:lnTo>
                  <a:pt x="2906013" y="222643"/>
                </a:lnTo>
                <a:lnTo>
                  <a:pt x="2898267" y="220560"/>
                </a:lnTo>
                <a:lnTo>
                  <a:pt x="2892679" y="216369"/>
                </a:lnTo>
                <a:lnTo>
                  <a:pt x="2888487" y="213271"/>
                </a:lnTo>
                <a:lnTo>
                  <a:pt x="2885947" y="208330"/>
                </a:lnTo>
                <a:lnTo>
                  <a:pt x="2885059" y="201549"/>
                </a:lnTo>
                <a:close/>
              </a:path>
              <a:path w="3125413" h="241363">
                <a:moveTo>
                  <a:pt x="2300605" y="63754"/>
                </a:moveTo>
                <a:lnTo>
                  <a:pt x="2295524" y="59334"/>
                </a:lnTo>
                <a:lnTo>
                  <a:pt x="2289174" y="55943"/>
                </a:lnTo>
                <a:lnTo>
                  <a:pt x="2282951" y="52552"/>
                </a:lnTo>
                <a:lnTo>
                  <a:pt x="2275712" y="50863"/>
                </a:lnTo>
                <a:lnTo>
                  <a:pt x="2267711" y="50863"/>
                </a:lnTo>
                <a:lnTo>
                  <a:pt x="2269871" y="69570"/>
                </a:lnTo>
                <a:lnTo>
                  <a:pt x="2273641" y="69769"/>
                </a:lnTo>
                <a:lnTo>
                  <a:pt x="2285681" y="73621"/>
                </a:lnTo>
                <a:lnTo>
                  <a:pt x="2295906" y="82384"/>
                </a:lnTo>
                <a:lnTo>
                  <a:pt x="2302487" y="94536"/>
                </a:lnTo>
                <a:lnTo>
                  <a:pt x="2305453" y="107190"/>
                </a:lnTo>
                <a:lnTo>
                  <a:pt x="2306447" y="122567"/>
                </a:lnTo>
                <a:lnTo>
                  <a:pt x="2306446" y="122981"/>
                </a:lnTo>
                <a:lnTo>
                  <a:pt x="2305260" y="137955"/>
                </a:lnTo>
                <a:lnTo>
                  <a:pt x="2301798" y="150146"/>
                </a:lnTo>
                <a:lnTo>
                  <a:pt x="2296033" y="159550"/>
                </a:lnTo>
                <a:lnTo>
                  <a:pt x="2283461" y="169157"/>
                </a:lnTo>
                <a:lnTo>
                  <a:pt x="2270886" y="171665"/>
                </a:lnTo>
                <a:lnTo>
                  <a:pt x="2267735" y="171515"/>
                </a:lnTo>
                <a:lnTo>
                  <a:pt x="2255791" y="167765"/>
                </a:lnTo>
                <a:lnTo>
                  <a:pt x="2245360" y="158978"/>
                </a:lnTo>
                <a:lnTo>
                  <a:pt x="2238946" y="148122"/>
                </a:lnTo>
                <a:lnTo>
                  <a:pt x="2235656" y="135721"/>
                </a:lnTo>
                <a:lnTo>
                  <a:pt x="2234565" y="120688"/>
                </a:lnTo>
                <a:lnTo>
                  <a:pt x="2234591" y="118056"/>
                </a:lnTo>
                <a:lnTo>
                  <a:pt x="2235943" y="103152"/>
                </a:lnTo>
                <a:lnTo>
                  <a:pt x="2239329" y="91091"/>
                </a:lnTo>
                <a:lnTo>
                  <a:pt x="2244724" y="81876"/>
                </a:lnTo>
                <a:lnTo>
                  <a:pt x="2249449" y="53873"/>
                </a:lnTo>
                <a:lnTo>
                  <a:pt x="2237994" y="59524"/>
                </a:lnTo>
                <a:lnTo>
                  <a:pt x="2232829" y="63383"/>
                </a:lnTo>
                <a:lnTo>
                  <a:pt x="2224393" y="72715"/>
                </a:lnTo>
                <a:lnTo>
                  <a:pt x="2218055" y="84455"/>
                </a:lnTo>
                <a:lnTo>
                  <a:pt x="2214540" y="94921"/>
                </a:lnTo>
                <a:lnTo>
                  <a:pt x="2212133" y="107361"/>
                </a:lnTo>
                <a:lnTo>
                  <a:pt x="2211323" y="120688"/>
                </a:lnTo>
                <a:lnTo>
                  <a:pt x="2212036" y="133028"/>
                </a:lnTo>
                <a:lnTo>
                  <a:pt x="2214478" y="145524"/>
                </a:lnTo>
                <a:lnTo>
                  <a:pt x="2218690" y="156908"/>
                </a:lnTo>
                <a:lnTo>
                  <a:pt x="2222046" y="163191"/>
                </a:lnTo>
                <a:lnTo>
                  <a:pt x="2229788" y="173416"/>
                </a:lnTo>
                <a:lnTo>
                  <a:pt x="2239391" y="181457"/>
                </a:lnTo>
                <a:lnTo>
                  <a:pt x="2244018" y="184203"/>
                </a:lnTo>
                <a:lnTo>
                  <a:pt x="2255914" y="188737"/>
                </a:lnTo>
                <a:lnTo>
                  <a:pt x="2268728" y="190246"/>
                </a:lnTo>
                <a:lnTo>
                  <a:pt x="2273472" y="190052"/>
                </a:lnTo>
                <a:lnTo>
                  <a:pt x="2286468" y="187086"/>
                </a:lnTo>
                <a:lnTo>
                  <a:pt x="2297332" y="180539"/>
                </a:lnTo>
                <a:lnTo>
                  <a:pt x="2306066" y="170408"/>
                </a:lnTo>
                <a:lnTo>
                  <a:pt x="2306066" y="187236"/>
                </a:lnTo>
                <a:lnTo>
                  <a:pt x="2327021" y="187236"/>
                </a:lnTo>
                <a:lnTo>
                  <a:pt x="2327021" y="3149"/>
                </a:lnTo>
                <a:lnTo>
                  <a:pt x="2304542" y="3149"/>
                </a:lnTo>
                <a:lnTo>
                  <a:pt x="2304542" y="69202"/>
                </a:lnTo>
                <a:lnTo>
                  <a:pt x="2300605" y="63754"/>
                </a:lnTo>
                <a:close/>
              </a:path>
              <a:path w="3125413" h="241363">
                <a:moveTo>
                  <a:pt x="2244724" y="81876"/>
                </a:moveTo>
                <a:lnTo>
                  <a:pt x="2246639" y="79700"/>
                </a:lnTo>
                <a:lnTo>
                  <a:pt x="2257236" y="72103"/>
                </a:lnTo>
                <a:lnTo>
                  <a:pt x="2269871" y="69570"/>
                </a:lnTo>
                <a:lnTo>
                  <a:pt x="2267711" y="50863"/>
                </a:lnTo>
                <a:lnTo>
                  <a:pt x="2261930" y="51142"/>
                </a:lnTo>
                <a:lnTo>
                  <a:pt x="2249449" y="53873"/>
                </a:lnTo>
                <a:lnTo>
                  <a:pt x="2244724" y="81876"/>
                </a:lnTo>
                <a:close/>
              </a:path>
              <a:path w="3125413" h="241363">
                <a:moveTo>
                  <a:pt x="1683511" y="158915"/>
                </a:moveTo>
                <a:lnTo>
                  <a:pt x="1682495" y="157707"/>
                </a:lnTo>
                <a:lnTo>
                  <a:pt x="1676835" y="147924"/>
                </a:lnTo>
                <a:lnTo>
                  <a:pt x="1673456" y="135541"/>
                </a:lnTo>
                <a:lnTo>
                  <a:pt x="1672335" y="120561"/>
                </a:lnTo>
                <a:lnTo>
                  <a:pt x="1674460" y="179286"/>
                </a:lnTo>
                <a:lnTo>
                  <a:pt x="1685428" y="185375"/>
                </a:lnTo>
                <a:lnTo>
                  <a:pt x="1697843" y="189028"/>
                </a:lnTo>
                <a:lnTo>
                  <a:pt x="1711706" y="190246"/>
                </a:lnTo>
                <a:lnTo>
                  <a:pt x="1719682" y="189800"/>
                </a:lnTo>
                <a:lnTo>
                  <a:pt x="1732164" y="187143"/>
                </a:lnTo>
                <a:lnTo>
                  <a:pt x="1735580" y="162917"/>
                </a:lnTo>
                <a:lnTo>
                  <a:pt x="1724591" y="169479"/>
                </a:lnTo>
                <a:lnTo>
                  <a:pt x="1711706" y="171665"/>
                </a:lnTo>
                <a:lnTo>
                  <a:pt x="1705814" y="171256"/>
                </a:lnTo>
                <a:lnTo>
                  <a:pt x="1693700" y="167231"/>
                </a:lnTo>
                <a:lnTo>
                  <a:pt x="1683511" y="158915"/>
                </a:lnTo>
                <a:close/>
              </a:path>
              <a:path w="3125413" h="241363">
                <a:moveTo>
                  <a:pt x="1649095" y="120561"/>
                </a:moveTo>
                <a:lnTo>
                  <a:pt x="1649177" y="125112"/>
                </a:lnTo>
                <a:lnTo>
                  <a:pt x="1650679" y="139482"/>
                </a:lnTo>
                <a:lnTo>
                  <a:pt x="1654058" y="152134"/>
                </a:lnTo>
                <a:lnTo>
                  <a:pt x="1659293" y="163070"/>
                </a:lnTo>
                <a:lnTo>
                  <a:pt x="1666367" y="172288"/>
                </a:lnTo>
                <a:lnTo>
                  <a:pt x="1674460" y="179286"/>
                </a:lnTo>
                <a:lnTo>
                  <a:pt x="1672335" y="120561"/>
                </a:lnTo>
                <a:lnTo>
                  <a:pt x="1672358" y="118275"/>
                </a:lnTo>
                <a:lnTo>
                  <a:pt x="1673801" y="103648"/>
                </a:lnTo>
                <a:lnTo>
                  <a:pt x="1677510" y="91643"/>
                </a:lnTo>
                <a:lnTo>
                  <a:pt x="1683511" y="82257"/>
                </a:lnTo>
                <a:lnTo>
                  <a:pt x="1687705" y="78133"/>
                </a:lnTo>
                <a:lnTo>
                  <a:pt x="1698741" y="71711"/>
                </a:lnTo>
                <a:lnTo>
                  <a:pt x="1711706" y="69570"/>
                </a:lnTo>
                <a:lnTo>
                  <a:pt x="1717289" y="69952"/>
                </a:lnTo>
                <a:lnTo>
                  <a:pt x="1729391" y="73958"/>
                </a:lnTo>
                <a:lnTo>
                  <a:pt x="1739645" y="82321"/>
                </a:lnTo>
                <a:lnTo>
                  <a:pt x="1746126" y="92729"/>
                </a:lnTo>
                <a:lnTo>
                  <a:pt x="1749652" y="105001"/>
                </a:lnTo>
                <a:lnTo>
                  <a:pt x="1750821" y="119799"/>
                </a:lnTo>
                <a:lnTo>
                  <a:pt x="1750779" y="123004"/>
                </a:lnTo>
                <a:lnTo>
                  <a:pt x="1749264" y="137583"/>
                </a:lnTo>
                <a:lnTo>
                  <a:pt x="1745560" y="149532"/>
                </a:lnTo>
                <a:lnTo>
                  <a:pt x="1739645" y="158851"/>
                </a:lnTo>
                <a:lnTo>
                  <a:pt x="1735580" y="162917"/>
                </a:lnTo>
                <a:lnTo>
                  <a:pt x="1732164" y="187143"/>
                </a:lnTo>
                <a:lnTo>
                  <a:pt x="1743836" y="182092"/>
                </a:lnTo>
                <a:lnTo>
                  <a:pt x="1749728" y="178392"/>
                </a:lnTo>
                <a:lnTo>
                  <a:pt x="1759154" y="169813"/>
                </a:lnTo>
                <a:lnTo>
                  <a:pt x="1766316" y="159169"/>
                </a:lnTo>
                <a:lnTo>
                  <a:pt x="1771141" y="146221"/>
                </a:lnTo>
                <a:lnTo>
                  <a:pt x="1773336" y="133489"/>
                </a:lnTo>
                <a:lnTo>
                  <a:pt x="1774062" y="118668"/>
                </a:lnTo>
                <a:lnTo>
                  <a:pt x="1774039" y="116354"/>
                </a:lnTo>
                <a:lnTo>
                  <a:pt x="1772715" y="102098"/>
                </a:lnTo>
                <a:lnTo>
                  <a:pt x="1769371" y="89433"/>
                </a:lnTo>
                <a:lnTo>
                  <a:pt x="1764017" y="78361"/>
                </a:lnTo>
                <a:lnTo>
                  <a:pt x="1756663" y="68884"/>
                </a:lnTo>
                <a:lnTo>
                  <a:pt x="1748733" y="62014"/>
                </a:lnTo>
                <a:lnTo>
                  <a:pt x="1737753" y="55819"/>
                </a:lnTo>
                <a:lnTo>
                  <a:pt x="1725410" y="52102"/>
                </a:lnTo>
                <a:lnTo>
                  <a:pt x="1711706" y="50863"/>
                </a:lnTo>
                <a:lnTo>
                  <a:pt x="1704673" y="51176"/>
                </a:lnTo>
                <a:lnTo>
                  <a:pt x="1691800" y="53605"/>
                </a:lnTo>
                <a:lnTo>
                  <a:pt x="1680138" y="58441"/>
                </a:lnTo>
                <a:lnTo>
                  <a:pt x="1669669" y="65684"/>
                </a:lnTo>
                <a:lnTo>
                  <a:pt x="1664552" y="70775"/>
                </a:lnTo>
                <a:lnTo>
                  <a:pt x="1657790" y="80514"/>
                </a:lnTo>
                <a:lnTo>
                  <a:pt x="1652959" y="92057"/>
                </a:lnTo>
                <a:lnTo>
                  <a:pt x="1650061" y="105406"/>
                </a:lnTo>
                <a:lnTo>
                  <a:pt x="1649095" y="120561"/>
                </a:lnTo>
                <a:close/>
              </a:path>
              <a:path w="3125413" h="241363">
                <a:moveTo>
                  <a:pt x="1540636" y="158915"/>
                </a:moveTo>
                <a:lnTo>
                  <a:pt x="1539620" y="157707"/>
                </a:lnTo>
                <a:lnTo>
                  <a:pt x="1533960" y="147924"/>
                </a:lnTo>
                <a:lnTo>
                  <a:pt x="1530581" y="135541"/>
                </a:lnTo>
                <a:lnTo>
                  <a:pt x="1529460" y="120561"/>
                </a:lnTo>
                <a:lnTo>
                  <a:pt x="1531585" y="179286"/>
                </a:lnTo>
                <a:lnTo>
                  <a:pt x="1542553" y="185375"/>
                </a:lnTo>
                <a:lnTo>
                  <a:pt x="1554968" y="189028"/>
                </a:lnTo>
                <a:lnTo>
                  <a:pt x="1568831" y="190246"/>
                </a:lnTo>
                <a:lnTo>
                  <a:pt x="1576807" y="189800"/>
                </a:lnTo>
                <a:lnTo>
                  <a:pt x="1589289" y="187143"/>
                </a:lnTo>
                <a:lnTo>
                  <a:pt x="1592705" y="162917"/>
                </a:lnTo>
                <a:lnTo>
                  <a:pt x="1581716" y="169479"/>
                </a:lnTo>
                <a:lnTo>
                  <a:pt x="1568831" y="171665"/>
                </a:lnTo>
                <a:lnTo>
                  <a:pt x="1562939" y="171256"/>
                </a:lnTo>
                <a:lnTo>
                  <a:pt x="1550825" y="167231"/>
                </a:lnTo>
                <a:lnTo>
                  <a:pt x="1540636" y="158915"/>
                </a:lnTo>
                <a:close/>
              </a:path>
              <a:path w="3125413" h="241363">
                <a:moveTo>
                  <a:pt x="1506220" y="120561"/>
                </a:moveTo>
                <a:lnTo>
                  <a:pt x="1506302" y="125112"/>
                </a:lnTo>
                <a:lnTo>
                  <a:pt x="1507804" y="139482"/>
                </a:lnTo>
                <a:lnTo>
                  <a:pt x="1511183" y="152134"/>
                </a:lnTo>
                <a:lnTo>
                  <a:pt x="1516418" y="163070"/>
                </a:lnTo>
                <a:lnTo>
                  <a:pt x="1523492" y="172288"/>
                </a:lnTo>
                <a:lnTo>
                  <a:pt x="1531585" y="179286"/>
                </a:lnTo>
                <a:lnTo>
                  <a:pt x="1529460" y="120561"/>
                </a:lnTo>
                <a:lnTo>
                  <a:pt x="1529483" y="118275"/>
                </a:lnTo>
                <a:lnTo>
                  <a:pt x="1530926" y="103648"/>
                </a:lnTo>
                <a:lnTo>
                  <a:pt x="1534635" y="91643"/>
                </a:lnTo>
                <a:lnTo>
                  <a:pt x="1540636" y="82257"/>
                </a:lnTo>
                <a:lnTo>
                  <a:pt x="1544830" y="78133"/>
                </a:lnTo>
                <a:lnTo>
                  <a:pt x="1555866" y="71711"/>
                </a:lnTo>
                <a:lnTo>
                  <a:pt x="1568831" y="69570"/>
                </a:lnTo>
                <a:lnTo>
                  <a:pt x="1574414" y="69952"/>
                </a:lnTo>
                <a:lnTo>
                  <a:pt x="1586516" y="73958"/>
                </a:lnTo>
                <a:lnTo>
                  <a:pt x="1596770" y="82321"/>
                </a:lnTo>
                <a:lnTo>
                  <a:pt x="1603251" y="92729"/>
                </a:lnTo>
                <a:lnTo>
                  <a:pt x="1606777" y="105001"/>
                </a:lnTo>
                <a:lnTo>
                  <a:pt x="1607946" y="119799"/>
                </a:lnTo>
                <a:lnTo>
                  <a:pt x="1607904" y="123004"/>
                </a:lnTo>
                <a:lnTo>
                  <a:pt x="1606389" y="137583"/>
                </a:lnTo>
                <a:lnTo>
                  <a:pt x="1602685" y="149532"/>
                </a:lnTo>
                <a:lnTo>
                  <a:pt x="1596770" y="158851"/>
                </a:lnTo>
                <a:lnTo>
                  <a:pt x="1592705" y="162917"/>
                </a:lnTo>
                <a:lnTo>
                  <a:pt x="1589289" y="187143"/>
                </a:lnTo>
                <a:lnTo>
                  <a:pt x="1600961" y="182092"/>
                </a:lnTo>
                <a:lnTo>
                  <a:pt x="1606853" y="178392"/>
                </a:lnTo>
                <a:lnTo>
                  <a:pt x="1616279" y="169813"/>
                </a:lnTo>
                <a:lnTo>
                  <a:pt x="1623441" y="159169"/>
                </a:lnTo>
                <a:lnTo>
                  <a:pt x="1628266" y="146221"/>
                </a:lnTo>
                <a:lnTo>
                  <a:pt x="1630461" y="133489"/>
                </a:lnTo>
                <a:lnTo>
                  <a:pt x="1631187" y="118668"/>
                </a:lnTo>
                <a:lnTo>
                  <a:pt x="1631164" y="116354"/>
                </a:lnTo>
                <a:lnTo>
                  <a:pt x="1629840" y="102098"/>
                </a:lnTo>
                <a:lnTo>
                  <a:pt x="1626496" y="89433"/>
                </a:lnTo>
                <a:lnTo>
                  <a:pt x="1621142" y="78361"/>
                </a:lnTo>
                <a:lnTo>
                  <a:pt x="1613788" y="68884"/>
                </a:lnTo>
                <a:lnTo>
                  <a:pt x="1605858" y="62014"/>
                </a:lnTo>
                <a:lnTo>
                  <a:pt x="1594878" y="55819"/>
                </a:lnTo>
                <a:lnTo>
                  <a:pt x="1582535" y="52102"/>
                </a:lnTo>
                <a:lnTo>
                  <a:pt x="1568831" y="50863"/>
                </a:lnTo>
                <a:lnTo>
                  <a:pt x="1561798" y="51176"/>
                </a:lnTo>
                <a:lnTo>
                  <a:pt x="1548925" y="53605"/>
                </a:lnTo>
                <a:lnTo>
                  <a:pt x="1537263" y="58441"/>
                </a:lnTo>
                <a:lnTo>
                  <a:pt x="1526794" y="65684"/>
                </a:lnTo>
                <a:lnTo>
                  <a:pt x="1521677" y="70775"/>
                </a:lnTo>
                <a:lnTo>
                  <a:pt x="1514915" y="80514"/>
                </a:lnTo>
                <a:lnTo>
                  <a:pt x="1510084" y="92057"/>
                </a:lnTo>
                <a:lnTo>
                  <a:pt x="1507186" y="105406"/>
                </a:lnTo>
                <a:lnTo>
                  <a:pt x="1506220" y="120561"/>
                </a:lnTo>
                <a:close/>
              </a:path>
              <a:path w="3125413" h="241363">
                <a:moveTo>
                  <a:pt x="1026286" y="158915"/>
                </a:moveTo>
                <a:lnTo>
                  <a:pt x="1025270" y="157707"/>
                </a:lnTo>
                <a:lnTo>
                  <a:pt x="1019610" y="147924"/>
                </a:lnTo>
                <a:lnTo>
                  <a:pt x="1016231" y="135541"/>
                </a:lnTo>
                <a:lnTo>
                  <a:pt x="1015110" y="120561"/>
                </a:lnTo>
                <a:lnTo>
                  <a:pt x="1017235" y="179286"/>
                </a:lnTo>
                <a:lnTo>
                  <a:pt x="1028203" y="185375"/>
                </a:lnTo>
                <a:lnTo>
                  <a:pt x="1040618" y="189028"/>
                </a:lnTo>
                <a:lnTo>
                  <a:pt x="1054481" y="190246"/>
                </a:lnTo>
                <a:lnTo>
                  <a:pt x="1062457" y="189800"/>
                </a:lnTo>
                <a:lnTo>
                  <a:pt x="1074939" y="187143"/>
                </a:lnTo>
                <a:lnTo>
                  <a:pt x="1078355" y="162917"/>
                </a:lnTo>
                <a:lnTo>
                  <a:pt x="1067366" y="169479"/>
                </a:lnTo>
                <a:lnTo>
                  <a:pt x="1054481" y="171665"/>
                </a:lnTo>
                <a:lnTo>
                  <a:pt x="1048589" y="171256"/>
                </a:lnTo>
                <a:lnTo>
                  <a:pt x="1036475" y="167231"/>
                </a:lnTo>
                <a:lnTo>
                  <a:pt x="1026286" y="158915"/>
                </a:lnTo>
                <a:close/>
              </a:path>
              <a:path w="3125413" h="241363">
                <a:moveTo>
                  <a:pt x="991869" y="120561"/>
                </a:moveTo>
                <a:lnTo>
                  <a:pt x="991952" y="125112"/>
                </a:lnTo>
                <a:lnTo>
                  <a:pt x="993454" y="139482"/>
                </a:lnTo>
                <a:lnTo>
                  <a:pt x="996833" y="152134"/>
                </a:lnTo>
                <a:lnTo>
                  <a:pt x="1002068" y="163070"/>
                </a:lnTo>
                <a:lnTo>
                  <a:pt x="1009142" y="172288"/>
                </a:lnTo>
                <a:lnTo>
                  <a:pt x="1017235" y="179286"/>
                </a:lnTo>
                <a:lnTo>
                  <a:pt x="1015110" y="120561"/>
                </a:lnTo>
                <a:lnTo>
                  <a:pt x="1015133" y="118275"/>
                </a:lnTo>
                <a:lnTo>
                  <a:pt x="1016576" y="103648"/>
                </a:lnTo>
                <a:lnTo>
                  <a:pt x="1020285" y="91643"/>
                </a:lnTo>
                <a:lnTo>
                  <a:pt x="1026286" y="82257"/>
                </a:lnTo>
                <a:lnTo>
                  <a:pt x="1030480" y="78133"/>
                </a:lnTo>
                <a:lnTo>
                  <a:pt x="1041516" y="71711"/>
                </a:lnTo>
                <a:lnTo>
                  <a:pt x="1054481" y="69570"/>
                </a:lnTo>
                <a:lnTo>
                  <a:pt x="1060064" y="69952"/>
                </a:lnTo>
                <a:lnTo>
                  <a:pt x="1072166" y="73958"/>
                </a:lnTo>
                <a:lnTo>
                  <a:pt x="1082420" y="82321"/>
                </a:lnTo>
                <a:lnTo>
                  <a:pt x="1088901" y="92729"/>
                </a:lnTo>
                <a:lnTo>
                  <a:pt x="1092427" y="105001"/>
                </a:lnTo>
                <a:lnTo>
                  <a:pt x="1093596" y="119799"/>
                </a:lnTo>
                <a:lnTo>
                  <a:pt x="1093554" y="123004"/>
                </a:lnTo>
                <a:lnTo>
                  <a:pt x="1092039" y="137583"/>
                </a:lnTo>
                <a:lnTo>
                  <a:pt x="1088335" y="149532"/>
                </a:lnTo>
                <a:lnTo>
                  <a:pt x="1082420" y="158851"/>
                </a:lnTo>
                <a:lnTo>
                  <a:pt x="1078355" y="162917"/>
                </a:lnTo>
                <a:lnTo>
                  <a:pt x="1074939" y="187143"/>
                </a:lnTo>
                <a:lnTo>
                  <a:pt x="1086611" y="182092"/>
                </a:lnTo>
                <a:lnTo>
                  <a:pt x="1092503" y="178392"/>
                </a:lnTo>
                <a:lnTo>
                  <a:pt x="1101929" y="169813"/>
                </a:lnTo>
                <a:lnTo>
                  <a:pt x="1109091" y="159169"/>
                </a:lnTo>
                <a:lnTo>
                  <a:pt x="1113916" y="146221"/>
                </a:lnTo>
                <a:lnTo>
                  <a:pt x="1116111" y="133489"/>
                </a:lnTo>
                <a:lnTo>
                  <a:pt x="1116837" y="118668"/>
                </a:lnTo>
                <a:lnTo>
                  <a:pt x="1116814" y="116354"/>
                </a:lnTo>
                <a:lnTo>
                  <a:pt x="1115490" y="102098"/>
                </a:lnTo>
                <a:lnTo>
                  <a:pt x="1112146" y="89433"/>
                </a:lnTo>
                <a:lnTo>
                  <a:pt x="1106792" y="78361"/>
                </a:lnTo>
                <a:lnTo>
                  <a:pt x="1099438" y="68884"/>
                </a:lnTo>
                <a:lnTo>
                  <a:pt x="1091508" y="62014"/>
                </a:lnTo>
                <a:lnTo>
                  <a:pt x="1080528" y="55819"/>
                </a:lnTo>
                <a:lnTo>
                  <a:pt x="1068185" y="52102"/>
                </a:lnTo>
                <a:lnTo>
                  <a:pt x="1054481" y="50863"/>
                </a:lnTo>
                <a:lnTo>
                  <a:pt x="1047448" y="51176"/>
                </a:lnTo>
                <a:lnTo>
                  <a:pt x="1034575" y="53605"/>
                </a:lnTo>
                <a:lnTo>
                  <a:pt x="1022913" y="58441"/>
                </a:lnTo>
                <a:lnTo>
                  <a:pt x="1012444" y="65684"/>
                </a:lnTo>
                <a:lnTo>
                  <a:pt x="1007327" y="70775"/>
                </a:lnTo>
                <a:lnTo>
                  <a:pt x="1000565" y="80514"/>
                </a:lnTo>
                <a:lnTo>
                  <a:pt x="995734" y="92057"/>
                </a:lnTo>
                <a:lnTo>
                  <a:pt x="992836" y="105406"/>
                </a:lnTo>
                <a:lnTo>
                  <a:pt x="991869" y="120561"/>
                </a:lnTo>
                <a:close/>
              </a:path>
              <a:path w="3125413" h="241363">
                <a:moveTo>
                  <a:pt x="483361" y="158915"/>
                </a:moveTo>
                <a:lnTo>
                  <a:pt x="482345" y="157707"/>
                </a:lnTo>
                <a:lnTo>
                  <a:pt x="476685" y="147924"/>
                </a:lnTo>
                <a:lnTo>
                  <a:pt x="473306" y="135541"/>
                </a:lnTo>
                <a:lnTo>
                  <a:pt x="472185" y="120561"/>
                </a:lnTo>
                <a:lnTo>
                  <a:pt x="474310" y="179286"/>
                </a:lnTo>
                <a:lnTo>
                  <a:pt x="485278" y="185375"/>
                </a:lnTo>
                <a:lnTo>
                  <a:pt x="497693" y="189028"/>
                </a:lnTo>
                <a:lnTo>
                  <a:pt x="511556" y="190246"/>
                </a:lnTo>
                <a:lnTo>
                  <a:pt x="519532" y="189800"/>
                </a:lnTo>
                <a:lnTo>
                  <a:pt x="532014" y="187143"/>
                </a:lnTo>
                <a:lnTo>
                  <a:pt x="535430" y="162917"/>
                </a:lnTo>
                <a:lnTo>
                  <a:pt x="524441" y="169479"/>
                </a:lnTo>
                <a:lnTo>
                  <a:pt x="511556" y="171665"/>
                </a:lnTo>
                <a:lnTo>
                  <a:pt x="505664" y="171256"/>
                </a:lnTo>
                <a:lnTo>
                  <a:pt x="493550" y="167231"/>
                </a:lnTo>
                <a:lnTo>
                  <a:pt x="483361" y="158915"/>
                </a:lnTo>
                <a:close/>
              </a:path>
              <a:path w="3125413" h="241363">
                <a:moveTo>
                  <a:pt x="448944" y="120561"/>
                </a:moveTo>
                <a:lnTo>
                  <a:pt x="449027" y="125112"/>
                </a:lnTo>
                <a:lnTo>
                  <a:pt x="450529" y="139482"/>
                </a:lnTo>
                <a:lnTo>
                  <a:pt x="453908" y="152134"/>
                </a:lnTo>
                <a:lnTo>
                  <a:pt x="459143" y="163070"/>
                </a:lnTo>
                <a:lnTo>
                  <a:pt x="466217" y="172288"/>
                </a:lnTo>
                <a:lnTo>
                  <a:pt x="474310" y="179286"/>
                </a:lnTo>
                <a:lnTo>
                  <a:pt x="472185" y="120561"/>
                </a:lnTo>
                <a:lnTo>
                  <a:pt x="472208" y="118275"/>
                </a:lnTo>
                <a:lnTo>
                  <a:pt x="473651" y="103648"/>
                </a:lnTo>
                <a:lnTo>
                  <a:pt x="477360" y="91643"/>
                </a:lnTo>
                <a:lnTo>
                  <a:pt x="483361" y="82257"/>
                </a:lnTo>
                <a:lnTo>
                  <a:pt x="487555" y="78133"/>
                </a:lnTo>
                <a:lnTo>
                  <a:pt x="498591" y="71711"/>
                </a:lnTo>
                <a:lnTo>
                  <a:pt x="511556" y="69570"/>
                </a:lnTo>
                <a:lnTo>
                  <a:pt x="517139" y="69952"/>
                </a:lnTo>
                <a:lnTo>
                  <a:pt x="529241" y="73958"/>
                </a:lnTo>
                <a:lnTo>
                  <a:pt x="539495" y="82321"/>
                </a:lnTo>
                <a:lnTo>
                  <a:pt x="545976" y="92729"/>
                </a:lnTo>
                <a:lnTo>
                  <a:pt x="549502" y="105001"/>
                </a:lnTo>
                <a:lnTo>
                  <a:pt x="550671" y="119799"/>
                </a:lnTo>
                <a:lnTo>
                  <a:pt x="550629" y="123004"/>
                </a:lnTo>
                <a:lnTo>
                  <a:pt x="549114" y="137583"/>
                </a:lnTo>
                <a:lnTo>
                  <a:pt x="545410" y="149532"/>
                </a:lnTo>
                <a:lnTo>
                  <a:pt x="539495" y="158851"/>
                </a:lnTo>
                <a:lnTo>
                  <a:pt x="535430" y="162917"/>
                </a:lnTo>
                <a:lnTo>
                  <a:pt x="532014" y="187143"/>
                </a:lnTo>
                <a:lnTo>
                  <a:pt x="543686" y="182092"/>
                </a:lnTo>
                <a:lnTo>
                  <a:pt x="549578" y="178392"/>
                </a:lnTo>
                <a:lnTo>
                  <a:pt x="559004" y="169813"/>
                </a:lnTo>
                <a:lnTo>
                  <a:pt x="566166" y="159169"/>
                </a:lnTo>
                <a:lnTo>
                  <a:pt x="570991" y="146221"/>
                </a:lnTo>
                <a:lnTo>
                  <a:pt x="573186" y="133489"/>
                </a:lnTo>
                <a:lnTo>
                  <a:pt x="573912" y="118668"/>
                </a:lnTo>
                <a:lnTo>
                  <a:pt x="573889" y="116354"/>
                </a:lnTo>
                <a:lnTo>
                  <a:pt x="572565" y="102098"/>
                </a:lnTo>
                <a:lnTo>
                  <a:pt x="569221" y="89433"/>
                </a:lnTo>
                <a:lnTo>
                  <a:pt x="563867" y="78361"/>
                </a:lnTo>
                <a:lnTo>
                  <a:pt x="556513" y="68884"/>
                </a:lnTo>
                <a:lnTo>
                  <a:pt x="548583" y="62014"/>
                </a:lnTo>
                <a:lnTo>
                  <a:pt x="537603" y="55819"/>
                </a:lnTo>
                <a:lnTo>
                  <a:pt x="525260" y="52102"/>
                </a:lnTo>
                <a:lnTo>
                  <a:pt x="511556" y="50863"/>
                </a:lnTo>
                <a:lnTo>
                  <a:pt x="504523" y="51176"/>
                </a:lnTo>
                <a:lnTo>
                  <a:pt x="491650" y="53605"/>
                </a:lnTo>
                <a:lnTo>
                  <a:pt x="479988" y="58441"/>
                </a:lnTo>
                <a:lnTo>
                  <a:pt x="469519" y="65684"/>
                </a:lnTo>
                <a:lnTo>
                  <a:pt x="464402" y="70775"/>
                </a:lnTo>
                <a:lnTo>
                  <a:pt x="457640" y="80514"/>
                </a:lnTo>
                <a:lnTo>
                  <a:pt x="452809" y="92057"/>
                </a:lnTo>
                <a:lnTo>
                  <a:pt x="449911" y="105406"/>
                </a:lnTo>
                <a:lnTo>
                  <a:pt x="448944" y="120561"/>
                </a:lnTo>
                <a:close/>
              </a:path>
              <a:path w="3125413" h="241363">
                <a:moveTo>
                  <a:pt x="169037" y="158915"/>
                </a:moveTo>
                <a:lnTo>
                  <a:pt x="168020" y="157707"/>
                </a:lnTo>
                <a:lnTo>
                  <a:pt x="162360" y="147924"/>
                </a:lnTo>
                <a:lnTo>
                  <a:pt x="158981" y="135541"/>
                </a:lnTo>
                <a:lnTo>
                  <a:pt x="157860" y="120561"/>
                </a:lnTo>
                <a:lnTo>
                  <a:pt x="159985" y="179286"/>
                </a:lnTo>
                <a:lnTo>
                  <a:pt x="170953" y="185375"/>
                </a:lnTo>
                <a:lnTo>
                  <a:pt x="183368" y="189028"/>
                </a:lnTo>
                <a:lnTo>
                  <a:pt x="197231" y="190246"/>
                </a:lnTo>
                <a:lnTo>
                  <a:pt x="205207" y="189800"/>
                </a:lnTo>
                <a:lnTo>
                  <a:pt x="217689" y="187143"/>
                </a:lnTo>
                <a:lnTo>
                  <a:pt x="221105" y="162917"/>
                </a:lnTo>
                <a:lnTo>
                  <a:pt x="210116" y="169479"/>
                </a:lnTo>
                <a:lnTo>
                  <a:pt x="197231" y="171665"/>
                </a:lnTo>
                <a:lnTo>
                  <a:pt x="191339" y="171256"/>
                </a:lnTo>
                <a:lnTo>
                  <a:pt x="179225" y="167231"/>
                </a:lnTo>
                <a:lnTo>
                  <a:pt x="169037" y="158915"/>
                </a:lnTo>
                <a:close/>
              </a:path>
              <a:path w="3125413" h="241363">
                <a:moveTo>
                  <a:pt x="134619" y="120561"/>
                </a:moveTo>
                <a:lnTo>
                  <a:pt x="134702" y="125112"/>
                </a:lnTo>
                <a:lnTo>
                  <a:pt x="136204" y="139482"/>
                </a:lnTo>
                <a:lnTo>
                  <a:pt x="139583" y="152134"/>
                </a:lnTo>
                <a:lnTo>
                  <a:pt x="144818" y="163070"/>
                </a:lnTo>
                <a:lnTo>
                  <a:pt x="151891" y="172288"/>
                </a:lnTo>
                <a:lnTo>
                  <a:pt x="159985" y="179286"/>
                </a:lnTo>
                <a:lnTo>
                  <a:pt x="157860" y="120561"/>
                </a:lnTo>
                <a:lnTo>
                  <a:pt x="157883" y="118275"/>
                </a:lnTo>
                <a:lnTo>
                  <a:pt x="159326" y="103648"/>
                </a:lnTo>
                <a:lnTo>
                  <a:pt x="163035" y="91643"/>
                </a:lnTo>
                <a:lnTo>
                  <a:pt x="169037" y="82257"/>
                </a:lnTo>
                <a:lnTo>
                  <a:pt x="173230" y="78133"/>
                </a:lnTo>
                <a:lnTo>
                  <a:pt x="184266" y="71711"/>
                </a:lnTo>
                <a:lnTo>
                  <a:pt x="197231" y="69570"/>
                </a:lnTo>
                <a:lnTo>
                  <a:pt x="202814" y="69952"/>
                </a:lnTo>
                <a:lnTo>
                  <a:pt x="214916" y="73958"/>
                </a:lnTo>
                <a:lnTo>
                  <a:pt x="225170" y="82321"/>
                </a:lnTo>
                <a:lnTo>
                  <a:pt x="231651" y="92729"/>
                </a:lnTo>
                <a:lnTo>
                  <a:pt x="235177" y="105001"/>
                </a:lnTo>
                <a:lnTo>
                  <a:pt x="236346" y="119799"/>
                </a:lnTo>
                <a:lnTo>
                  <a:pt x="236304" y="123004"/>
                </a:lnTo>
                <a:lnTo>
                  <a:pt x="234789" y="137583"/>
                </a:lnTo>
                <a:lnTo>
                  <a:pt x="231085" y="149532"/>
                </a:lnTo>
                <a:lnTo>
                  <a:pt x="225170" y="158851"/>
                </a:lnTo>
                <a:lnTo>
                  <a:pt x="221105" y="162917"/>
                </a:lnTo>
                <a:lnTo>
                  <a:pt x="217689" y="187143"/>
                </a:lnTo>
                <a:lnTo>
                  <a:pt x="229362" y="182092"/>
                </a:lnTo>
                <a:lnTo>
                  <a:pt x="235253" y="178392"/>
                </a:lnTo>
                <a:lnTo>
                  <a:pt x="244679" y="169813"/>
                </a:lnTo>
                <a:lnTo>
                  <a:pt x="251840" y="159169"/>
                </a:lnTo>
                <a:lnTo>
                  <a:pt x="256666" y="146221"/>
                </a:lnTo>
                <a:lnTo>
                  <a:pt x="258861" y="133489"/>
                </a:lnTo>
                <a:lnTo>
                  <a:pt x="259587" y="118668"/>
                </a:lnTo>
                <a:lnTo>
                  <a:pt x="259564" y="116354"/>
                </a:lnTo>
                <a:lnTo>
                  <a:pt x="258240" y="102098"/>
                </a:lnTo>
                <a:lnTo>
                  <a:pt x="254896" y="89433"/>
                </a:lnTo>
                <a:lnTo>
                  <a:pt x="249542" y="78361"/>
                </a:lnTo>
                <a:lnTo>
                  <a:pt x="242188" y="68884"/>
                </a:lnTo>
                <a:lnTo>
                  <a:pt x="234258" y="62014"/>
                </a:lnTo>
                <a:lnTo>
                  <a:pt x="223278" y="55819"/>
                </a:lnTo>
                <a:lnTo>
                  <a:pt x="210935" y="52102"/>
                </a:lnTo>
                <a:lnTo>
                  <a:pt x="197231" y="50863"/>
                </a:lnTo>
                <a:lnTo>
                  <a:pt x="190198" y="51176"/>
                </a:lnTo>
                <a:lnTo>
                  <a:pt x="177325" y="53605"/>
                </a:lnTo>
                <a:lnTo>
                  <a:pt x="165663" y="58441"/>
                </a:lnTo>
                <a:lnTo>
                  <a:pt x="155194" y="65684"/>
                </a:lnTo>
                <a:lnTo>
                  <a:pt x="150077" y="70775"/>
                </a:lnTo>
                <a:lnTo>
                  <a:pt x="143315" y="80514"/>
                </a:lnTo>
                <a:lnTo>
                  <a:pt x="138484" y="92057"/>
                </a:lnTo>
                <a:lnTo>
                  <a:pt x="135586" y="105406"/>
                </a:lnTo>
                <a:lnTo>
                  <a:pt x="134619" y="120561"/>
                </a:lnTo>
                <a:close/>
              </a:path>
              <a:path w="3125413" h="241363">
                <a:moveTo>
                  <a:pt x="21081" y="187236"/>
                </a:moveTo>
                <a:lnTo>
                  <a:pt x="21081" y="170535"/>
                </a:lnTo>
                <a:lnTo>
                  <a:pt x="23575" y="173937"/>
                </a:lnTo>
                <a:lnTo>
                  <a:pt x="33172" y="182999"/>
                </a:lnTo>
                <a:lnTo>
                  <a:pt x="24189" y="147202"/>
                </a:lnTo>
                <a:lnTo>
                  <a:pt x="21668" y="135106"/>
                </a:lnTo>
                <a:lnTo>
                  <a:pt x="20827" y="119557"/>
                </a:lnTo>
                <a:lnTo>
                  <a:pt x="20831" y="118719"/>
                </a:lnTo>
                <a:lnTo>
                  <a:pt x="22101" y="104118"/>
                </a:lnTo>
                <a:lnTo>
                  <a:pt x="25690" y="91983"/>
                </a:lnTo>
                <a:lnTo>
                  <a:pt x="31622" y="82321"/>
                </a:lnTo>
                <a:lnTo>
                  <a:pt x="44828" y="71984"/>
                </a:lnTo>
                <a:lnTo>
                  <a:pt x="57150" y="69443"/>
                </a:lnTo>
                <a:lnTo>
                  <a:pt x="59915" y="69554"/>
                </a:lnTo>
                <a:lnTo>
                  <a:pt x="71992" y="73170"/>
                </a:lnTo>
                <a:lnTo>
                  <a:pt x="82295" y="81876"/>
                </a:lnTo>
                <a:lnTo>
                  <a:pt x="83205" y="83030"/>
                </a:lnTo>
                <a:lnTo>
                  <a:pt x="82550" y="55829"/>
                </a:lnTo>
                <a:lnTo>
                  <a:pt x="75183" y="52514"/>
                </a:lnTo>
                <a:lnTo>
                  <a:pt x="67437" y="50863"/>
                </a:lnTo>
                <a:lnTo>
                  <a:pt x="56343" y="50939"/>
                </a:lnTo>
                <a:lnTo>
                  <a:pt x="43617" y="53409"/>
                </a:lnTo>
                <a:lnTo>
                  <a:pt x="32371" y="59369"/>
                </a:lnTo>
                <a:lnTo>
                  <a:pt x="22606" y="68821"/>
                </a:lnTo>
                <a:lnTo>
                  <a:pt x="22606" y="3149"/>
                </a:lnTo>
                <a:lnTo>
                  <a:pt x="0" y="3149"/>
                </a:lnTo>
                <a:lnTo>
                  <a:pt x="0" y="187236"/>
                </a:lnTo>
                <a:lnTo>
                  <a:pt x="21081" y="187236"/>
                </a:lnTo>
                <a:close/>
              </a:path>
              <a:path w="3125413" h="241363">
                <a:moveTo>
                  <a:pt x="58038" y="190246"/>
                </a:moveTo>
                <a:lnTo>
                  <a:pt x="65054" y="189821"/>
                </a:lnTo>
                <a:lnTo>
                  <a:pt x="77404" y="186726"/>
                </a:lnTo>
                <a:lnTo>
                  <a:pt x="88655" y="180632"/>
                </a:lnTo>
                <a:lnTo>
                  <a:pt x="98806" y="171538"/>
                </a:lnTo>
                <a:lnTo>
                  <a:pt x="101617" y="168177"/>
                </a:lnTo>
                <a:lnTo>
                  <a:pt x="107791" y="158205"/>
                </a:lnTo>
                <a:lnTo>
                  <a:pt x="112189" y="146608"/>
                </a:lnTo>
                <a:lnTo>
                  <a:pt x="114821" y="133387"/>
                </a:lnTo>
                <a:lnTo>
                  <a:pt x="115696" y="118541"/>
                </a:lnTo>
                <a:lnTo>
                  <a:pt x="115676" y="116444"/>
                </a:lnTo>
                <a:lnTo>
                  <a:pt x="114580" y="103554"/>
                </a:lnTo>
                <a:lnTo>
                  <a:pt x="111759" y="91427"/>
                </a:lnTo>
                <a:lnTo>
                  <a:pt x="108965" y="82969"/>
                </a:lnTo>
                <a:lnTo>
                  <a:pt x="105282" y="75742"/>
                </a:lnTo>
                <a:lnTo>
                  <a:pt x="100583" y="69761"/>
                </a:lnTo>
                <a:lnTo>
                  <a:pt x="95884" y="63779"/>
                </a:lnTo>
                <a:lnTo>
                  <a:pt x="89788" y="59131"/>
                </a:lnTo>
                <a:lnTo>
                  <a:pt x="82550" y="55829"/>
                </a:lnTo>
                <a:lnTo>
                  <a:pt x="83205" y="83030"/>
                </a:lnTo>
                <a:lnTo>
                  <a:pt x="88415" y="92727"/>
                </a:lnTo>
                <a:lnTo>
                  <a:pt x="91541" y="105195"/>
                </a:lnTo>
                <a:lnTo>
                  <a:pt x="92582" y="120434"/>
                </a:lnTo>
                <a:lnTo>
                  <a:pt x="92562" y="122641"/>
                </a:lnTo>
                <a:lnTo>
                  <a:pt x="91174" y="137256"/>
                </a:lnTo>
                <a:lnTo>
                  <a:pt x="87591" y="149306"/>
                </a:lnTo>
                <a:lnTo>
                  <a:pt x="81787" y="158788"/>
                </a:lnTo>
                <a:lnTo>
                  <a:pt x="79237" y="161582"/>
                </a:lnTo>
                <a:lnTo>
                  <a:pt x="68472" y="169145"/>
                </a:lnTo>
                <a:lnTo>
                  <a:pt x="56133" y="171665"/>
                </a:lnTo>
                <a:lnTo>
                  <a:pt x="47661" y="170607"/>
                </a:lnTo>
                <a:lnTo>
                  <a:pt x="36421" y="164890"/>
                </a:lnTo>
                <a:lnTo>
                  <a:pt x="27304" y="154216"/>
                </a:lnTo>
                <a:lnTo>
                  <a:pt x="24189" y="147202"/>
                </a:lnTo>
                <a:lnTo>
                  <a:pt x="33172" y="182999"/>
                </a:lnTo>
                <a:lnTo>
                  <a:pt x="44659" y="188434"/>
                </a:lnTo>
                <a:lnTo>
                  <a:pt x="58038" y="190246"/>
                </a:lnTo>
                <a:close/>
              </a:path>
              <a:path w="3125413" h="241363">
                <a:moveTo>
                  <a:pt x="3029685" y="61010"/>
                </a:moveTo>
                <a:lnTo>
                  <a:pt x="3019933" y="69443"/>
                </a:lnTo>
                <a:lnTo>
                  <a:pt x="3010881" y="82331"/>
                </a:lnTo>
                <a:lnTo>
                  <a:pt x="3006250" y="93847"/>
                </a:lnTo>
                <a:lnTo>
                  <a:pt x="3003464" y="106967"/>
                </a:lnTo>
                <a:lnTo>
                  <a:pt x="3002534" y="121691"/>
                </a:lnTo>
                <a:lnTo>
                  <a:pt x="3002573" y="124781"/>
                </a:lnTo>
                <a:lnTo>
                  <a:pt x="3003936" y="139108"/>
                </a:lnTo>
                <a:lnTo>
                  <a:pt x="3007241" y="151792"/>
                </a:lnTo>
                <a:lnTo>
                  <a:pt x="3012489" y="162831"/>
                </a:lnTo>
                <a:lnTo>
                  <a:pt x="3019679" y="172224"/>
                </a:lnTo>
                <a:lnTo>
                  <a:pt x="3028366" y="179670"/>
                </a:lnTo>
                <a:lnTo>
                  <a:pt x="3039360" y="185545"/>
                </a:lnTo>
                <a:lnTo>
                  <a:pt x="3051920" y="189070"/>
                </a:lnTo>
                <a:lnTo>
                  <a:pt x="3066034" y="190246"/>
                </a:lnTo>
                <a:lnTo>
                  <a:pt x="3068074" y="190223"/>
                </a:lnTo>
                <a:lnTo>
                  <a:pt x="3081833" y="188760"/>
                </a:lnTo>
                <a:lnTo>
                  <a:pt x="3093911" y="185001"/>
                </a:lnTo>
                <a:lnTo>
                  <a:pt x="3104260" y="178943"/>
                </a:lnTo>
                <a:lnTo>
                  <a:pt x="3113067" y="170556"/>
                </a:lnTo>
                <a:lnTo>
                  <a:pt x="3119950" y="159903"/>
                </a:lnTo>
                <a:lnTo>
                  <a:pt x="3124708" y="147180"/>
                </a:lnTo>
                <a:lnTo>
                  <a:pt x="3101340" y="144284"/>
                </a:lnTo>
                <a:lnTo>
                  <a:pt x="3097910" y="153835"/>
                </a:lnTo>
                <a:lnTo>
                  <a:pt x="3093338" y="160782"/>
                </a:lnTo>
                <a:lnTo>
                  <a:pt x="3087497" y="165138"/>
                </a:lnTo>
                <a:lnTo>
                  <a:pt x="3081528" y="169494"/>
                </a:lnTo>
                <a:lnTo>
                  <a:pt x="3074543" y="171665"/>
                </a:lnTo>
                <a:lnTo>
                  <a:pt x="3066160" y="171665"/>
                </a:lnTo>
                <a:lnTo>
                  <a:pt x="3061055" y="171373"/>
                </a:lnTo>
                <a:lnTo>
                  <a:pt x="3048756" y="167746"/>
                </a:lnTo>
                <a:lnTo>
                  <a:pt x="3038347" y="159981"/>
                </a:lnTo>
                <a:lnTo>
                  <a:pt x="3032652" y="152280"/>
                </a:lnTo>
                <a:lnTo>
                  <a:pt x="3028050" y="140595"/>
                </a:lnTo>
                <a:lnTo>
                  <a:pt x="3025901" y="126326"/>
                </a:lnTo>
                <a:lnTo>
                  <a:pt x="3027172" y="107746"/>
                </a:lnTo>
                <a:lnTo>
                  <a:pt x="3027779" y="102353"/>
                </a:lnTo>
                <a:lnTo>
                  <a:pt x="3031675" y="89870"/>
                </a:lnTo>
                <a:lnTo>
                  <a:pt x="3029685" y="61010"/>
                </a:lnTo>
                <a:close/>
              </a:path>
              <a:path w="3125413" h="241363">
                <a:moveTo>
                  <a:pt x="3125413" y="116506"/>
                </a:moveTo>
                <a:lnTo>
                  <a:pt x="3124020" y="102181"/>
                </a:lnTo>
                <a:lnTo>
                  <a:pt x="3120757" y="89500"/>
                </a:lnTo>
                <a:lnTo>
                  <a:pt x="3115613" y="78464"/>
                </a:lnTo>
                <a:lnTo>
                  <a:pt x="3108579" y="69075"/>
                </a:lnTo>
                <a:lnTo>
                  <a:pt x="3101589" y="62663"/>
                </a:lnTo>
                <a:lnTo>
                  <a:pt x="3090752" y="56108"/>
                </a:lnTo>
                <a:lnTo>
                  <a:pt x="3078514" y="52174"/>
                </a:lnTo>
                <a:lnTo>
                  <a:pt x="3064891" y="50863"/>
                </a:lnTo>
                <a:lnTo>
                  <a:pt x="3053397" y="51737"/>
                </a:lnTo>
                <a:lnTo>
                  <a:pt x="3040840" y="55107"/>
                </a:lnTo>
                <a:lnTo>
                  <a:pt x="3029685" y="61010"/>
                </a:lnTo>
                <a:lnTo>
                  <a:pt x="3031675" y="89870"/>
                </a:lnTo>
                <a:lnTo>
                  <a:pt x="3038856" y="79870"/>
                </a:lnTo>
                <a:lnTo>
                  <a:pt x="3041081" y="77855"/>
                </a:lnTo>
                <a:lnTo>
                  <a:pt x="3052114" y="71547"/>
                </a:lnTo>
                <a:lnTo>
                  <a:pt x="3065145" y="69443"/>
                </a:lnTo>
                <a:lnTo>
                  <a:pt x="3070997" y="69850"/>
                </a:lnTo>
                <a:lnTo>
                  <a:pt x="3083101" y="73965"/>
                </a:lnTo>
                <a:lnTo>
                  <a:pt x="3093085" y="82511"/>
                </a:lnTo>
                <a:lnTo>
                  <a:pt x="3098913" y="93612"/>
                </a:lnTo>
                <a:lnTo>
                  <a:pt x="3101594" y="107746"/>
                </a:lnTo>
                <a:lnTo>
                  <a:pt x="3027172" y="107746"/>
                </a:lnTo>
                <a:lnTo>
                  <a:pt x="3025901" y="126326"/>
                </a:lnTo>
                <a:lnTo>
                  <a:pt x="3125343" y="126326"/>
                </a:lnTo>
                <a:lnTo>
                  <a:pt x="3125413" y="116506"/>
                </a:lnTo>
                <a:close/>
              </a:path>
              <a:path w="3125413" h="241363">
                <a:moveTo>
                  <a:pt x="2803779" y="187236"/>
                </a:moveTo>
                <a:lnTo>
                  <a:pt x="2803787" y="116085"/>
                </a:lnTo>
                <a:lnTo>
                  <a:pt x="2804822" y="103054"/>
                </a:lnTo>
                <a:lnTo>
                  <a:pt x="2807588" y="91046"/>
                </a:lnTo>
                <a:lnTo>
                  <a:pt x="2809240" y="85775"/>
                </a:lnTo>
                <a:lnTo>
                  <a:pt x="2812034" y="81648"/>
                </a:lnTo>
                <a:lnTo>
                  <a:pt x="2815971" y="78676"/>
                </a:lnTo>
                <a:lnTo>
                  <a:pt x="2819908" y="75704"/>
                </a:lnTo>
                <a:lnTo>
                  <a:pt x="2824353" y="74218"/>
                </a:lnTo>
                <a:lnTo>
                  <a:pt x="2834894" y="74218"/>
                </a:lnTo>
                <a:lnTo>
                  <a:pt x="2840355" y="75857"/>
                </a:lnTo>
                <a:lnTo>
                  <a:pt x="2845943" y="79121"/>
                </a:lnTo>
                <a:lnTo>
                  <a:pt x="2853690" y="58140"/>
                </a:lnTo>
                <a:lnTo>
                  <a:pt x="2845816" y="53289"/>
                </a:lnTo>
                <a:lnTo>
                  <a:pt x="2838069" y="50863"/>
                </a:lnTo>
                <a:lnTo>
                  <a:pt x="2825242" y="50863"/>
                </a:lnTo>
                <a:lnTo>
                  <a:pt x="2820416" y="52374"/>
                </a:lnTo>
                <a:lnTo>
                  <a:pt x="2815971" y="55384"/>
                </a:lnTo>
                <a:lnTo>
                  <a:pt x="2811525" y="58394"/>
                </a:lnTo>
                <a:lnTo>
                  <a:pt x="2806826" y="64630"/>
                </a:lnTo>
                <a:lnTo>
                  <a:pt x="2801620" y="74091"/>
                </a:lnTo>
                <a:lnTo>
                  <a:pt x="2801620" y="53873"/>
                </a:lnTo>
                <a:lnTo>
                  <a:pt x="2781299" y="53873"/>
                </a:lnTo>
                <a:lnTo>
                  <a:pt x="2781299" y="187236"/>
                </a:lnTo>
                <a:lnTo>
                  <a:pt x="2803779" y="187236"/>
                </a:lnTo>
                <a:close/>
              </a:path>
              <a:path w="3125413" h="241363">
                <a:moveTo>
                  <a:pt x="2658210" y="61010"/>
                </a:moveTo>
                <a:lnTo>
                  <a:pt x="2648458" y="69443"/>
                </a:lnTo>
                <a:lnTo>
                  <a:pt x="2639406" y="82331"/>
                </a:lnTo>
                <a:lnTo>
                  <a:pt x="2634775" y="93847"/>
                </a:lnTo>
                <a:lnTo>
                  <a:pt x="2631989" y="106967"/>
                </a:lnTo>
                <a:lnTo>
                  <a:pt x="2631059" y="121691"/>
                </a:lnTo>
                <a:lnTo>
                  <a:pt x="2631098" y="124781"/>
                </a:lnTo>
                <a:lnTo>
                  <a:pt x="2632461" y="139108"/>
                </a:lnTo>
                <a:lnTo>
                  <a:pt x="2635766" y="151792"/>
                </a:lnTo>
                <a:lnTo>
                  <a:pt x="2641014" y="162831"/>
                </a:lnTo>
                <a:lnTo>
                  <a:pt x="2648204" y="172224"/>
                </a:lnTo>
                <a:lnTo>
                  <a:pt x="2656891" y="179670"/>
                </a:lnTo>
                <a:lnTo>
                  <a:pt x="2667885" y="185545"/>
                </a:lnTo>
                <a:lnTo>
                  <a:pt x="2680445" y="189070"/>
                </a:lnTo>
                <a:lnTo>
                  <a:pt x="2694559" y="190246"/>
                </a:lnTo>
                <a:lnTo>
                  <a:pt x="2696599" y="190223"/>
                </a:lnTo>
                <a:lnTo>
                  <a:pt x="2710358" y="188760"/>
                </a:lnTo>
                <a:lnTo>
                  <a:pt x="2722436" y="185001"/>
                </a:lnTo>
                <a:lnTo>
                  <a:pt x="2732785" y="178943"/>
                </a:lnTo>
                <a:lnTo>
                  <a:pt x="2741592" y="170556"/>
                </a:lnTo>
                <a:lnTo>
                  <a:pt x="2748475" y="159903"/>
                </a:lnTo>
                <a:lnTo>
                  <a:pt x="2753233" y="147180"/>
                </a:lnTo>
                <a:lnTo>
                  <a:pt x="2729865" y="144284"/>
                </a:lnTo>
                <a:lnTo>
                  <a:pt x="2726435" y="153835"/>
                </a:lnTo>
                <a:lnTo>
                  <a:pt x="2721863" y="160782"/>
                </a:lnTo>
                <a:lnTo>
                  <a:pt x="2716022" y="165138"/>
                </a:lnTo>
                <a:lnTo>
                  <a:pt x="2710053" y="169494"/>
                </a:lnTo>
                <a:lnTo>
                  <a:pt x="2703068" y="171665"/>
                </a:lnTo>
                <a:lnTo>
                  <a:pt x="2694685" y="171665"/>
                </a:lnTo>
                <a:lnTo>
                  <a:pt x="2689580" y="171373"/>
                </a:lnTo>
                <a:lnTo>
                  <a:pt x="2677281" y="167746"/>
                </a:lnTo>
                <a:lnTo>
                  <a:pt x="2666872" y="159981"/>
                </a:lnTo>
                <a:lnTo>
                  <a:pt x="2661177" y="152280"/>
                </a:lnTo>
                <a:lnTo>
                  <a:pt x="2656575" y="140595"/>
                </a:lnTo>
                <a:lnTo>
                  <a:pt x="2654426" y="126326"/>
                </a:lnTo>
                <a:lnTo>
                  <a:pt x="2655697" y="107746"/>
                </a:lnTo>
                <a:lnTo>
                  <a:pt x="2656304" y="102353"/>
                </a:lnTo>
                <a:lnTo>
                  <a:pt x="2660200" y="89870"/>
                </a:lnTo>
                <a:lnTo>
                  <a:pt x="2658210" y="61010"/>
                </a:lnTo>
                <a:close/>
              </a:path>
              <a:path w="3125413" h="241363">
                <a:moveTo>
                  <a:pt x="2753938" y="116506"/>
                </a:moveTo>
                <a:lnTo>
                  <a:pt x="2752545" y="102181"/>
                </a:lnTo>
                <a:lnTo>
                  <a:pt x="2749282" y="89500"/>
                </a:lnTo>
                <a:lnTo>
                  <a:pt x="2744138" y="78464"/>
                </a:lnTo>
                <a:lnTo>
                  <a:pt x="2737104" y="69075"/>
                </a:lnTo>
                <a:lnTo>
                  <a:pt x="2730114" y="62663"/>
                </a:lnTo>
                <a:lnTo>
                  <a:pt x="2719277" y="56108"/>
                </a:lnTo>
                <a:lnTo>
                  <a:pt x="2707039" y="52174"/>
                </a:lnTo>
                <a:lnTo>
                  <a:pt x="2693416" y="50863"/>
                </a:lnTo>
                <a:lnTo>
                  <a:pt x="2681922" y="51737"/>
                </a:lnTo>
                <a:lnTo>
                  <a:pt x="2669365" y="55107"/>
                </a:lnTo>
                <a:lnTo>
                  <a:pt x="2658210" y="61010"/>
                </a:lnTo>
                <a:lnTo>
                  <a:pt x="2660200" y="89870"/>
                </a:lnTo>
                <a:lnTo>
                  <a:pt x="2667381" y="79870"/>
                </a:lnTo>
                <a:lnTo>
                  <a:pt x="2669606" y="77855"/>
                </a:lnTo>
                <a:lnTo>
                  <a:pt x="2680639" y="71547"/>
                </a:lnTo>
                <a:lnTo>
                  <a:pt x="2693670" y="69443"/>
                </a:lnTo>
                <a:lnTo>
                  <a:pt x="2699522" y="69850"/>
                </a:lnTo>
                <a:lnTo>
                  <a:pt x="2711626" y="73965"/>
                </a:lnTo>
                <a:lnTo>
                  <a:pt x="2721610" y="82511"/>
                </a:lnTo>
                <a:lnTo>
                  <a:pt x="2727438" y="93612"/>
                </a:lnTo>
                <a:lnTo>
                  <a:pt x="2730119" y="107746"/>
                </a:lnTo>
                <a:lnTo>
                  <a:pt x="2655697" y="107746"/>
                </a:lnTo>
                <a:lnTo>
                  <a:pt x="2654426" y="126326"/>
                </a:lnTo>
                <a:lnTo>
                  <a:pt x="2753868" y="126326"/>
                </a:lnTo>
                <a:lnTo>
                  <a:pt x="2753938" y="116506"/>
                </a:lnTo>
                <a:close/>
              </a:path>
              <a:path w="3125413" h="241363">
                <a:moveTo>
                  <a:pt x="2540254" y="79806"/>
                </a:moveTo>
                <a:lnTo>
                  <a:pt x="2546349" y="73571"/>
                </a:lnTo>
                <a:lnTo>
                  <a:pt x="2554223" y="70446"/>
                </a:lnTo>
                <a:lnTo>
                  <a:pt x="2568701" y="70446"/>
                </a:lnTo>
                <a:lnTo>
                  <a:pt x="2573273" y="71666"/>
                </a:lnTo>
                <a:lnTo>
                  <a:pt x="2577084" y="74091"/>
                </a:lnTo>
                <a:lnTo>
                  <a:pt x="2581021" y="76517"/>
                </a:lnTo>
                <a:lnTo>
                  <a:pt x="2583560" y="79717"/>
                </a:lnTo>
                <a:lnTo>
                  <a:pt x="2585085" y="83705"/>
                </a:lnTo>
                <a:lnTo>
                  <a:pt x="2586609" y="87680"/>
                </a:lnTo>
                <a:lnTo>
                  <a:pt x="2587244" y="94183"/>
                </a:lnTo>
                <a:lnTo>
                  <a:pt x="2587244" y="187236"/>
                </a:lnTo>
                <a:lnTo>
                  <a:pt x="2609722" y="187236"/>
                </a:lnTo>
                <a:lnTo>
                  <a:pt x="2609722" y="95694"/>
                </a:lnTo>
                <a:lnTo>
                  <a:pt x="2608861" y="83658"/>
                </a:lnTo>
                <a:lnTo>
                  <a:pt x="2605324" y="71234"/>
                </a:lnTo>
                <a:lnTo>
                  <a:pt x="2599055" y="61849"/>
                </a:lnTo>
                <a:lnTo>
                  <a:pt x="2594019" y="57613"/>
                </a:lnTo>
                <a:lnTo>
                  <a:pt x="2582701" y="52550"/>
                </a:lnTo>
                <a:lnTo>
                  <a:pt x="2568574" y="50863"/>
                </a:lnTo>
                <a:lnTo>
                  <a:pt x="2559067" y="51749"/>
                </a:lnTo>
                <a:lnTo>
                  <a:pt x="2547148" y="55873"/>
                </a:lnTo>
                <a:lnTo>
                  <a:pt x="2536601" y="63363"/>
                </a:lnTo>
                <a:lnTo>
                  <a:pt x="2527426" y="74218"/>
                </a:lnTo>
                <a:lnTo>
                  <a:pt x="2524760" y="66852"/>
                </a:lnTo>
                <a:lnTo>
                  <a:pt x="2520315" y="61112"/>
                </a:lnTo>
                <a:lnTo>
                  <a:pt x="2513965" y="57010"/>
                </a:lnTo>
                <a:lnTo>
                  <a:pt x="2507742" y="52908"/>
                </a:lnTo>
                <a:lnTo>
                  <a:pt x="2499613" y="50863"/>
                </a:lnTo>
                <a:lnTo>
                  <a:pt x="2480818" y="50863"/>
                </a:lnTo>
                <a:lnTo>
                  <a:pt x="2472944" y="52857"/>
                </a:lnTo>
                <a:lnTo>
                  <a:pt x="2465959" y="56832"/>
                </a:lnTo>
                <a:lnTo>
                  <a:pt x="2458973" y="60807"/>
                </a:lnTo>
                <a:lnTo>
                  <a:pt x="2453512" y="66052"/>
                </a:lnTo>
                <a:lnTo>
                  <a:pt x="2449322" y="72593"/>
                </a:lnTo>
                <a:lnTo>
                  <a:pt x="2449322" y="53873"/>
                </a:lnTo>
                <a:lnTo>
                  <a:pt x="2429001" y="53873"/>
                </a:lnTo>
                <a:lnTo>
                  <a:pt x="2429001" y="187236"/>
                </a:lnTo>
                <a:lnTo>
                  <a:pt x="2451608" y="187236"/>
                </a:lnTo>
                <a:lnTo>
                  <a:pt x="2451643" y="114604"/>
                </a:lnTo>
                <a:lnTo>
                  <a:pt x="2452732" y="100642"/>
                </a:lnTo>
                <a:lnTo>
                  <a:pt x="2455291" y="90170"/>
                </a:lnTo>
                <a:lnTo>
                  <a:pt x="2457704" y="83718"/>
                </a:lnTo>
                <a:lnTo>
                  <a:pt x="2461641" y="78828"/>
                </a:lnTo>
                <a:lnTo>
                  <a:pt x="2467101" y="75476"/>
                </a:lnTo>
                <a:lnTo>
                  <a:pt x="2472435" y="72123"/>
                </a:lnTo>
                <a:lnTo>
                  <a:pt x="2478278" y="70446"/>
                </a:lnTo>
                <a:lnTo>
                  <a:pt x="2493010" y="70446"/>
                </a:lnTo>
                <a:lnTo>
                  <a:pt x="2499106" y="72961"/>
                </a:lnTo>
                <a:lnTo>
                  <a:pt x="2502788" y="77990"/>
                </a:lnTo>
                <a:lnTo>
                  <a:pt x="2506472" y="83007"/>
                </a:lnTo>
                <a:lnTo>
                  <a:pt x="2508249" y="90538"/>
                </a:lnTo>
                <a:lnTo>
                  <a:pt x="2508249" y="187236"/>
                </a:lnTo>
                <a:lnTo>
                  <a:pt x="2530856" y="187236"/>
                </a:lnTo>
                <a:lnTo>
                  <a:pt x="2530856" y="109753"/>
                </a:lnTo>
                <a:lnTo>
                  <a:pt x="2531201" y="102306"/>
                </a:lnTo>
                <a:lnTo>
                  <a:pt x="2534205" y="89216"/>
                </a:lnTo>
                <a:lnTo>
                  <a:pt x="2540254" y="79806"/>
                </a:lnTo>
                <a:close/>
              </a:path>
              <a:path w="3125413" h="241363">
                <a:moveTo>
                  <a:pt x="2097023" y="72834"/>
                </a:moveTo>
                <a:lnTo>
                  <a:pt x="2097023" y="53873"/>
                </a:lnTo>
                <a:lnTo>
                  <a:pt x="2076576" y="53873"/>
                </a:lnTo>
                <a:lnTo>
                  <a:pt x="2076576" y="187236"/>
                </a:lnTo>
                <a:lnTo>
                  <a:pt x="2099183" y="187236"/>
                </a:lnTo>
                <a:lnTo>
                  <a:pt x="2099183" y="114401"/>
                </a:lnTo>
                <a:lnTo>
                  <a:pt x="2100147" y="100460"/>
                </a:lnTo>
                <a:lnTo>
                  <a:pt x="2103663" y="88028"/>
                </a:lnTo>
                <a:lnTo>
                  <a:pt x="2109723" y="79616"/>
                </a:lnTo>
                <a:lnTo>
                  <a:pt x="2121699" y="72550"/>
                </a:lnTo>
                <a:lnTo>
                  <a:pt x="2134616" y="70446"/>
                </a:lnTo>
                <a:lnTo>
                  <a:pt x="2140711" y="70446"/>
                </a:lnTo>
                <a:lnTo>
                  <a:pt x="2145919" y="71818"/>
                </a:lnTo>
                <a:lnTo>
                  <a:pt x="2150363" y="74536"/>
                </a:lnTo>
                <a:lnTo>
                  <a:pt x="2154935" y="77254"/>
                </a:lnTo>
                <a:lnTo>
                  <a:pt x="2157984" y="80899"/>
                </a:lnTo>
                <a:lnTo>
                  <a:pt x="2159761" y="85458"/>
                </a:lnTo>
                <a:lnTo>
                  <a:pt x="2161540" y="90017"/>
                </a:lnTo>
                <a:lnTo>
                  <a:pt x="2162429" y="96901"/>
                </a:lnTo>
                <a:lnTo>
                  <a:pt x="2162429" y="187236"/>
                </a:lnTo>
                <a:lnTo>
                  <a:pt x="2185035" y="187236"/>
                </a:lnTo>
                <a:lnTo>
                  <a:pt x="2185035" y="94767"/>
                </a:lnTo>
                <a:lnTo>
                  <a:pt x="2184526" y="87452"/>
                </a:lnTo>
                <a:lnTo>
                  <a:pt x="2182368" y="76809"/>
                </a:lnTo>
                <a:lnTo>
                  <a:pt x="2180082" y="71247"/>
                </a:lnTo>
                <a:lnTo>
                  <a:pt x="2176780" y="66560"/>
                </a:lnTo>
                <a:lnTo>
                  <a:pt x="2173350" y="61874"/>
                </a:lnTo>
                <a:lnTo>
                  <a:pt x="2168271" y="58089"/>
                </a:lnTo>
                <a:lnTo>
                  <a:pt x="2161540" y="55194"/>
                </a:lnTo>
                <a:lnTo>
                  <a:pt x="2154809" y="52311"/>
                </a:lnTo>
                <a:lnTo>
                  <a:pt x="2147443" y="50863"/>
                </a:lnTo>
                <a:lnTo>
                  <a:pt x="2139442" y="50863"/>
                </a:lnTo>
                <a:lnTo>
                  <a:pt x="2128726" y="51764"/>
                </a:lnTo>
                <a:lnTo>
                  <a:pt x="2116304" y="55683"/>
                </a:lnTo>
                <a:lnTo>
                  <a:pt x="2105741" y="62707"/>
                </a:lnTo>
                <a:lnTo>
                  <a:pt x="2097023" y="72834"/>
                </a:lnTo>
                <a:close/>
              </a:path>
              <a:path w="3125413" h="241363">
                <a:moveTo>
                  <a:pt x="1451229" y="187236"/>
                </a:moveTo>
                <a:lnTo>
                  <a:pt x="1451237" y="116085"/>
                </a:lnTo>
                <a:lnTo>
                  <a:pt x="1452272" y="103054"/>
                </a:lnTo>
                <a:lnTo>
                  <a:pt x="1455038" y="91046"/>
                </a:lnTo>
                <a:lnTo>
                  <a:pt x="1456690" y="85775"/>
                </a:lnTo>
                <a:lnTo>
                  <a:pt x="1459483" y="81648"/>
                </a:lnTo>
                <a:lnTo>
                  <a:pt x="1463420" y="78676"/>
                </a:lnTo>
                <a:lnTo>
                  <a:pt x="1467358" y="75704"/>
                </a:lnTo>
                <a:lnTo>
                  <a:pt x="1471803" y="74218"/>
                </a:lnTo>
                <a:lnTo>
                  <a:pt x="1482344" y="74218"/>
                </a:lnTo>
                <a:lnTo>
                  <a:pt x="1487805" y="75857"/>
                </a:lnTo>
                <a:lnTo>
                  <a:pt x="1493393" y="79121"/>
                </a:lnTo>
                <a:lnTo>
                  <a:pt x="1501140" y="58140"/>
                </a:lnTo>
                <a:lnTo>
                  <a:pt x="1493266" y="53289"/>
                </a:lnTo>
                <a:lnTo>
                  <a:pt x="1485519" y="50863"/>
                </a:lnTo>
                <a:lnTo>
                  <a:pt x="1472692" y="50863"/>
                </a:lnTo>
                <a:lnTo>
                  <a:pt x="1467866" y="52374"/>
                </a:lnTo>
                <a:lnTo>
                  <a:pt x="1463420" y="55384"/>
                </a:lnTo>
                <a:lnTo>
                  <a:pt x="1458975" y="58394"/>
                </a:lnTo>
                <a:lnTo>
                  <a:pt x="1454276" y="64630"/>
                </a:lnTo>
                <a:lnTo>
                  <a:pt x="1449070" y="74091"/>
                </a:lnTo>
                <a:lnTo>
                  <a:pt x="1449070" y="53873"/>
                </a:lnTo>
                <a:lnTo>
                  <a:pt x="1428749" y="53873"/>
                </a:lnTo>
                <a:lnTo>
                  <a:pt x="1428749" y="187236"/>
                </a:lnTo>
                <a:lnTo>
                  <a:pt x="1451229" y="187236"/>
                </a:lnTo>
                <a:close/>
              </a:path>
            </a:pathLst>
          </a:custGeom>
          <a:solidFill>
            <a:srgbClr val="FCC3A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0" name="object 110"/>
          <p:cNvSpPr/>
          <p:nvPr/>
        </p:nvSpPr>
        <p:spPr>
          <a:xfrm>
            <a:off x="4792091" y="6116066"/>
            <a:ext cx="68707" cy="52235"/>
          </a:xfrm>
          <a:custGeom>
            <a:avLst/>
            <a:gdLst/>
            <a:ahLst/>
            <a:cxnLst/>
            <a:rect l="l" t="t" r="r" b="b"/>
            <a:pathLst>
              <a:path w="68707" h="52235">
                <a:moveTo>
                  <a:pt x="68707" y="0"/>
                </a:moveTo>
                <a:lnTo>
                  <a:pt x="59048" y="3197"/>
                </a:lnTo>
                <a:lnTo>
                  <a:pt x="46655" y="6052"/>
                </a:lnTo>
                <a:lnTo>
                  <a:pt x="31750" y="8534"/>
                </a:lnTo>
                <a:lnTo>
                  <a:pt x="22479" y="9880"/>
                </a:lnTo>
                <a:lnTo>
                  <a:pt x="15875" y="11379"/>
                </a:lnTo>
                <a:lnTo>
                  <a:pt x="12064" y="13055"/>
                </a:lnTo>
                <a:lnTo>
                  <a:pt x="8255" y="14732"/>
                </a:lnTo>
                <a:lnTo>
                  <a:pt x="5207" y="17183"/>
                </a:lnTo>
                <a:lnTo>
                  <a:pt x="3175" y="20408"/>
                </a:lnTo>
                <a:lnTo>
                  <a:pt x="1016" y="23622"/>
                </a:lnTo>
                <a:lnTo>
                  <a:pt x="0" y="27203"/>
                </a:lnTo>
                <a:lnTo>
                  <a:pt x="0" y="31140"/>
                </a:lnTo>
                <a:lnTo>
                  <a:pt x="0" y="37172"/>
                </a:lnTo>
                <a:lnTo>
                  <a:pt x="2286" y="42189"/>
                </a:lnTo>
                <a:lnTo>
                  <a:pt x="6858" y="46215"/>
                </a:lnTo>
                <a:lnTo>
                  <a:pt x="11430" y="50228"/>
                </a:lnTo>
                <a:lnTo>
                  <a:pt x="18034" y="52235"/>
                </a:lnTo>
                <a:lnTo>
                  <a:pt x="26924" y="52235"/>
                </a:lnTo>
                <a:lnTo>
                  <a:pt x="35560" y="52235"/>
                </a:lnTo>
                <a:lnTo>
                  <a:pt x="43307" y="50330"/>
                </a:lnTo>
                <a:lnTo>
                  <a:pt x="50164" y="46520"/>
                </a:lnTo>
                <a:lnTo>
                  <a:pt x="56896" y="42710"/>
                </a:lnTo>
                <a:lnTo>
                  <a:pt x="61849" y="37503"/>
                </a:lnTo>
                <a:lnTo>
                  <a:pt x="65024" y="30886"/>
                </a:lnTo>
                <a:lnTo>
                  <a:pt x="67437" y="25781"/>
                </a:lnTo>
                <a:lnTo>
                  <a:pt x="68707" y="18249"/>
                </a:lnTo>
                <a:lnTo>
                  <a:pt x="68707" y="8280"/>
                </a:lnTo>
                <a:lnTo>
                  <a:pt x="68707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1" name="object 111"/>
          <p:cNvSpPr/>
          <p:nvPr/>
        </p:nvSpPr>
        <p:spPr>
          <a:xfrm>
            <a:off x="5723636" y="6065329"/>
            <a:ext cx="73278" cy="98958"/>
          </a:xfrm>
          <a:custGeom>
            <a:avLst/>
            <a:gdLst/>
            <a:ahLst/>
            <a:cxnLst/>
            <a:rect l="l" t="t" r="r" b="b"/>
            <a:pathLst>
              <a:path w="73278" h="98958">
                <a:moveTo>
                  <a:pt x="36194" y="0"/>
                </a:moveTo>
                <a:lnTo>
                  <a:pt x="23648" y="2446"/>
                </a:lnTo>
                <a:lnTo>
                  <a:pt x="12859" y="9777"/>
                </a:lnTo>
                <a:lnTo>
                  <a:pt x="10540" y="12242"/>
                </a:lnTo>
                <a:lnTo>
                  <a:pt x="4673" y="21795"/>
                </a:lnTo>
                <a:lnTo>
                  <a:pt x="1150" y="34017"/>
                </a:lnTo>
                <a:lnTo>
                  <a:pt x="0" y="48602"/>
                </a:lnTo>
                <a:lnTo>
                  <a:pt x="1083" y="63940"/>
                </a:lnTo>
                <a:lnTo>
                  <a:pt x="4301" y="76379"/>
                </a:lnTo>
                <a:lnTo>
                  <a:pt x="9603" y="85914"/>
                </a:lnTo>
                <a:lnTo>
                  <a:pt x="20679" y="95187"/>
                </a:lnTo>
                <a:lnTo>
                  <a:pt x="32952" y="98789"/>
                </a:lnTo>
                <a:lnTo>
                  <a:pt x="36575" y="98958"/>
                </a:lnTo>
                <a:lnTo>
                  <a:pt x="49344" y="96621"/>
                </a:lnTo>
                <a:lnTo>
                  <a:pt x="60166" y="89612"/>
                </a:lnTo>
                <a:lnTo>
                  <a:pt x="62737" y="86956"/>
                </a:lnTo>
                <a:lnTo>
                  <a:pt x="68460" y="77721"/>
                </a:lnTo>
                <a:lnTo>
                  <a:pt x="71980" y="65601"/>
                </a:lnTo>
                <a:lnTo>
                  <a:pt x="73272" y="50596"/>
                </a:lnTo>
                <a:lnTo>
                  <a:pt x="73278" y="49352"/>
                </a:lnTo>
                <a:lnTo>
                  <a:pt x="72081" y="34512"/>
                </a:lnTo>
                <a:lnTo>
                  <a:pt x="68506" y="22292"/>
                </a:lnTo>
                <a:lnTo>
                  <a:pt x="62581" y="12693"/>
                </a:lnTo>
                <a:lnTo>
                  <a:pt x="51967" y="3924"/>
                </a:lnTo>
                <a:lnTo>
                  <a:pt x="39883" y="188"/>
                </a:lnTo>
                <a:lnTo>
                  <a:pt x="36194" y="0"/>
                </a:lnTo>
                <a:close/>
              </a:path>
            </a:pathLst>
          </a:custGeom>
          <a:ln w="19049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2" name="object 112"/>
          <p:cNvSpPr/>
          <p:nvPr/>
        </p:nvSpPr>
        <p:spPr>
          <a:xfrm>
            <a:off x="5076444" y="6065329"/>
            <a:ext cx="71881" cy="102095"/>
          </a:xfrm>
          <a:custGeom>
            <a:avLst/>
            <a:gdLst/>
            <a:ahLst/>
            <a:cxnLst/>
            <a:rect l="l" t="t" r="r" b="b"/>
            <a:pathLst>
              <a:path w="71881" h="102095">
                <a:moveTo>
                  <a:pt x="35305" y="0"/>
                </a:moveTo>
                <a:lnTo>
                  <a:pt x="22671" y="2532"/>
                </a:lnTo>
                <a:lnTo>
                  <a:pt x="12074" y="10129"/>
                </a:lnTo>
                <a:lnTo>
                  <a:pt x="4764" y="21521"/>
                </a:lnTo>
                <a:lnTo>
                  <a:pt x="1378" y="33582"/>
                </a:lnTo>
                <a:lnTo>
                  <a:pt x="26" y="48486"/>
                </a:lnTo>
                <a:lnTo>
                  <a:pt x="0" y="51117"/>
                </a:lnTo>
                <a:lnTo>
                  <a:pt x="1091" y="66150"/>
                </a:lnTo>
                <a:lnTo>
                  <a:pt x="4381" y="78551"/>
                </a:lnTo>
                <a:lnTo>
                  <a:pt x="9895" y="88312"/>
                </a:lnTo>
                <a:lnTo>
                  <a:pt x="21226" y="98194"/>
                </a:lnTo>
                <a:lnTo>
                  <a:pt x="33170" y="101944"/>
                </a:lnTo>
                <a:lnTo>
                  <a:pt x="36321" y="102095"/>
                </a:lnTo>
                <a:lnTo>
                  <a:pt x="48896" y="99587"/>
                </a:lnTo>
                <a:lnTo>
                  <a:pt x="59578" y="92062"/>
                </a:lnTo>
                <a:lnTo>
                  <a:pt x="67233" y="80575"/>
                </a:lnTo>
                <a:lnTo>
                  <a:pt x="70695" y="68385"/>
                </a:lnTo>
                <a:lnTo>
                  <a:pt x="71881" y="53411"/>
                </a:lnTo>
                <a:lnTo>
                  <a:pt x="71881" y="52997"/>
                </a:lnTo>
                <a:lnTo>
                  <a:pt x="70888" y="37620"/>
                </a:lnTo>
                <a:lnTo>
                  <a:pt x="67922" y="24965"/>
                </a:lnTo>
                <a:lnTo>
                  <a:pt x="63006" y="15036"/>
                </a:lnTo>
                <a:lnTo>
                  <a:pt x="51116" y="4050"/>
                </a:lnTo>
                <a:lnTo>
                  <a:pt x="39076" y="199"/>
                </a:lnTo>
                <a:lnTo>
                  <a:pt x="35305" y="0"/>
                </a:lnTo>
                <a:close/>
              </a:path>
            </a:pathLst>
          </a:custGeom>
          <a:ln w="19049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3" name="object 113"/>
          <p:cNvSpPr/>
          <p:nvPr/>
        </p:nvSpPr>
        <p:spPr>
          <a:xfrm>
            <a:off x="4514215" y="6065329"/>
            <a:ext cx="78486" cy="102095"/>
          </a:xfrm>
          <a:custGeom>
            <a:avLst/>
            <a:gdLst/>
            <a:ahLst/>
            <a:cxnLst/>
            <a:rect l="l" t="t" r="r" b="b"/>
            <a:pathLst>
              <a:path w="78486" h="102095">
                <a:moveTo>
                  <a:pt x="39370" y="0"/>
                </a:moveTo>
                <a:lnTo>
                  <a:pt x="26405" y="2140"/>
                </a:lnTo>
                <a:lnTo>
                  <a:pt x="15369" y="8563"/>
                </a:lnTo>
                <a:lnTo>
                  <a:pt x="11175" y="12687"/>
                </a:lnTo>
                <a:lnTo>
                  <a:pt x="5174" y="22072"/>
                </a:lnTo>
                <a:lnTo>
                  <a:pt x="1465" y="34077"/>
                </a:lnTo>
                <a:lnTo>
                  <a:pt x="22" y="48704"/>
                </a:lnTo>
                <a:lnTo>
                  <a:pt x="0" y="50990"/>
                </a:lnTo>
                <a:lnTo>
                  <a:pt x="1120" y="65971"/>
                </a:lnTo>
                <a:lnTo>
                  <a:pt x="4499" y="78354"/>
                </a:lnTo>
                <a:lnTo>
                  <a:pt x="10159" y="88137"/>
                </a:lnTo>
                <a:lnTo>
                  <a:pt x="21364" y="97661"/>
                </a:lnTo>
                <a:lnTo>
                  <a:pt x="33478" y="101685"/>
                </a:lnTo>
                <a:lnTo>
                  <a:pt x="39370" y="102095"/>
                </a:lnTo>
                <a:lnTo>
                  <a:pt x="52255" y="99909"/>
                </a:lnTo>
                <a:lnTo>
                  <a:pt x="63244" y="93346"/>
                </a:lnTo>
                <a:lnTo>
                  <a:pt x="67310" y="89281"/>
                </a:lnTo>
                <a:lnTo>
                  <a:pt x="73224" y="79961"/>
                </a:lnTo>
                <a:lnTo>
                  <a:pt x="76928" y="68012"/>
                </a:lnTo>
                <a:lnTo>
                  <a:pt x="78443" y="53434"/>
                </a:lnTo>
                <a:lnTo>
                  <a:pt x="78486" y="50228"/>
                </a:lnTo>
                <a:lnTo>
                  <a:pt x="77316" y="35431"/>
                </a:lnTo>
                <a:lnTo>
                  <a:pt x="73790" y="23159"/>
                </a:lnTo>
                <a:lnTo>
                  <a:pt x="67882" y="13416"/>
                </a:lnTo>
                <a:lnTo>
                  <a:pt x="57055" y="4387"/>
                </a:lnTo>
                <a:lnTo>
                  <a:pt x="44953" y="381"/>
                </a:lnTo>
                <a:lnTo>
                  <a:pt x="39370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4" name="object 114"/>
          <p:cNvSpPr/>
          <p:nvPr/>
        </p:nvSpPr>
        <p:spPr>
          <a:xfrm>
            <a:off x="4371340" y="6065329"/>
            <a:ext cx="78486" cy="102095"/>
          </a:xfrm>
          <a:custGeom>
            <a:avLst/>
            <a:gdLst/>
            <a:ahLst/>
            <a:cxnLst/>
            <a:rect l="l" t="t" r="r" b="b"/>
            <a:pathLst>
              <a:path w="78486" h="102095">
                <a:moveTo>
                  <a:pt x="39370" y="0"/>
                </a:moveTo>
                <a:lnTo>
                  <a:pt x="26405" y="2140"/>
                </a:lnTo>
                <a:lnTo>
                  <a:pt x="15369" y="8563"/>
                </a:lnTo>
                <a:lnTo>
                  <a:pt x="11175" y="12687"/>
                </a:lnTo>
                <a:lnTo>
                  <a:pt x="5174" y="22072"/>
                </a:lnTo>
                <a:lnTo>
                  <a:pt x="1465" y="34077"/>
                </a:lnTo>
                <a:lnTo>
                  <a:pt x="22" y="48704"/>
                </a:lnTo>
                <a:lnTo>
                  <a:pt x="0" y="50990"/>
                </a:lnTo>
                <a:lnTo>
                  <a:pt x="1120" y="65971"/>
                </a:lnTo>
                <a:lnTo>
                  <a:pt x="4499" y="78354"/>
                </a:lnTo>
                <a:lnTo>
                  <a:pt x="10159" y="88137"/>
                </a:lnTo>
                <a:lnTo>
                  <a:pt x="21364" y="97661"/>
                </a:lnTo>
                <a:lnTo>
                  <a:pt x="33478" y="101685"/>
                </a:lnTo>
                <a:lnTo>
                  <a:pt x="39370" y="102095"/>
                </a:lnTo>
                <a:lnTo>
                  <a:pt x="52255" y="99909"/>
                </a:lnTo>
                <a:lnTo>
                  <a:pt x="63244" y="93346"/>
                </a:lnTo>
                <a:lnTo>
                  <a:pt x="67310" y="89281"/>
                </a:lnTo>
                <a:lnTo>
                  <a:pt x="73224" y="79961"/>
                </a:lnTo>
                <a:lnTo>
                  <a:pt x="76928" y="68012"/>
                </a:lnTo>
                <a:lnTo>
                  <a:pt x="78443" y="53434"/>
                </a:lnTo>
                <a:lnTo>
                  <a:pt x="78486" y="50228"/>
                </a:lnTo>
                <a:lnTo>
                  <a:pt x="77316" y="35431"/>
                </a:lnTo>
                <a:lnTo>
                  <a:pt x="73790" y="23159"/>
                </a:lnTo>
                <a:lnTo>
                  <a:pt x="67882" y="13416"/>
                </a:lnTo>
                <a:lnTo>
                  <a:pt x="57055" y="4387"/>
                </a:lnTo>
                <a:lnTo>
                  <a:pt x="44953" y="381"/>
                </a:lnTo>
                <a:lnTo>
                  <a:pt x="39370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5" name="object 115"/>
          <p:cNvSpPr/>
          <p:nvPr/>
        </p:nvSpPr>
        <p:spPr>
          <a:xfrm>
            <a:off x="3856990" y="6065329"/>
            <a:ext cx="78486" cy="102095"/>
          </a:xfrm>
          <a:custGeom>
            <a:avLst/>
            <a:gdLst/>
            <a:ahLst/>
            <a:cxnLst/>
            <a:rect l="l" t="t" r="r" b="b"/>
            <a:pathLst>
              <a:path w="78486" h="102095">
                <a:moveTo>
                  <a:pt x="39370" y="0"/>
                </a:moveTo>
                <a:lnTo>
                  <a:pt x="26405" y="2140"/>
                </a:lnTo>
                <a:lnTo>
                  <a:pt x="15369" y="8563"/>
                </a:lnTo>
                <a:lnTo>
                  <a:pt x="11175" y="12687"/>
                </a:lnTo>
                <a:lnTo>
                  <a:pt x="5174" y="22072"/>
                </a:lnTo>
                <a:lnTo>
                  <a:pt x="1465" y="34077"/>
                </a:lnTo>
                <a:lnTo>
                  <a:pt x="22" y="48704"/>
                </a:lnTo>
                <a:lnTo>
                  <a:pt x="0" y="50990"/>
                </a:lnTo>
                <a:lnTo>
                  <a:pt x="1120" y="65971"/>
                </a:lnTo>
                <a:lnTo>
                  <a:pt x="4499" y="78354"/>
                </a:lnTo>
                <a:lnTo>
                  <a:pt x="10159" y="88137"/>
                </a:lnTo>
                <a:lnTo>
                  <a:pt x="21364" y="97661"/>
                </a:lnTo>
                <a:lnTo>
                  <a:pt x="33478" y="101685"/>
                </a:lnTo>
                <a:lnTo>
                  <a:pt x="39370" y="102095"/>
                </a:lnTo>
                <a:lnTo>
                  <a:pt x="52255" y="99909"/>
                </a:lnTo>
                <a:lnTo>
                  <a:pt x="63244" y="93346"/>
                </a:lnTo>
                <a:lnTo>
                  <a:pt x="67310" y="89281"/>
                </a:lnTo>
                <a:lnTo>
                  <a:pt x="73224" y="79961"/>
                </a:lnTo>
                <a:lnTo>
                  <a:pt x="76928" y="68012"/>
                </a:lnTo>
                <a:lnTo>
                  <a:pt x="78443" y="53434"/>
                </a:lnTo>
                <a:lnTo>
                  <a:pt x="78486" y="50228"/>
                </a:lnTo>
                <a:lnTo>
                  <a:pt x="77316" y="35431"/>
                </a:lnTo>
                <a:lnTo>
                  <a:pt x="73790" y="23159"/>
                </a:lnTo>
                <a:lnTo>
                  <a:pt x="67882" y="13416"/>
                </a:lnTo>
                <a:lnTo>
                  <a:pt x="57055" y="4387"/>
                </a:lnTo>
                <a:lnTo>
                  <a:pt x="44953" y="381"/>
                </a:lnTo>
                <a:lnTo>
                  <a:pt x="39370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6" name="object 116"/>
          <p:cNvSpPr/>
          <p:nvPr/>
        </p:nvSpPr>
        <p:spPr>
          <a:xfrm>
            <a:off x="3314065" y="6065329"/>
            <a:ext cx="78486" cy="102095"/>
          </a:xfrm>
          <a:custGeom>
            <a:avLst/>
            <a:gdLst/>
            <a:ahLst/>
            <a:cxnLst/>
            <a:rect l="l" t="t" r="r" b="b"/>
            <a:pathLst>
              <a:path w="78486" h="102095">
                <a:moveTo>
                  <a:pt x="39370" y="0"/>
                </a:moveTo>
                <a:lnTo>
                  <a:pt x="26405" y="2140"/>
                </a:lnTo>
                <a:lnTo>
                  <a:pt x="15369" y="8563"/>
                </a:lnTo>
                <a:lnTo>
                  <a:pt x="11175" y="12687"/>
                </a:lnTo>
                <a:lnTo>
                  <a:pt x="5174" y="22072"/>
                </a:lnTo>
                <a:lnTo>
                  <a:pt x="1465" y="34077"/>
                </a:lnTo>
                <a:lnTo>
                  <a:pt x="22" y="48704"/>
                </a:lnTo>
                <a:lnTo>
                  <a:pt x="0" y="50990"/>
                </a:lnTo>
                <a:lnTo>
                  <a:pt x="1120" y="65971"/>
                </a:lnTo>
                <a:lnTo>
                  <a:pt x="4499" y="78354"/>
                </a:lnTo>
                <a:lnTo>
                  <a:pt x="10159" y="88137"/>
                </a:lnTo>
                <a:lnTo>
                  <a:pt x="21364" y="97661"/>
                </a:lnTo>
                <a:lnTo>
                  <a:pt x="33478" y="101685"/>
                </a:lnTo>
                <a:lnTo>
                  <a:pt x="39370" y="102095"/>
                </a:lnTo>
                <a:lnTo>
                  <a:pt x="52255" y="99909"/>
                </a:lnTo>
                <a:lnTo>
                  <a:pt x="63244" y="93346"/>
                </a:lnTo>
                <a:lnTo>
                  <a:pt x="67310" y="89281"/>
                </a:lnTo>
                <a:lnTo>
                  <a:pt x="73224" y="79961"/>
                </a:lnTo>
                <a:lnTo>
                  <a:pt x="76928" y="68012"/>
                </a:lnTo>
                <a:lnTo>
                  <a:pt x="78443" y="53434"/>
                </a:lnTo>
                <a:lnTo>
                  <a:pt x="78486" y="50228"/>
                </a:lnTo>
                <a:lnTo>
                  <a:pt x="77316" y="35431"/>
                </a:lnTo>
                <a:lnTo>
                  <a:pt x="73790" y="23159"/>
                </a:lnTo>
                <a:lnTo>
                  <a:pt x="67882" y="13416"/>
                </a:lnTo>
                <a:lnTo>
                  <a:pt x="57055" y="4387"/>
                </a:lnTo>
                <a:lnTo>
                  <a:pt x="44953" y="381"/>
                </a:lnTo>
                <a:lnTo>
                  <a:pt x="39370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7" name="object 117"/>
          <p:cNvSpPr/>
          <p:nvPr/>
        </p:nvSpPr>
        <p:spPr>
          <a:xfrm>
            <a:off x="2999740" y="6065329"/>
            <a:ext cx="78486" cy="102095"/>
          </a:xfrm>
          <a:custGeom>
            <a:avLst/>
            <a:gdLst/>
            <a:ahLst/>
            <a:cxnLst/>
            <a:rect l="l" t="t" r="r" b="b"/>
            <a:pathLst>
              <a:path w="78486" h="102095">
                <a:moveTo>
                  <a:pt x="39370" y="0"/>
                </a:moveTo>
                <a:lnTo>
                  <a:pt x="26405" y="2140"/>
                </a:lnTo>
                <a:lnTo>
                  <a:pt x="15369" y="8563"/>
                </a:lnTo>
                <a:lnTo>
                  <a:pt x="11176" y="12687"/>
                </a:lnTo>
                <a:lnTo>
                  <a:pt x="5174" y="22072"/>
                </a:lnTo>
                <a:lnTo>
                  <a:pt x="1465" y="34077"/>
                </a:lnTo>
                <a:lnTo>
                  <a:pt x="22" y="48704"/>
                </a:lnTo>
                <a:lnTo>
                  <a:pt x="0" y="50990"/>
                </a:lnTo>
                <a:lnTo>
                  <a:pt x="1120" y="65971"/>
                </a:lnTo>
                <a:lnTo>
                  <a:pt x="4499" y="78354"/>
                </a:lnTo>
                <a:lnTo>
                  <a:pt x="10159" y="88137"/>
                </a:lnTo>
                <a:lnTo>
                  <a:pt x="21364" y="97661"/>
                </a:lnTo>
                <a:lnTo>
                  <a:pt x="33478" y="101685"/>
                </a:lnTo>
                <a:lnTo>
                  <a:pt x="39370" y="102095"/>
                </a:lnTo>
                <a:lnTo>
                  <a:pt x="52255" y="99909"/>
                </a:lnTo>
                <a:lnTo>
                  <a:pt x="63244" y="93346"/>
                </a:lnTo>
                <a:lnTo>
                  <a:pt x="67310" y="89281"/>
                </a:lnTo>
                <a:lnTo>
                  <a:pt x="73224" y="79961"/>
                </a:lnTo>
                <a:lnTo>
                  <a:pt x="76928" y="68012"/>
                </a:lnTo>
                <a:lnTo>
                  <a:pt x="78443" y="53434"/>
                </a:lnTo>
                <a:lnTo>
                  <a:pt x="78486" y="50228"/>
                </a:lnTo>
                <a:lnTo>
                  <a:pt x="77316" y="35431"/>
                </a:lnTo>
                <a:lnTo>
                  <a:pt x="73790" y="23159"/>
                </a:lnTo>
                <a:lnTo>
                  <a:pt x="67882" y="13416"/>
                </a:lnTo>
                <a:lnTo>
                  <a:pt x="57055" y="4387"/>
                </a:lnTo>
                <a:lnTo>
                  <a:pt x="44953" y="381"/>
                </a:lnTo>
                <a:lnTo>
                  <a:pt x="39370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8" name="object 118"/>
          <p:cNvSpPr/>
          <p:nvPr/>
        </p:nvSpPr>
        <p:spPr>
          <a:xfrm>
            <a:off x="5869051" y="6065202"/>
            <a:ext cx="74422" cy="38303"/>
          </a:xfrm>
          <a:custGeom>
            <a:avLst/>
            <a:gdLst/>
            <a:ahLst/>
            <a:cxnLst/>
            <a:rect l="l" t="t" r="r" b="b"/>
            <a:pathLst>
              <a:path w="74422" h="38303">
                <a:moveTo>
                  <a:pt x="37973" y="0"/>
                </a:moveTo>
                <a:lnTo>
                  <a:pt x="24942" y="2104"/>
                </a:lnTo>
                <a:lnTo>
                  <a:pt x="13909" y="8411"/>
                </a:lnTo>
                <a:lnTo>
                  <a:pt x="11684" y="10426"/>
                </a:lnTo>
                <a:lnTo>
                  <a:pt x="4503" y="20426"/>
                </a:lnTo>
                <a:lnTo>
                  <a:pt x="607" y="32909"/>
                </a:lnTo>
                <a:lnTo>
                  <a:pt x="0" y="38303"/>
                </a:lnTo>
                <a:lnTo>
                  <a:pt x="74422" y="38303"/>
                </a:lnTo>
                <a:lnTo>
                  <a:pt x="71741" y="24168"/>
                </a:lnTo>
                <a:lnTo>
                  <a:pt x="66552" y="13862"/>
                </a:lnTo>
                <a:lnTo>
                  <a:pt x="55929" y="4522"/>
                </a:lnTo>
                <a:lnTo>
                  <a:pt x="43825" y="407"/>
                </a:lnTo>
                <a:lnTo>
                  <a:pt x="37973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9" name="object 119"/>
          <p:cNvSpPr/>
          <p:nvPr/>
        </p:nvSpPr>
        <p:spPr>
          <a:xfrm>
            <a:off x="5497576" y="6065202"/>
            <a:ext cx="74422" cy="38303"/>
          </a:xfrm>
          <a:custGeom>
            <a:avLst/>
            <a:gdLst/>
            <a:ahLst/>
            <a:cxnLst/>
            <a:rect l="l" t="t" r="r" b="b"/>
            <a:pathLst>
              <a:path w="74422" h="38303">
                <a:moveTo>
                  <a:pt x="37973" y="0"/>
                </a:moveTo>
                <a:lnTo>
                  <a:pt x="24942" y="2104"/>
                </a:lnTo>
                <a:lnTo>
                  <a:pt x="13909" y="8411"/>
                </a:lnTo>
                <a:lnTo>
                  <a:pt x="11684" y="10426"/>
                </a:lnTo>
                <a:lnTo>
                  <a:pt x="4503" y="20426"/>
                </a:lnTo>
                <a:lnTo>
                  <a:pt x="607" y="32909"/>
                </a:lnTo>
                <a:lnTo>
                  <a:pt x="0" y="38303"/>
                </a:lnTo>
                <a:lnTo>
                  <a:pt x="74422" y="38303"/>
                </a:lnTo>
                <a:lnTo>
                  <a:pt x="71741" y="24168"/>
                </a:lnTo>
                <a:lnTo>
                  <a:pt x="66552" y="13862"/>
                </a:lnTo>
                <a:lnTo>
                  <a:pt x="55929" y="4522"/>
                </a:lnTo>
                <a:lnTo>
                  <a:pt x="43825" y="407"/>
                </a:lnTo>
                <a:lnTo>
                  <a:pt x="37973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0" name="object 120"/>
          <p:cNvSpPr/>
          <p:nvPr/>
        </p:nvSpPr>
        <p:spPr>
          <a:xfrm>
            <a:off x="2862707" y="6065202"/>
            <a:ext cx="71755" cy="102222"/>
          </a:xfrm>
          <a:custGeom>
            <a:avLst/>
            <a:gdLst/>
            <a:ahLst/>
            <a:cxnLst/>
            <a:rect l="l" t="t" r="r" b="b"/>
            <a:pathLst>
              <a:path w="71755" h="102222">
                <a:moveTo>
                  <a:pt x="36322" y="0"/>
                </a:moveTo>
                <a:lnTo>
                  <a:pt x="24000" y="2540"/>
                </a:lnTo>
                <a:lnTo>
                  <a:pt x="13232" y="10163"/>
                </a:lnTo>
                <a:lnTo>
                  <a:pt x="10794" y="12877"/>
                </a:lnTo>
                <a:lnTo>
                  <a:pt x="4862" y="22540"/>
                </a:lnTo>
                <a:lnTo>
                  <a:pt x="1273" y="34674"/>
                </a:lnTo>
                <a:lnTo>
                  <a:pt x="3" y="49275"/>
                </a:lnTo>
                <a:lnTo>
                  <a:pt x="0" y="50114"/>
                </a:lnTo>
                <a:lnTo>
                  <a:pt x="840" y="65663"/>
                </a:lnTo>
                <a:lnTo>
                  <a:pt x="3361" y="77759"/>
                </a:lnTo>
                <a:lnTo>
                  <a:pt x="6476" y="84772"/>
                </a:lnTo>
                <a:lnTo>
                  <a:pt x="15593" y="95446"/>
                </a:lnTo>
                <a:lnTo>
                  <a:pt x="26833" y="101164"/>
                </a:lnTo>
                <a:lnTo>
                  <a:pt x="35306" y="102222"/>
                </a:lnTo>
                <a:lnTo>
                  <a:pt x="47644" y="99701"/>
                </a:lnTo>
                <a:lnTo>
                  <a:pt x="58409" y="92139"/>
                </a:lnTo>
                <a:lnTo>
                  <a:pt x="60960" y="89344"/>
                </a:lnTo>
                <a:lnTo>
                  <a:pt x="66763" y="79862"/>
                </a:lnTo>
                <a:lnTo>
                  <a:pt x="70346" y="67812"/>
                </a:lnTo>
                <a:lnTo>
                  <a:pt x="71734" y="53197"/>
                </a:lnTo>
                <a:lnTo>
                  <a:pt x="71755" y="50990"/>
                </a:lnTo>
                <a:lnTo>
                  <a:pt x="70713" y="35752"/>
                </a:lnTo>
                <a:lnTo>
                  <a:pt x="67587" y="23284"/>
                </a:lnTo>
                <a:lnTo>
                  <a:pt x="62377" y="13587"/>
                </a:lnTo>
                <a:lnTo>
                  <a:pt x="51164" y="3727"/>
                </a:lnTo>
                <a:lnTo>
                  <a:pt x="39087" y="111"/>
                </a:lnTo>
                <a:lnTo>
                  <a:pt x="36322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1" name="object 121"/>
          <p:cNvSpPr/>
          <p:nvPr/>
        </p:nvSpPr>
        <p:spPr>
          <a:xfrm>
            <a:off x="3425952" y="6049632"/>
            <a:ext cx="183007" cy="133362"/>
          </a:xfrm>
          <a:custGeom>
            <a:avLst/>
            <a:gdLst/>
            <a:ahLst/>
            <a:cxnLst/>
            <a:rect l="l" t="t" r="r" b="b"/>
            <a:pathLst>
              <a:path w="183007" h="133362">
                <a:moveTo>
                  <a:pt x="0" y="0"/>
                </a:moveTo>
                <a:lnTo>
                  <a:pt x="23368" y="0"/>
                </a:lnTo>
                <a:lnTo>
                  <a:pt x="44576" y="76974"/>
                </a:lnTo>
                <a:lnTo>
                  <a:pt x="52450" y="105613"/>
                </a:lnTo>
                <a:lnTo>
                  <a:pt x="54118" y="99049"/>
                </a:lnTo>
                <a:lnTo>
                  <a:pt x="58142" y="83179"/>
                </a:lnTo>
                <a:lnTo>
                  <a:pt x="59436" y="78105"/>
                </a:lnTo>
                <a:lnTo>
                  <a:pt x="80645" y="0"/>
                </a:lnTo>
                <a:lnTo>
                  <a:pt x="103886" y="0"/>
                </a:lnTo>
                <a:lnTo>
                  <a:pt x="123825" y="77355"/>
                </a:lnTo>
                <a:lnTo>
                  <a:pt x="130428" y="102844"/>
                </a:lnTo>
                <a:lnTo>
                  <a:pt x="138175" y="77101"/>
                </a:lnTo>
                <a:lnTo>
                  <a:pt x="161036" y="0"/>
                </a:lnTo>
                <a:lnTo>
                  <a:pt x="183007" y="0"/>
                </a:lnTo>
                <a:lnTo>
                  <a:pt x="141224" y="133362"/>
                </a:lnTo>
                <a:lnTo>
                  <a:pt x="117728" y="133362"/>
                </a:lnTo>
                <a:lnTo>
                  <a:pt x="96520" y="53492"/>
                </a:lnTo>
                <a:lnTo>
                  <a:pt x="91439" y="30772"/>
                </a:lnTo>
                <a:lnTo>
                  <a:pt x="64388" y="133362"/>
                </a:lnTo>
                <a:lnTo>
                  <a:pt x="40767" y="133362"/>
                </a:lnTo>
                <a:lnTo>
                  <a:pt x="0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2" name="object 122"/>
          <p:cNvSpPr/>
          <p:nvPr/>
        </p:nvSpPr>
        <p:spPr>
          <a:xfrm>
            <a:off x="5844413" y="6046622"/>
            <a:ext cx="122936" cy="139382"/>
          </a:xfrm>
          <a:custGeom>
            <a:avLst/>
            <a:gdLst/>
            <a:ahLst/>
            <a:cxnLst/>
            <a:rect l="l" t="t" r="r" b="b"/>
            <a:pathLst>
              <a:path w="122936" h="139382">
                <a:moveTo>
                  <a:pt x="62357" y="0"/>
                </a:moveTo>
                <a:lnTo>
                  <a:pt x="75980" y="1311"/>
                </a:lnTo>
                <a:lnTo>
                  <a:pt x="88218" y="5244"/>
                </a:lnTo>
                <a:lnTo>
                  <a:pt x="99055" y="11800"/>
                </a:lnTo>
                <a:lnTo>
                  <a:pt x="106045" y="18211"/>
                </a:lnTo>
                <a:lnTo>
                  <a:pt x="113079" y="27601"/>
                </a:lnTo>
                <a:lnTo>
                  <a:pt x="118223" y="38637"/>
                </a:lnTo>
                <a:lnTo>
                  <a:pt x="121486" y="51317"/>
                </a:lnTo>
                <a:lnTo>
                  <a:pt x="122879" y="65642"/>
                </a:lnTo>
                <a:lnTo>
                  <a:pt x="122936" y="69443"/>
                </a:lnTo>
                <a:lnTo>
                  <a:pt x="122936" y="70777"/>
                </a:lnTo>
                <a:lnTo>
                  <a:pt x="122936" y="72796"/>
                </a:lnTo>
                <a:lnTo>
                  <a:pt x="122809" y="75463"/>
                </a:lnTo>
                <a:lnTo>
                  <a:pt x="23367" y="75463"/>
                </a:lnTo>
                <a:lnTo>
                  <a:pt x="25516" y="89732"/>
                </a:lnTo>
                <a:lnTo>
                  <a:pt x="30118" y="101417"/>
                </a:lnTo>
                <a:lnTo>
                  <a:pt x="35813" y="109118"/>
                </a:lnTo>
                <a:lnTo>
                  <a:pt x="46222" y="116883"/>
                </a:lnTo>
                <a:lnTo>
                  <a:pt x="58521" y="120510"/>
                </a:lnTo>
                <a:lnTo>
                  <a:pt x="63626" y="120802"/>
                </a:lnTo>
                <a:lnTo>
                  <a:pt x="72009" y="120802"/>
                </a:lnTo>
                <a:lnTo>
                  <a:pt x="78994" y="118630"/>
                </a:lnTo>
                <a:lnTo>
                  <a:pt x="84962" y="114274"/>
                </a:lnTo>
                <a:lnTo>
                  <a:pt x="90804" y="109918"/>
                </a:lnTo>
                <a:lnTo>
                  <a:pt x="95376" y="102971"/>
                </a:lnTo>
                <a:lnTo>
                  <a:pt x="98806" y="93421"/>
                </a:lnTo>
                <a:lnTo>
                  <a:pt x="122174" y="96316"/>
                </a:lnTo>
                <a:lnTo>
                  <a:pt x="117416" y="109039"/>
                </a:lnTo>
                <a:lnTo>
                  <a:pt x="110533" y="119693"/>
                </a:lnTo>
                <a:lnTo>
                  <a:pt x="101726" y="128079"/>
                </a:lnTo>
                <a:lnTo>
                  <a:pt x="91377" y="134138"/>
                </a:lnTo>
                <a:lnTo>
                  <a:pt x="79299" y="137896"/>
                </a:lnTo>
                <a:lnTo>
                  <a:pt x="65540" y="139360"/>
                </a:lnTo>
                <a:lnTo>
                  <a:pt x="63500" y="139382"/>
                </a:lnTo>
                <a:lnTo>
                  <a:pt x="49386" y="138207"/>
                </a:lnTo>
                <a:lnTo>
                  <a:pt x="36826" y="134682"/>
                </a:lnTo>
                <a:lnTo>
                  <a:pt x="25832" y="128806"/>
                </a:lnTo>
                <a:lnTo>
                  <a:pt x="17145" y="121361"/>
                </a:lnTo>
                <a:lnTo>
                  <a:pt x="9955" y="111968"/>
                </a:lnTo>
                <a:lnTo>
                  <a:pt x="4707" y="100928"/>
                </a:lnTo>
                <a:lnTo>
                  <a:pt x="1402" y="88244"/>
                </a:lnTo>
                <a:lnTo>
                  <a:pt x="39" y="73917"/>
                </a:lnTo>
                <a:lnTo>
                  <a:pt x="0" y="70827"/>
                </a:lnTo>
                <a:lnTo>
                  <a:pt x="930" y="56104"/>
                </a:lnTo>
                <a:lnTo>
                  <a:pt x="3716" y="42984"/>
                </a:lnTo>
                <a:lnTo>
                  <a:pt x="8347" y="31467"/>
                </a:lnTo>
                <a:lnTo>
                  <a:pt x="14814" y="21552"/>
                </a:lnTo>
                <a:lnTo>
                  <a:pt x="27151" y="10146"/>
                </a:lnTo>
                <a:lnTo>
                  <a:pt x="38306" y="4244"/>
                </a:lnTo>
                <a:lnTo>
                  <a:pt x="50863" y="873"/>
                </a:lnTo>
                <a:lnTo>
                  <a:pt x="62357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3" name="object 123"/>
          <p:cNvSpPr/>
          <p:nvPr/>
        </p:nvSpPr>
        <p:spPr>
          <a:xfrm>
            <a:off x="5700395" y="6046622"/>
            <a:ext cx="117601" cy="190500"/>
          </a:xfrm>
          <a:custGeom>
            <a:avLst/>
            <a:gdLst/>
            <a:ahLst/>
            <a:cxnLst/>
            <a:rect l="l" t="t" r="r" b="b"/>
            <a:pathLst>
              <a:path w="117601" h="190500">
                <a:moveTo>
                  <a:pt x="57784" y="0"/>
                </a:moveTo>
                <a:lnTo>
                  <a:pt x="70892" y="1633"/>
                </a:lnTo>
                <a:lnTo>
                  <a:pt x="82583" y="6534"/>
                </a:lnTo>
                <a:lnTo>
                  <a:pt x="92878" y="14703"/>
                </a:lnTo>
                <a:lnTo>
                  <a:pt x="96774" y="19088"/>
                </a:lnTo>
                <a:lnTo>
                  <a:pt x="96774" y="3009"/>
                </a:lnTo>
                <a:lnTo>
                  <a:pt x="117601" y="3009"/>
                </a:lnTo>
                <a:lnTo>
                  <a:pt x="117601" y="118287"/>
                </a:lnTo>
                <a:lnTo>
                  <a:pt x="117079" y="134553"/>
                </a:lnTo>
                <a:lnTo>
                  <a:pt x="115524" y="147874"/>
                </a:lnTo>
                <a:lnTo>
                  <a:pt x="112954" y="158256"/>
                </a:lnTo>
                <a:lnTo>
                  <a:pt x="104208" y="172862"/>
                </a:lnTo>
                <a:lnTo>
                  <a:pt x="94246" y="181151"/>
                </a:lnTo>
                <a:lnTo>
                  <a:pt x="80235" y="187463"/>
                </a:lnTo>
                <a:lnTo>
                  <a:pt x="67645" y="189954"/>
                </a:lnTo>
                <a:lnTo>
                  <a:pt x="57276" y="190499"/>
                </a:lnTo>
                <a:lnTo>
                  <a:pt x="43062" y="189414"/>
                </a:lnTo>
                <a:lnTo>
                  <a:pt x="30695" y="186157"/>
                </a:lnTo>
                <a:lnTo>
                  <a:pt x="20176" y="180729"/>
                </a:lnTo>
                <a:lnTo>
                  <a:pt x="10183" y="170728"/>
                </a:lnTo>
                <a:lnTo>
                  <a:pt x="5504" y="158937"/>
                </a:lnTo>
                <a:lnTo>
                  <a:pt x="4571" y="147421"/>
                </a:lnTo>
                <a:lnTo>
                  <a:pt x="26542" y="150685"/>
                </a:lnTo>
                <a:lnTo>
                  <a:pt x="27431" y="157467"/>
                </a:lnTo>
                <a:lnTo>
                  <a:pt x="29971" y="162407"/>
                </a:lnTo>
                <a:lnTo>
                  <a:pt x="34162" y="165506"/>
                </a:lnTo>
                <a:lnTo>
                  <a:pt x="39750" y="169697"/>
                </a:lnTo>
                <a:lnTo>
                  <a:pt x="47497" y="171780"/>
                </a:lnTo>
                <a:lnTo>
                  <a:pt x="57150" y="171780"/>
                </a:lnTo>
                <a:lnTo>
                  <a:pt x="67690" y="171780"/>
                </a:lnTo>
                <a:lnTo>
                  <a:pt x="75691" y="169697"/>
                </a:lnTo>
                <a:lnTo>
                  <a:pt x="81406" y="165506"/>
                </a:lnTo>
                <a:lnTo>
                  <a:pt x="87121" y="161315"/>
                </a:lnTo>
                <a:lnTo>
                  <a:pt x="90931" y="155460"/>
                </a:lnTo>
                <a:lnTo>
                  <a:pt x="92963" y="147929"/>
                </a:lnTo>
                <a:lnTo>
                  <a:pt x="94109" y="138985"/>
                </a:lnTo>
                <a:lnTo>
                  <a:pt x="94590" y="124240"/>
                </a:lnTo>
                <a:lnTo>
                  <a:pt x="94614" y="118922"/>
                </a:lnTo>
                <a:lnTo>
                  <a:pt x="84681" y="128082"/>
                </a:lnTo>
                <a:lnTo>
                  <a:pt x="73349" y="133872"/>
                </a:lnTo>
                <a:lnTo>
                  <a:pt x="60619" y="136292"/>
                </a:lnTo>
                <a:lnTo>
                  <a:pt x="57657" y="136372"/>
                </a:lnTo>
                <a:lnTo>
                  <a:pt x="43709" y="134919"/>
                </a:lnTo>
                <a:lnTo>
                  <a:pt x="31561" y="130562"/>
                </a:lnTo>
                <a:lnTo>
                  <a:pt x="21227" y="123303"/>
                </a:lnTo>
                <a:lnTo>
                  <a:pt x="15112" y="116535"/>
                </a:lnTo>
                <a:lnTo>
                  <a:pt x="8421" y="105929"/>
                </a:lnTo>
                <a:lnTo>
                  <a:pt x="3665" y="94302"/>
                </a:lnTo>
                <a:lnTo>
                  <a:pt x="855" y="81652"/>
                </a:lnTo>
                <a:lnTo>
                  <a:pt x="0" y="68935"/>
                </a:lnTo>
                <a:lnTo>
                  <a:pt x="863" y="55802"/>
                </a:lnTo>
                <a:lnTo>
                  <a:pt x="3477" y="43410"/>
                </a:lnTo>
                <a:lnTo>
                  <a:pt x="6984" y="33718"/>
                </a:lnTo>
                <a:lnTo>
                  <a:pt x="13414" y="22043"/>
                </a:lnTo>
                <a:lnTo>
                  <a:pt x="21821" y="12690"/>
                </a:lnTo>
                <a:lnTo>
                  <a:pt x="26924" y="8788"/>
                </a:lnTo>
                <a:lnTo>
                  <a:pt x="38045" y="3210"/>
                </a:lnTo>
                <a:lnTo>
                  <a:pt x="50598" y="382"/>
                </a:lnTo>
                <a:lnTo>
                  <a:pt x="57784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4" name="object 124"/>
          <p:cNvSpPr/>
          <p:nvPr/>
        </p:nvSpPr>
        <p:spPr>
          <a:xfrm>
            <a:off x="5623179" y="6046622"/>
            <a:ext cx="72390" cy="136372"/>
          </a:xfrm>
          <a:custGeom>
            <a:avLst/>
            <a:gdLst/>
            <a:ahLst/>
            <a:cxnLst/>
            <a:rect l="l" t="t" r="r" b="b"/>
            <a:pathLst>
              <a:path w="72390" h="136372">
                <a:moveTo>
                  <a:pt x="49149" y="0"/>
                </a:moveTo>
                <a:lnTo>
                  <a:pt x="56769" y="0"/>
                </a:lnTo>
                <a:lnTo>
                  <a:pt x="64516" y="2425"/>
                </a:lnTo>
                <a:lnTo>
                  <a:pt x="72390" y="7277"/>
                </a:lnTo>
                <a:lnTo>
                  <a:pt x="64643" y="28257"/>
                </a:lnTo>
                <a:lnTo>
                  <a:pt x="59055" y="24993"/>
                </a:lnTo>
                <a:lnTo>
                  <a:pt x="53594" y="23355"/>
                </a:lnTo>
                <a:lnTo>
                  <a:pt x="48006" y="23355"/>
                </a:lnTo>
                <a:lnTo>
                  <a:pt x="43053" y="23355"/>
                </a:lnTo>
                <a:lnTo>
                  <a:pt x="38608" y="24841"/>
                </a:lnTo>
                <a:lnTo>
                  <a:pt x="34671" y="27812"/>
                </a:lnTo>
                <a:lnTo>
                  <a:pt x="30734" y="30784"/>
                </a:lnTo>
                <a:lnTo>
                  <a:pt x="27940" y="34912"/>
                </a:lnTo>
                <a:lnTo>
                  <a:pt x="26288" y="40182"/>
                </a:lnTo>
                <a:lnTo>
                  <a:pt x="23522" y="52191"/>
                </a:lnTo>
                <a:lnTo>
                  <a:pt x="22487" y="65221"/>
                </a:lnTo>
                <a:lnTo>
                  <a:pt x="22479" y="66547"/>
                </a:lnTo>
                <a:lnTo>
                  <a:pt x="22479" y="136372"/>
                </a:lnTo>
                <a:lnTo>
                  <a:pt x="0" y="136372"/>
                </a:lnTo>
                <a:lnTo>
                  <a:pt x="0" y="3009"/>
                </a:lnTo>
                <a:lnTo>
                  <a:pt x="20320" y="3009"/>
                </a:lnTo>
                <a:lnTo>
                  <a:pt x="20320" y="23228"/>
                </a:lnTo>
                <a:lnTo>
                  <a:pt x="25526" y="13766"/>
                </a:lnTo>
                <a:lnTo>
                  <a:pt x="30225" y="7531"/>
                </a:lnTo>
                <a:lnTo>
                  <a:pt x="34671" y="4521"/>
                </a:lnTo>
                <a:lnTo>
                  <a:pt x="39116" y="1511"/>
                </a:lnTo>
                <a:lnTo>
                  <a:pt x="43942" y="0"/>
                </a:lnTo>
                <a:lnTo>
                  <a:pt x="49149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5" name="object 125"/>
          <p:cNvSpPr/>
          <p:nvPr/>
        </p:nvSpPr>
        <p:spPr>
          <a:xfrm>
            <a:off x="5472938" y="6046622"/>
            <a:ext cx="122936" cy="139382"/>
          </a:xfrm>
          <a:custGeom>
            <a:avLst/>
            <a:gdLst/>
            <a:ahLst/>
            <a:cxnLst/>
            <a:rect l="l" t="t" r="r" b="b"/>
            <a:pathLst>
              <a:path w="122936" h="139382">
                <a:moveTo>
                  <a:pt x="62357" y="0"/>
                </a:moveTo>
                <a:lnTo>
                  <a:pt x="75980" y="1311"/>
                </a:lnTo>
                <a:lnTo>
                  <a:pt x="88218" y="5244"/>
                </a:lnTo>
                <a:lnTo>
                  <a:pt x="99055" y="11800"/>
                </a:lnTo>
                <a:lnTo>
                  <a:pt x="106045" y="18211"/>
                </a:lnTo>
                <a:lnTo>
                  <a:pt x="113079" y="27601"/>
                </a:lnTo>
                <a:lnTo>
                  <a:pt x="118223" y="38637"/>
                </a:lnTo>
                <a:lnTo>
                  <a:pt x="121486" y="51317"/>
                </a:lnTo>
                <a:lnTo>
                  <a:pt x="122879" y="65642"/>
                </a:lnTo>
                <a:lnTo>
                  <a:pt x="122936" y="69443"/>
                </a:lnTo>
                <a:lnTo>
                  <a:pt x="122936" y="70777"/>
                </a:lnTo>
                <a:lnTo>
                  <a:pt x="122936" y="72796"/>
                </a:lnTo>
                <a:lnTo>
                  <a:pt x="122809" y="75463"/>
                </a:lnTo>
                <a:lnTo>
                  <a:pt x="23367" y="75463"/>
                </a:lnTo>
                <a:lnTo>
                  <a:pt x="25516" y="89732"/>
                </a:lnTo>
                <a:lnTo>
                  <a:pt x="30118" y="101417"/>
                </a:lnTo>
                <a:lnTo>
                  <a:pt x="35813" y="109118"/>
                </a:lnTo>
                <a:lnTo>
                  <a:pt x="46222" y="116883"/>
                </a:lnTo>
                <a:lnTo>
                  <a:pt x="58521" y="120510"/>
                </a:lnTo>
                <a:lnTo>
                  <a:pt x="63626" y="120802"/>
                </a:lnTo>
                <a:lnTo>
                  <a:pt x="72009" y="120802"/>
                </a:lnTo>
                <a:lnTo>
                  <a:pt x="78994" y="118630"/>
                </a:lnTo>
                <a:lnTo>
                  <a:pt x="84962" y="114274"/>
                </a:lnTo>
                <a:lnTo>
                  <a:pt x="90804" y="109918"/>
                </a:lnTo>
                <a:lnTo>
                  <a:pt x="95376" y="102971"/>
                </a:lnTo>
                <a:lnTo>
                  <a:pt x="98806" y="93421"/>
                </a:lnTo>
                <a:lnTo>
                  <a:pt x="122174" y="96316"/>
                </a:lnTo>
                <a:lnTo>
                  <a:pt x="117416" y="109039"/>
                </a:lnTo>
                <a:lnTo>
                  <a:pt x="110533" y="119693"/>
                </a:lnTo>
                <a:lnTo>
                  <a:pt x="101726" y="128079"/>
                </a:lnTo>
                <a:lnTo>
                  <a:pt x="91377" y="134138"/>
                </a:lnTo>
                <a:lnTo>
                  <a:pt x="79299" y="137896"/>
                </a:lnTo>
                <a:lnTo>
                  <a:pt x="65540" y="139360"/>
                </a:lnTo>
                <a:lnTo>
                  <a:pt x="63500" y="139382"/>
                </a:lnTo>
                <a:lnTo>
                  <a:pt x="49386" y="138207"/>
                </a:lnTo>
                <a:lnTo>
                  <a:pt x="36826" y="134682"/>
                </a:lnTo>
                <a:lnTo>
                  <a:pt x="25832" y="128806"/>
                </a:lnTo>
                <a:lnTo>
                  <a:pt x="17145" y="121361"/>
                </a:lnTo>
                <a:lnTo>
                  <a:pt x="9955" y="111968"/>
                </a:lnTo>
                <a:lnTo>
                  <a:pt x="4707" y="100928"/>
                </a:lnTo>
                <a:lnTo>
                  <a:pt x="1402" y="88244"/>
                </a:lnTo>
                <a:lnTo>
                  <a:pt x="39" y="73917"/>
                </a:lnTo>
                <a:lnTo>
                  <a:pt x="0" y="70827"/>
                </a:lnTo>
                <a:lnTo>
                  <a:pt x="930" y="56104"/>
                </a:lnTo>
                <a:lnTo>
                  <a:pt x="3716" y="42984"/>
                </a:lnTo>
                <a:lnTo>
                  <a:pt x="8347" y="31467"/>
                </a:lnTo>
                <a:lnTo>
                  <a:pt x="14814" y="21552"/>
                </a:lnTo>
                <a:lnTo>
                  <a:pt x="27151" y="10146"/>
                </a:lnTo>
                <a:lnTo>
                  <a:pt x="38306" y="4244"/>
                </a:lnTo>
                <a:lnTo>
                  <a:pt x="50863" y="873"/>
                </a:lnTo>
                <a:lnTo>
                  <a:pt x="62357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6" name="object 126"/>
          <p:cNvSpPr/>
          <p:nvPr/>
        </p:nvSpPr>
        <p:spPr>
          <a:xfrm>
            <a:off x="5270881" y="6046622"/>
            <a:ext cx="180721" cy="136372"/>
          </a:xfrm>
          <a:custGeom>
            <a:avLst/>
            <a:gdLst/>
            <a:ahLst/>
            <a:cxnLst/>
            <a:rect l="l" t="t" r="r" b="b"/>
            <a:pathLst>
              <a:path w="180721" h="136372">
                <a:moveTo>
                  <a:pt x="60706" y="0"/>
                </a:moveTo>
                <a:lnTo>
                  <a:pt x="70612" y="0"/>
                </a:lnTo>
                <a:lnTo>
                  <a:pt x="78740" y="2044"/>
                </a:lnTo>
                <a:lnTo>
                  <a:pt x="84963" y="6146"/>
                </a:lnTo>
                <a:lnTo>
                  <a:pt x="91313" y="10248"/>
                </a:lnTo>
                <a:lnTo>
                  <a:pt x="95758" y="15989"/>
                </a:lnTo>
                <a:lnTo>
                  <a:pt x="98425" y="23355"/>
                </a:lnTo>
                <a:lnTo>
                  <a:pt x="107599" y="12500"/>
                </a:lnTo>
                <a:lnTo>
                  <a:pt x="118146" y="5010"/>
                </a:lnTo>
                <a:lnTo>
                  <a:pt x="130065" y="885"/>
                </a:lnTo>
                <a:lnTo>
                  <a:pt x="139573" y="0"/>
                </a:lnTo>
                <a:lnTo>
                  <a:pt x="153699" y="1686"/>
                </a:lnTo>
                <a:lnTo>
                  <a:pt x="165017" y="6750"/>
                </a:lnTo>
                <a:lnTo>
                  <a:pt x="170053" y="10985"/>
                </a:lnTo>
                <a:lnTo>
                  <a:pt x="176322" y="20371"/>
                </a:lnTo>
                <a:lnTo>
                  <a:pt x="179859" y="32795"/>
                </a:lnTo>
                <a:lnTo>
                  <a:pt x="180721" y="44830"/>
                </a:lnTo>
                <a:lnTo>
                  <a:pt x="180721" y="136372"/>
                </a:lnTo>
                <a:lnTo>
                  <a:pt x="158242" y="136372"/>
                </a:lnTo>
                <a:lnTo>
                  <a:pt x="158242" y="52362"/>
                </a:lnTo>
                <a:lnTo>
                  <a:pt x="158242" y="43319"/>
                </a:lnTo>
                <a:lnTo>
                  <a:pt x="157607" y="36817"/>
                </a:lnTo>
                <a:lnTo>
                  <a:pt x="156083" y="32842"/>
                </a:lnTo>
                <a:lnTo>
                  <a:pt x="154559" y="28854"/>
                </a:lnTo>
                <a:lnTo>
                  <a:pt x="152019" y="25653"/>
                </a:lnTo>
                <a:lnTo>
                  <a:pt x="148082" y="23228"/>
                </a:lnTo>
                <a:lnTo>
                  <a:pt x="144272" y="20802"/>
                </a:lnTo>
                <a:lnTo>
                  <a:pt x="139700" y="19583"/>
                </a:lnTo>
                <a:lnTo>
                  <a:pt x="134493" y="19583"/>
                </a:lnTo>
                <a:lnTo>
                  <a:pt x="125222" y="19583"/>
                </a:lnTo>
                <a:lnTo>
                  <a:pt x="117348" y="22707"/>
                </a:lnTo>
                <a:lnTo>
                  <a:pt x="111252" y="28943"/>
                </a:lnTo>
                <a:lnTo>
                  <a:pt x="105203" y="38352"/>
                </a:lnTo>
                <a:lnTo>
                  <a:pt x="102199" y="51443"/>
                </a:lnTo>
                <a:lnTo>
                  <a:pt x="101854" y="58889"/>
                </a:lnTo>
                <a:lnTo>
                  <a:pt x="101854" y="136372"/>
                </a:lnTo>
                <a:lnTo>
                  <a:pt x="79248" y="136372"/>
                </a:lnTo>
                <a:lnTo>
                  <a:pt x="79248" y="49720"/>
                </a:lnTo>
                <a:lnTo>
                  <a:pt x="79248" y="39674"/>
                </a:lnTo>
                <a:lnTo>
                  <a:pt x="77470" y="32143"/>
                </a:lnTo>
                <a:lnTo>
                  <a:pt x="73787" y="27127"/>
                </a:lnTo>
                <a:lnTo>
                  <a:pt x="70104" y="22097"/>
                </a:lnTo>
                <a:lnTo>
                  <a:pt x="64008" y="19583"/>
                </a:lnTo>
                <a:lnTo>
                  <a:pt x="55753" y="19583"/>
                </a:lnTo>
                <a:lnTo>
                  <a:pt x="49276" y="19583"/>
                </a:lnTo>
                <a:lnTo>
                  <a:pt x="43434" y="21259"/>
                </a:lnTo>
                <a:lnTo>
                  <a:pt x="38100" y="24612"/>
                </a:lnTo>
                <a:lnTo>
                  <a:pt x="32639" y="27965"/>
                </a:lnTo>
                <a:lnTo>
                  <a:pt x="28702" y="32854"/>
                </a:lnTo>
                <a:lnTo>
                  <a:pt x="26289" y="39306"/>
                </a:lnTo>
                <a:lnTo>
                  <a:pt x="23730" y="49778"/>
                </a:lnTo>
                <a:lnTo>
                  <a:pt x="22641" y="63741"/>
                </a:lnTo>
                <a:lnTo>
                  <a:pt x="22606" y="67182"/>
                </a:lnTo>
                <a:lnTo>
                  <a:pt x="22606" y="136372"/>
                </a:lnTo>
                <a:lnTo>
                  <a:pt x="0" y="136372"/>
                </a:lnTo>
                <a:lnTo>
                  <a:pt x="0" y="3009"/>
                </a:lnTo>
                <a:lnTo>
                  <a:pt x="20320" y="3009"/>
                </a:lnTo>
                <a:lnTo>
                  <a:pt x="20320" y="21729"/>
                </a:lnTo>
                <a:lnTo>
                  <a:pt x="24511" y="15189"/>
                </a:lnTo>
                <a:lnTo>
                  <a:pt x="29972" y="9944"/>
                </a:lnTo>
                <a:lnTo>
                  <a:pt x="36957" y="5968"/>
                </a:lnTo>
                <a:lnTo>
                  <a:pt x="43942" y="1993"/>
                </a:lnTo>
                <a:lnTo>
                  <a:pt x="51816" y="0"/>
                </a:lnTo>
                <a:lnTo>
                  <a:pt x="60706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7" name="object 127"/>
          <p:cNvSpPr/>
          <p:nvPr/>
        </p:nvSpPr>
        <p:spPr>
          <a:xfrm>
            <a:off x="4918456" y="6046622"/>
            <a:ext cx="108458" cy="136372"/>
          </a:xfrm>
          <a:custGeom>
            <a:avLst/>
            <a:gdLst/>
            <a:ahLst/>
            <a:cxnLst/>
            <a:rect l="l" t="t" r="r" b="b"/>
            <a:pathLst>
              <a:path w="108458" h="136372">
                <a:moveTo>
                  <a:pt x="62865" y="0"/>
                </a:moveTo>
                <a:lnTo>
                  <a:pt x="70866" y="0"/>
                </a:lnTo>
                <a:lnTo>
                  <a:pt x="78232" y="1447"/>
                </a:lnTo>
                <a:lnTo>
                  <a:pt x="84963" y="4330"/>
                </a:lnTo>
                <a:lnTo>
                  <a:pt x="91694" y="7226"/>
                </a:lnTo>
                <a:lnTo>
                  <a:pt x="96774" y="11010"/>
                </a:lnTo>
                <a:lnTo>
                  <a:pt x="100203" y="15697"/>
                </a:lnTo>
                <a:lnTo>
                  <a:pt x="103505" y="20383"/>
                </a:lnTo>
                <a:lnTo>
                  <a:pt x="105791" y="25946"/>
                </a:lnTo>
                <a:lnTo>
                  <a:pt x="107188" y="32397"/>
                </a:lnTo>
                <a:lnTo>
                  <a:pt x="107950" y="36588"/>
                </a:lnTo>
                <a:lnTo>
                  <a:pt x="108458" y="43903"/>
                </a:lnTo>
                <a:lnTo>
                  <a:pt x="108458" y="54368"/>
                </a:lnTo>
                <a:lnTo>
                  <a:pt x="108458" y="136372"/>
                </a:lnTo>
                <a:lnTo>
                  <a:pt x="85852" y="136372"/>
                </a:lnTo>
                <a:lnTo>
                  <a:pt x="85852" y="55257"/>
                </a:lnTo>
                <a:lnTo>
                  <a:pt x="85852" y="46037"/>
                </a:lnTo>
                <a:lnTo>
                  <a:pt x="84963" y="39154"/>
                </a:lnTo>
                <a:lnTo>
                  <a:pt x="83185" y="34594"/>
                </a:lnTo>
                <a:lnTo>
                  <a:pt x="81407" y="30035"/>
                </a:lnTo>
                <a:lnTo>
                  <a:pt x="78359" y="26390"/>
                </a:lnTo>
                <a:lnTo>
                  <a:pt x="73787" y="23672"/>
                </a:lnTo>
                <a:lnTo>
                  <a:pt x="69342" y="20954"/>
                </a:lnTo>
                <a:lnTo>
                  <a:pt x="64135" y="19583"/>
                </a:lnTo>
                <a:lnTo>
                  <a:pt x="58039" y="19583"/>
                </a:lnTo>
                <a:lnTo>
                  <a:pt x="45122" y="21686"/>
                </a:lnTo>
                <a:lnTo>
                  <a:pt x="34044" y="27990"/>
                </a:lnTo>
                <a:lnTo>
                  <a:pt x="27086" y="37165"/>
                </a:lnTo>
                <a:lnTo>
                  <a:pt x="23570" y="49596"/>
                </a:lnTo>
                <a:lnTo>
                  <a:pt x="22606" y="63538"/>
                </a:lnTo>
                <a:lnTo>
                  <a:pt x="22606" y="136372"/>
                </a:lnTo>
                <a:lnTo>
                  <a:pt x="0" y="136372"/>
                </a:lnTo>
                <a:lnTo>
                  <a:pt x="0" y="3009"/>
                </a:lnTo>
                <a:lnTo>
                  <a:pt x="20447" y="3009"/>
                </a:lnTo>
                <a:lnTo>
                  <a:pt x="20447" y="21970"/>
                </a:lnTo>
                <a:lnTo>
                  <a:pt x="29164" y="11843"/>
                </a:lnTo>
                <a:lnTo>
                  <a:pt x="39727" y="4819"/>
                </a:lnTo>
                <a:lnTo>
                  <a:pt x="52149" y="900"/>
                </a:lnTo>
                <a:lnTo>
                  <a:pt x="62865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8" name="object 128"/>
          <p:cNvSpPr/>
          <p:nvPr/>
        </p:nvSpPr>
        <p:spPr>
          <a:xfrm>
            <a:off x="4767961" y="6046622"/>
            <a:ext cx="122809" cy="139382"/>
          </a:xfrm>
          <a:custGeom>
            <a:avLst/>
            <a:gdLst/>
            <a:ahLst/>
            <a:cxnLst/>
            <a:rect l="l" t="t" r="r" b="b"/>
            <a:pathLst>
              <a:path w="122809" h="139382">
                <a:moveTo>
                  <a:pt x="64008" y="0"/>
                </a:moveTo>
                <a:lnTo>
                  <a:pt x="78182" y="818"/>
                </a:lnTo>
                <a:lnTo>
                  <a:pt x="89710" y="3277"/>
                </a:lnTo>
                <a:lnTo>
                  <a:pt x="91821" y="4013"/>
                </a:lnTo>
                <a:lnTo>
                  <a:pt x="98933" y="6692"/>
                </a:lnTo>
                <a:lnTo>
                  <a:pt x="104139" y="10071"/>
                </a:lnTo>
                <a:lnTo>
                  <a:pt x="107568" y="14122"/>
                </a:lnTo>
                <a:lnTo>
                  <a:pt x="110871" y="18186"/>
                </a:lnTo>
                <a:lnTo>
                  <a:pt x="113156" y="23317"/>
                </a:lnTo>
                <a:lnTo>
                  <a:pt x="114553" y="29514"/>
                </a:lnTo>
                <a:lnTo>
                  <a:pt x="115315" y="33362"/>
                </a:lnTo>
                <a:lnTo>
                  <a:pt x="115697" y="40309"/>
                </a:lnTo>
                <a:lnTo>
                  <a:pt x="115697" y="50355"/>
                </a:lnTo>
                <a:lnTo>
                  <a:pt x="115697" y="80492"/>
                </a:lnTo>
                <a:lnTo>
                  <a:pt x="115847" y="98216"/>
                </a:lnTo>
                <a:lnTo>
                  <a:pt x="116282" y="111238"/>
                </a:lnTo>
                <a:lnTo>
                  <a:pt x="116976" y="119562"/>
                </a:lnTo>
                <a:lnTo>
                  <a:pt x="118110" y="125933"/>
                </a:lnTo>
                <a:lnTo>
                  <a:pt x="120014" y="131267"/>
                </a:lnTo>
                <a:lnTo>
                  <a:pt x="122809" y="136372"/>
                </a:lnTo>
                <a:lnTo>
                  <a:pt x="99187" y="136372"/>
                </a:lnTo>
                <a:lnTo>
                  <a:pt x="96900" y="131686"/>
                </a:lnTo>
                <a:lnTo>
                  <a:pt x="95376" y="126199"/>
                </a:lnTo>
                <a:lnTo>
                  <a:pt x="94741" y="119926"/>
                </a:lnTo>
                <a:lnTo>
                  <a:pt x="83719" y="128177"/>
                </a:lnTo>
                <a:lnTo>
                  <a:pt x="73065" y="133943"/>
                </a:lnTo>
                <a:lnTo>
                  <a:pt x="70485" y="134988"/>
                </a:lnTo>
                <a:lnTo>
                  <a:pt x="62737" y="137921"/>
                </a:lnTo>
                <a:lnTo>
                  <a:pt x="54483" y="139382"/>
                </a:lnTo>
                <a:lnTo>
                  <a:pt x="45592" y="139382"/>
                </a:lnTo>
                <a:lnTo>
                  <a:pt x="31171" y="138006"/>
                </a:lnTo>
                <a:lnTo>
                  <a:pt x="19329" y="133875"/>
                </a:lnTo>
                <a:lnTo>
                  <a:pt x="11811" y="128650"/>
                </a:lnTo>
                <a:lnTo>
                  <a:pt x="3904" y="118442"/>
                </a:lnTo>
                <a:lnTo>
                  <a:pt x="265" y="106080"/>
                </a:lnTo>
                <a:lnTo>
                  <a:pt x="0" y="101206"/>
                </a:lnTo>
                <a:lnTo>
                  <a:pt x="0" y="94678"/>
                </a:lnTo>
                <a:lnTo>
                  <a:pt x="1524" y="88722"/>
                </a:lnTo>
                <a:lnTo>
                  <a:pt x="4444" y="83311"/>
                </a:lnTo>
                <a:lnTo>
                  <a:pt x="7492" y="77914"/>
                </a:lnTo>
                <a:lnTo>
                  <a:pt x="11302" y="73583"/>
                </a:lnTo>
                <a:lnTo>
                  <a:pt x="16128" y="70319"/>
                </a:lnTo>
                <a:lnTo>
                  <a:pt x="20954" y="67055"/>
                </a:lnTo>
                <a:lnTo>
                  <a:pt x="26415" y="64592"/>
                </a:lnTo>
                <a:lnTo>
                  <a:pt x="32385" y="62915"/>
                </a:lnTo>
                <a:lnTo>
                  <a:pt x="36829" y="61734"/>
                </a:lnTo>
                <a:lnTo>
                  <a:pt x="43561" y="60604"/>
                </a:lnTo>
                <a:lnTo>
                  <a:pt x="52450" y="59524"/>
                </a:lnTo>
                <a:lnTo>
                  <a:pt x="68011" y="57384"/>
                </a:lnTo>
                <a:lnTo>
                  <a:pt x="80811" y="55009"/>
                </a:lnTo>
                <a:lnTo>
                  <a:pt x="90850" y="52398"/>
                </a:lnTo>
                <a:lnTo>
                  <a:pt x="92837" y="51739"/>
                </a:lnTo>
                <a:lnTo>
                  <a:pt x="92963" y="48640"/>
                </a:lnTo>
                <a:lnTo>
                  <a:pt x="92963" y="46672"/>
                </a:lnTo>
                <a:lnTo>
                  <a:pt x="92963" y="45834"/>
                </a:lnTo>
                <a:lnTo>
                  <a:pt x="92963" y="36626"/>
                </a:lnTo>
                <a:lnTo>
                  <a:pt x="90804" y="30137"/>
                </a:lnTo>
                <a:lnTo>
                  <a:pt x="86487" y="26365"/>
                </a:lnTo>
                <a:lnTo>
                  <a:pt x="76409" y="20822"/>
                </a:lnTo>
                <a:lnTo>
                  <a:pt x="62550" y="18727"/>
                </a:lnTo>
                <a:lnTo>
                  <a:pt x="60833" y="18707"/>
                </a:lnTo>
                <a:lnTo>
                  <a:pt x="50164" y="18707"/>
                </a:lnTo>
                <a:lnTo>
                  <a:pt x="42290" y="20573"/>
                </a:lnTo>
                <a:lnTo>
                  <a:pt x="37211" y="24295"/>
                </a:lnTo>
                <a:lnTo>
                  <a:pt x="32130" y="28028"/>
                </a:lnTo>
                <a:lnTo>
                  <a:pt x="28448" y="34620"/>
                </a:lnTo>
                <a:lnTo>
                  <a:pt x="26035" y="44081"/>
                </a:lnTo>
                <a:lnTo>
                  <a:pt x="3937" y="41059"/>
                </a:lnTo>
                <a:lnTo>
                  <a:pt x="5968" y="31597"/>
                </a:lnTo>
                <a:lnTo>
                  <a:pt x="9271" y="23964"/>
                </a:lnTo>
                <a:lnTo>
                  <a:pt x="13842" y="18148"/>
                </a:lnTo>
                <a:lnTo>
                  <a:pt x="18414" y="12331"/>
                </a:lnTo>
                <a:lnTo>
                  <a:pt x="25146" y="7848"/>
                </a:lnTo>
                <a:lnTo>
                  <a:pt x="33781" y="4711"/>
                </a:lnTo>
                <a:lnTo>
                  <a:pt x="45361" y="1613"/>
                </a:lnTo>
                <a:lnTo>
                  <a:pt x="58309" y="135"/>
                </a:lnTo>
                <a:lnTo>
                  <a:pt x="64008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9" name="object 129"/>
          <p:cNvSpPr/>
          <p:nvPr/>
        </p:nvSpPr>
        <p:spPr>
          <a:xfrm>
            <a:off x="4490974" y="6046622"/>
            <a:ext cx="124967" cy="139382"/>
          </a:xfrm>
          <a:custGeom>
            <a:avLst/>
            <a:gdLst/>
            <a:ahLst/>
            <a:cxnLst/>
            <a:rect l="l" t="t" r="r" b="b"/>
            <a:pathLst>
              <a:path w="124967" h="139382">
                <a:moveTo>
                  <a:pt x="62611" y="0"/>
                </a:moveTo>
                <a:lnTo>
                  <a:pt x="76315" y="1238"/>
                </a:lnTo>
                <a:lnTo>
                  <a:pt x="88658" y="4955"/>
                </a:lnTo>
                <a:lnTo>
                  <a:pt x="99638" y="11150"/>
                </a:lnTo>
                <a:lnTo>
                  <a:pt x="107568" y="18021"/>
                </a:lnTo>
                <a:lnTo>
                  <a:pt x="114922" y="27498"/>
                </a:lnTo>
                <a:lnTo>
                  <a:pt x="120276" y="38569"/>
                </a:lnTo>
                <a:lnTo>
                  <a:pt x="123620" y="51234"/>
                </a:lnTo>
                <a:lnTo>
                  <a:pt x="124944" y="65491"/>
                </a:lnTo>
                <a:lnTo>
                  <a:pt x="124967" y="67805"/>
                </a:lnTo>
                <a:lnTo>
                  <a:pt x="124241" y="82625"/>
                </a:lnTo>
                <a:lnTo>
                  <a:pt x="122046" y="95357"/>
                </a:lnTo>
                <a:lnTo>
                  <a:pt x="118362" y="106000"/>
                </a:lnTo>
                <a:lnTo>
                  <a:pt x="110059" y="118949"/>
                </a:lnTo>
                <a:lnTo>
                  <a:pt x="100633" y="127529"/>
                </a:lnTo>
                <a:lnTo>
                  <a:pt x="94741" y="131229"/>
                </a:lnTo>
                <a:lnTo>
                  <a:pt x="83069" y="136279"/>
                </a:lnTo>
                <a:lnTo>
                  <a:pt x="70587" y="138936"/>
                </a:lnTo>
                <a:lnTo>
                  <a:pt x="62611" y="139382"/>
                </a:lnTo>
                <a:lnTo>
                  <a:pt x="48748" y="138165"/>
                </a:lnTo>
                <a:lnTo>
                  <a:pt x="36333" y="134512"/>
                </a:lnTo>
                <a:lnTo>
                  <a:pt x="25365" y="128422"/>
                </a:lnTo>
                <a:lnTo>
                  <a:pt x="17272" y="121424"/>
                </a:lnTo>
                <a:lnTo>
                  <a:pt x="10198" y="112207"/>
                </a:lnTo>
                <a:lnTo>
                  <a:pt x="4963" y="101271"/>
                </a:lnTo>
                <a:lnTo>
                  <a:pt x="1584" y="88618"/>
                </a:lnTo>
                <a:lnTo>
                  <a:pt x="82" y="74249"/>
                </a:lnTo>
                <a:lnTo>
                  <a:pt x="0" y="69697"/>
                </a:lnTo>
                <a:lnTo>
                  <a:pt x="966" y="54542"/>
                </a:lnTo>
                <a:lnTo>
                  <a:pt x="3864" y="41193"/>
                </a:lnTo>
                <a:lnTo>
                  <a:pt x="8695" y="29650"/>
                </a:lnTo>
                <a:lnTo>
                  <a:pt x="15457" y="19911"/>
                </a:lnTo>
                <a:lnTo>
                  <a:pt x="20574" y="14820"/>
                </a:lnTo>
                <a:lnTo>
                  <a:pt x="31043" y="7578"/>
                </a:lnTo>
                <a:lnTo>
                  <a:pt x="42705" y="2742"/>
                </a:lnTo>
                <a:lnTo>
                  <a:pt x="55578" y="312"/>
                </a:lnTo>
                <a:lnTo>
                  <a:pt x="62611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0" name="object 130"/>
          <p:cNvSpPr/>
          <p:nvPr/>
        </p:nvSpPr>
        <p:spPr>
          <a:xfrm>
            <a:off x="4348099" y="6046622"/>
            <a:ext cx="124967" cy="139382"/>
          </a:xfrm>
          <a:custGeom>
            <a:avLst/>
            <a:gdLst/>
            <a:ahLst/>
            <a:cxnLst/>
            <a:rect l="l" t="t" r="r" b="b"/>
            <a:pathLst>
              <a:path w="124967" h="139382">
                <a:moveTo>
                  <a:pt x="62611" y="0"/>
                </a:moveTo>
                <a:lnTo>
                  <a:pt x="76315" y="1238"/>
                </a:lnTo>
                <a:lnTo>
                  <a:pt x="88658" y="4955"/>
                </a:lnTo>
                <a:lnTo>
                  <a:pt x="99638" y="11150"/>
                </a:lnTo>
                <a:lnTo>
                  <a:pt x="107568" y="18021"/>
                </a:lnTo>
                <a:lnTo>
                  <a:pt x="114922" y="27498"/>
                </a:lnTo>
                <a:lnTo>
                  <a:pt x="120276" y="38569"/>
                </a:lnTo>
                <a:lnTo>
                  <a:pt x="123620" y="51234"/>
                </a:lnTo>
                <a:lnTo>
                  <a:pt x="124944" y="65491"/>
                </a:lnTo>
                <a:lnTo>
                  <a:pt x="124967" y="67805"/>
                </a:lnTo>
                <a:lnTo>
                  <a:pt x="124241" y="82625"/>
                </a:lnTo>
                <a:lnTo>
                  <a:pt x="122046" y="95357"/>
                </a:lnTo>
                <a:lnTo>
                  <a:pt x="118362" y="106000"/>
                </a:lnTo>
                <a:lnTo>
                  <a:pt x="110059" y="118949"/>
                </a:lnTo>
                <a:lnTo>
                  <a:pt x="100633" y="127529"/>
                </a:lnTo>
                <a:lnTo>
                  <a:pt x="94741" y="131229"/>
                </a:lnTo>
                <a:lnTo>
                  <a:pt x="83069" y="136279"/>
                </a:lnTo>
                <a:lnTo>
                  <a:pt x="70587" y="138936"/>
                </a:lnTo>
                <a:lnTo>
                  <a:pt x="62611" y="139382"/>
                </a:lnTo>
                <a:lnTo>
                  <a:pt x="48748" y="138165"/>
                </a:lnTo>
                <a:lnTo>
                  <a:pt x="36333" y="134512"/>
                </a:lnTo>
                <a:lnTo>
                  <a:pt x="25365" y="128422"/>
                </a:lnTo>
                <a:lnTo>
                  <a:pt x="17272" y="121424"/>
                </a:lnTo>
                <a:lnTo>
                  <a:pt x="10198" y="112207"/>
                </a:lnTo>
                <a:lnTo>
                  <a:pt x="4963" y="101271"/>
                </a:lnTo>
                <a:lnTo>
                  <a:pt x="1584" y="88618"/>
                </a:lnTo>
                <a:lnTo>
                  <a:pt x="82" y="74249"/>
                </a:lnTo>
                <a:lnTo>
                  <a:pt x="0" y="69697"/>
                </a:lnTo>
                <a:lnTo>
                  <a:pt x="966" y="54542"/>
                </a:lnTo>
                <a:lnTo>
                  <a:pt x="3864" y="41193"/>
                </a:lnTo>
                <a:lnTo>
                  <a:pt x="8695" y="29650"/>
                </a:lnTo>
                <a:lnTo>
                  <a:pt x="15457" y="19911"/>
                </a:lnTo>
                <a:lnTo>
                  <a:pt x="20574" y="14820"/>
                </a:lnTo>
                <a:lnTo>
                  <a:pt x="31043" y="7578"/>
                </a:lnTo>
                <a:lnTo>
                  <a:pt x="42705" y="2742"/>
                </a:lnTo>
                <a:lnTo>
                  <a:pt x="55578" y="312"/>
                </a:lnTo>
                <a:lnTo>
                  <a:pt x="62611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1" name="object 131"/>
          <p:cNvSpPr/>
          <p:nvPr/>
        </p:nvSpPr>
        <p:spPr>
          <a:xfrm>
            <a:off x="4270629" y="6046622"/>
            <a:ext cx="72390" cy="136372"/>
          </a:xfrm>
          <a:custGeom>
            <a:avLst/>
            <a:gdLst/>
            <a:ahLst/>
            <a:cxnLst/>
            <a:rect l="l" t="t" r="r" b="b"/>
            <a:pathLst>
              <a:path w="72390" h="136372">
                <a:moveTo>
                  <a:pt x="49149" y="0"/>
                </a:moveTo>
                <a:lnTo>
                  <a:pt x="56769" y="0"/>
                </a:lnTo>
                <a:lnTo>
                  <a:pt x="64516" y="2425"/>
                </a:lnTo>
                <a:lnTo>
                  <a:pt x="72390" y="7277"/>
                </a:lnTo>
                <a:lnTo>
                  <a:pt x="64643" y="28257"/>
                </a:lnTo>
                <a:lnTo>
                  <a:pt x="59055" y="24993"/>
                </a:lnTo>
                <a:lnTo>
                  <a:pt x="53594" y="23355"/>
                </a:lnTo>
                <a:lnTo>
                  <a:pt x="48006" y="23355"/>
                </a:lnTo>
                <a:lnTo>
                  <a:pt x="43053" y="23355"/>
                </a:lnTo>
                <a:lnTo>
                  <a:pt x="38608" y="24841"/>
                </a:lnTo>
                <a:lnTo>
                  <a:pt x="34671" y="27812"/>
                </a:lnTo>
                <a:lnTo>
                  <a:pt x="30734" y="30784"/>
                </a:lnTo>
                <a:lnTo>
                  <a:pt x="27940" y="34912"/>
                </a:lnTo>
                <a:lnTo>
                  <a:pt x="26288" y="40182"/>
                </a:lnTo>
                <a:lnTo>
                  <a:pt x="23522" y="52191"/>
                </a:lnTo>
                <a:lnTo>
                  <a:pt x="22487" y="65221"/>
                </a:lnTo>
                <a:lnTo>
                  <a:pt x="22479" y="66547"/>
                </a:lnTo>
                <a:lnTo>
                  <a:pt x="22479" y="136372"/>
                </a:lnTo>
                <a:lnTo>
                  <a:pt x="0" y="136372"/>
                </a:lnTo>
                <a:lnTo>
                  <a:pt x="0" y="3009"/>
                </a:lnTo>
                <a:lnTo>
                  <a:pt x="20320" y="3009"/>
                </a:lnTo>
                <a:lnTo>
                  <a:pt x="20320" y="23228"/>
                </a:lnTo>
                <a:lnTo>
                  <a:pt x="25526" y="13766"/>
                </a:lnTo>
                <a:lnTo>
                  <a:pt x="30225" y="7531"/>
                </a:lnTo>
                <a:lnTo>
                  <a:pt x="34671" y="4521"/>
                </a:lnTo>
                <a:lnTo>
                  <a:pt x="39116" y="1511"/>
                </a:lnTo>
                <a:lnTo>
                  <a:pt x="43942" y="0"/>
                </a:lnTo>
                <a:lnTo>
                  <a:pt x="49149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2" name="object 132"/>
          <p:cNvSpPr/>
          <p:nvPr/>
        </p:nvSpPr>
        <p:spPr>
          <a:xfrm>
            <a:off x="3985005" y="6046622"/>
            <a:ext cx="180721" cy="136372"/>
          </a:xfrm>
          <a:custGeom>
            <a:avLst/>
            <a:gdLst/>
            <a:ahLst/>
            <a:cxnLst/>
            <a:rect l="l" t="t" r="r" b="b"/>
            <a:pathLst>
              <a:path w="180721" h="136372">
                <a:moveTo>
                  <a:pt x="60706" y="0"/>
                </a:moveTo>
                <a:lnTo>
                  <a:pt x="70612" y="0"/>
                </a:lnTo>
                <a:lnTo>
                  <a:pt x="78740" y="2044"/>
                </a:lnTo>
                <a:lnTo>
                  <a:pt x="84963" y="6146"/>
                </a:lnTo>
                <a:lnTo>
                  <a:pt x="91313" y="10248"/>
                </a:lnTo>
                <a:lnTo>
                  <a:pt x="95758" y="15989"/>
                </a:lnTo>
                <a:lnTo>
                  <a:pt x="98425" y="23355"/>
                </a:lnTo>
                <a:lnTo>
                  <a:pt x="107599" y="12500"/>
                </a:lnTo>
                <a:lnTo>
                  <a:pt x="118146" y="5010"/>
                </a:lnTo>
                <a:lnTo>
                  <a:pt x="130065" y="885"/>
                </a:lnTo>
                <a:lnTo>
                  <a:pt x="139573" y="0"/>
                </a:lnTo>
                <a:lnTo>
                  <a:pt x="153699" y="1686"/>
                </a:lnTo>
                <a:lnTo>
                  <a:pt x="165017" y="6750"/>
                </a:lnTo>
                <a:lnTo>
                  <a:pt x="170053" y="10985"/>
                </a:lnTo>
                <a:lnTo>
                  <a:pt x="176322" y="20371"/>
                </a:lnTo>
                <a:lnTo>
                  <a:pt x="179859" y="32795"/>
                </a:lnTo>
                <a:lnTo>
                  <a:pt x="180721" y="44830"/>
                </a:lnTo>
                <a:lnTo>
                  <a:pt x="180721" y="136372"/>
                </a:lnTo>
                <a:lnTo>
                  <a:pt x="158242" y="136372"/>
                </a:lnTo>
                <a:lnTo>
                  <a:pt x="158242" y="52362"/>
                </a:lnTo>
                <a:lnTo>
                  <a:pt x="158242" y="43319"/>
                </a:lnTo>
                <a:lnTo>
                  <a:pt x="157607" y="36817"/>
                </a:lnTo>
                <a:lnTo>
                  <a:pt x="156083" y="32842"/>
                </a:lnTo>
                <a:lnTo>
                  <a:pt x="154559" y="28854"/>
                </a:lnTo>
                <a:lnTo>
                  <a:pt x="152019" y="25653"/>
                </a:lnTo>
                <a:lnTo>
                  <a:pt x="148082" y="23228"/>
                </a:lnTo>
                <a:lnTo>
                  <a:pt x="144272" y="20802"/>
                </a:lnTo>
                <a:lnTo>
                  <a:pt x="139700" y="19583"/>
                </a:lnTo>
                <a:lnTo>
                  <a:pt x="134493" y="19583"/>
                </a:lnTo>
                <a:lnTo>
                  <a:pt x="125222" y="19583"/>
                </a:lnTo>
                <a:lnTo>
                  <a:pt x="117348" y="22707"/>
                </a:lnTo>
                <a:lnTo>
                  <a:pt x="111252" y="28943"/>
                </a:lnTo>
                <a:lnTo>
                  <a:pt x="105203" y="38352"/>
                </a:lnTo>
                <a:lnTo>
                  <a:pt x="102199" y="51443"/>
                </a:lnTo>
                <a:lnTo>
                  <a:pt x="101854" y="58889"/>
                </a:lnTo>
                <a:lnTo>
                  <a:pt x="101854" y="136372"/>
                </a:lnTo>
                <a:lnTo>
                  <a:pt x="79248" y="136372"/>
                </a:lnTo>
                <a:lnTo>
                  <a:pt x="79248" y="49720"/>
                </a:lnTo>
                <a:lnTo>
                  <a:pt x="79248" y="39674"/>
                </a:lnTo>
                <a:lnTo>
                  <a:pt x="77470" y="32143"/>
                </a:lnTo>
                <a:lnTo>
                  <a:pt x="73787" y="27127"/>
                </a:lnTo>
                <a:lnTo>
                  <a:pt x="70104" y="22097"/>
                </a:lnTo>
                <a:lnTo>
                  <a:pt x="64008" y="19583"/>
                </a:lnTo>
                <a:lnTo>
                  <a:pt x="55753" y="19583"/>
                </a:lnTo>
                <a:lnTo>
                  <a:pt x="49276" y="19583"/>
                </a:lnTo>
                <a:lnTo>
                  <a:pt x="43434" y="21259"/>
                </a:lnTo>
                <a:lnTo>
                  <a:pt x="38100" y="24612"/>
                </a:lnTo>
                <a:lnTo>
                  <a:pt x="32639" y="27965"/>
                </a:lnTo>
                <a:lnTo>
                  <a:pt x="28702" y="32854"/>
                </a:lnTo>
                <a:lnTo>
                  <a:pt x="26289" y="39306"/>
                </a:lnTo>
                <a:lnTo>
                  <a:pt x="23730" y="49778"/>
                </a:lnTo>
                <a:lnTo>
                  <a:pt x="22641" y="63741"/>
                </a:lnTo>
                <a:lnTo>
                  <a:pt x="22606" y="67182"/>
                </a:lnTo>
                <a:lnTo>
                  <a:pt x="22606" y="136372"/>
                </a:lnTo>
                <a:lnTo>
                  <a:pt x="0" y="136372"/>
                </a:lnTo>
                <a:lnTo>
                  <a:pt x="0" y="3009"/>
                </a:lnTo>
                <a:lnTo>
                  <a:pt x="20320" y="3009"/>
                </a:lnTo>
                <a:lnTo>
                  <a:pt x="20320" y="21729"/>
                </a:lnTo>
                <a:lnTo>
                  <a:pt x="24511" y="15189"/>
                </a:lnTo>
                <a:lnTo>
                  <a:pt x="29972" y="9944"/>
                </a:lnTo>
                <a:lnTo>
                  <a:pt x="36957" y="5968"/>
                </a:lnTo>
                <a:lnTo>
                  <a:pt x="43942" y="1993"/>
                </a:lnTo>
                <a:lnTo>
                  <a:pt x="51816" y="0"/>
                </a:lnTo>
                <a:lnTo>
                  <a:pt x="60706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3" name="object 133"/>
          <p:cNvSpPr/>
          <p:nvPr/>
        </p:nvSpPr>
        <p:spPr>
          <a:xfrm>
            <a:off x="3833749" y="6046622"/>
            <a:ext cx="124967" cy="139382"/>
          </a:xfrm>
          <a:custGeom>
            <a:avLst/>
            <a:gdLst/>
            <a:ahLst/>
            <a:cxnLst/>
            <a:rect l="l" t="t" r="r" b="b"/>
            <a:pathLst>
              <a:path w="124967" h="139382">
                <a:moveTo>
                  <a:pt x="62611" y="0"/>
                </a:moveTo>
                <a:lnTo>
                  <a:pt x="76315" y="1238"/>
                </a:lnTo>
                <a:lnTo>
                  <a:pt x="88658" y="4955"/>
                </a:lnTo>
                <a:lnTo>
                  <a:pt x="99638" y="11150"/>
                </a:lnTo>
                <a:lnTo>
                  <a:pt x="107568" y="18021"/>
                </a:lnTo>
                <a:lnTo>
                  <a:pt x="114922" y="27498"/>
                </a:lnTo>
                <a:lnTo>
                  <a:pt x="120276" y="38569"/>
                </a:lnTo>
                <a:lnTo>
                  <a:pt x="123620" y="51234"/>
                </a:lnTo>
                <a:lnTo>
                  <a:pt x="124944" y="65491"/>
                </a:lnTo>
                <a:lnTo>
                  <a:pt x="124967" y="67805"/>
                </a:lnTo>
                <a:lnTo>
                  <a:pt x="124241" y="82625"/>
                </a:lnTo>
                <a:lnTo>
                  <a:pt x="122046" y="95357"/>
                </a:lnTo>
                <a:lnTo>
                  <a:pt x="118362" y="106000"/>
                </a:lnTo>
                <a:lnTo>
                  <a:pt x="110059" y="118949"/>
                </a:lnTo>
                <a:lnTo>
                  <a:pt x="100633" y="127529"/>
                </a:lnTo>
                <a:lnTo>
                  <a:pt x="94741" y="131229"/>
                </a:lnTo>
                <a:lnTo>
                  <a:pt x="83069" y="136279"/>
                </a:lnTo>
                <a:lnTo>
                  <a:pt x="70587" y="138936"/>
                </a:lnTo>
                <a:lnTo>
                  <a:pt x="62611" y="139382"/>
                </a:lnTo>
                <a:lnTo>
                  <a:pt x="48748" y="138165"/>
                </a:lnTo>
                <a:lnTo>
                  <a:pt x="36333" y="134512"/>
                </a:lnTo>
                <a:lnTo>
                  <a:pt x="25365" y="128422"/>
                </a:lnTo>
                <a:lnTo>
                  <a:pt x="17272" y="121424"/>
                </a:lnTo>
                <a:lnTo>
                  <a:pt x="10198" y="112207"/>
                </a:lnTo>
                <a:lnTo>
                  <a:pt x="4963" y="101271"/>
                </a:lnTo>
                <a:lnTo>
                  <a:pt x="1584" y="88618"/>
                </a:lnTo>
                <a:lnTo>
                  <a:pt x="82" y="74249"/>
                </a:lnTo>
                <a:lnTo>
                  <a:pt x="0" y="69697"/>
                </a:lnTo>
                <a:lnTo>
                  <a:pt x="966" y="54542"/>
                </a:lnTo>
                <a:lnTo>
                  <a:pt x="3864" y="41193"/>
                </a:lnTo>
                <a:lnTo>
                  <a:pt x="8695" y="29650"/>
                </a:lnTo>
                <a:lnTo>
                  <a:pt x="15457" y="19911"/>
                </a:lnTo>
                <a:lnTo>
                  <a:pt x="20574" y="14820"/>
                </a:lnTo>
                <a:lnTo>
                  <a:pt x="31043" y="7578"/>
                </a:lnTo>
                <a:lnTo>
                  <a:pt x="42705" y="2742"/>
                </a:lnTo>
                <a:lnTo>
                  <a:pt x="55578" y="312"/>
                </a:lnTo>
                <a:lnTo>
                  <a:pt x="62611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4" name="object 134"/>
          <p:cNvSpPr/>
          <p:nvPr/>
        </p:nvSpPr>
        <p:spPr>
          <a:xfrm>
            <a:off x="3756279" y="6046622"/>
            <a:ext cx="72390" cy="136372"/>
          </a:xfrm>
          <a:custGeom>
            <a:avLst/>
            <a:gdLst/>
            <a:ahLst/>
            <a:cxnLst/>
            <a:rect l="l" t="t" r="r" b="b"/>
            <a:pathLst>
              <a:path w="72390" h="136372">
                <a:moveTo>
                  <a:pt x="49149" y="0"/>
                </a:moveTo>
                <a:lnTo>
                  <a:pt x="56769" y="0"/>
                </a:lnTo>
                <a:lnTo>
                  <a:pt x="64516" y="2425"/>
                </a:lnTo>
                <a:lnTo>
                  <a:pt x="72390" y="7277"/>
                </a:lnTo>
                <a:lnTo>
                  <a:pt x="64643" y="28257"/>
                </a:lnTo>
                <a:lnTo>
                  <a:pt x="59055" y="24993"/>
                </a:lnTo>
                <a:lnTo>
                  <a:pt x="53594" y="23355"/>
                </a:lnTo>
                <a:lnTo>
                  <a:pt x="48006" y="23355"/>
                </a:lnTo>
                <a:lnTo>
                  <a:pt x="43053" y="23355"/>
                </a:lnTo>
                <a:lnTo>
                  <a:pt x="38608" y="24841"/>
                </a:lnTo>
                <a:lnTo>
                  <a:pt x="34671" y="27812"/>
                </a:lnTo>
                <a:lnTo>
                  <a:pt x="30734" y="30784"/>
                </a:lnTo>
                <a:lnTo>
                  <a:pt x="27940" y="34912"/>
                </a:lnTo>
                <a:lnTo>
                  <a:pt x="26288" y="40182"/>
                </a:lnTo>
                <a:lnTo>
                  <a:pt x="23522" y="52191"/>
                </a:lnTo>
                <a:lnTo>
                  <a:pt x="22487" y="65221"/>
                </a:lnTo>
                <a:lnTo>
                  <a:pt x="22479" y="66547"/>
                </a:lnTo>
                <a:lnTo>
                  <a:pt x="22479" y="136372"/>
                </a:lnTo>
                <a:lnTo>
                  <a:pt x="0" y="136372"/>
                </a:lnTo>
                <a:lnTo>
                  <a:pt x="0" y="3009"/>
                </a:lnTo>
                <a:lnTo>
                  <a:pt x="20320" y="3009"/>
                </a:lnTo>
                <a:lnTo>
                  <a:pt x="20320" y="23228"/>
                </a:lnTo>
                <a:lnTo>
                  <a:pt x="25526" y="13766"/>
                </a:lnTo>
                <a:lnTo>
                  <a:pt x="30225" y="7531"/>
                </a:lnTo>
                <a:lnTo>
                  <a:pt x="34671" y="4521"/>
                </a:lnTo>
                <a:lnTo>
                  <a:pt x="39116" y="1511"/>
                </a:lnTo>
                <a:lnTo>
                  <a:pt x="43942" y="0"/>
                </a:lnTo>
                <a:lnTo>
                  <a:pt x="49149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5" name="object 135"/>
          <p:cNvSpPr/>
          <p:nvPr/>
        </p:nvSpPr>
        <p:spPr>
          <a:xfrm>
            <a:off x="3290824" y="6046622"/>
            <a:ext cx="124967" cy="139382"/>
          </a:xfrm>
          <a:custGeom>
            <a:avLst/>
            <a:gdLst/>
            <a:ahLst/>
            <a:cxnLst/>
            <a:rect l="l" t="t" r="r" b="b"/>
            <a:pathLst>
              <a:path w="124967" h="139382">
                <a:moveTo>
                  <a:pt x="62611" y="0"/>
                </a:moveTo>
                <a:lnTo>
                  <a:pt x="76315" y="1238"/>
                </a:lnTo>
                <a:lnTo>
                  <a:pt x="88658" y="4955"/>
                </a:lnTo>
                <a:lnTo>
                  <a:pt x="99638" y="11150"/>
                </a:lnTo>
                <a:lnTo>
                  <a:pt x="107568" y="18021"/>
                </a:lnTo>
                <a:lnTo>
                  <a:pt x="114922" y="27498"/>
                </a:lnTo>
                <a:lnTo>
                  <a:pt x="120276" y="38569"/>
                </a:lnTo>
                <a:lnTo>
                  <a:pt x="123620" y="51234"/>
                </a:lnTo>
                <a:lnTo>
                  <a:pt x="124944" y="65491"/>
                </a:lnTo>
                <a:lnTo>
                  <a:pt x="124967" y="67805"/>
                </a:lnTo>
                <a:lnTo>
                  <a:pt x="124241" y="82625"/>
                </a:lnTo>
                <a:lnTo>
                  <a:pt x="122046" y="95357"/>
                </a:lnTo>
                <a:lnTo>
                  <a:pt x="118362" y="106000"/>
                </a:lnTo>
                <a:lnTo>
                  <a:pt x="110059" y="118949"/>
                </a:lnTo>
                <a:lnTo>
                  <a:pt x="100633" y="127529"/>
                </a:lnTo>
                <a:lnTo>
                  <a:pt x="94741" y="131229"/>
                </a:lnTo>
                <a:lnTo>
                  <a:pt x="83069" y="136279"/>
                </a:lnTo>
                <a:lnTo>
                  <a:pt x="70587" y="138936"/>
                </a:lnTo>
                <a:lnTo>
                  <a:pt x="62611" y="139382"/>
                </a:lnTo>
                <a:lnTo>
                  <a:pt x="48748" y="138165"/>
                </a:lnTo>
                <a:lnTo>
                  <a:pt x="36333" y="134512"/>
                </a:lnTo>
                <a:lnTo>
                  <a:pt x="25365" y="128422"/>
                </a:lnTo>
                <a:lnTo>
                  <a:pt x="17272" y="121424"/>
                </a:lnTo>
                <a:lnTo>
                  <a:pt x="10198" y="112207"/>
                </a:lnTo>
                <a:lnTo>
                  <a:pt x="4963" y="101271"/>
                </a:lnTo>
                <a:lnTo>
                  <a:pt x="1584" y="88618"/>
                </a:lnTo>
                <a:lnTo>
                  <a:pt x="82" y="74249"/>
                </a:lnTo>
                <a:lnTo>
                  <a:pt x="0" y="69697"/>
                </a:lnTo>
                <a:lnTo>
                  <a:pt x="966" y="54542"/>
                </a:lnTo>
                <a:lnTo>
                  <a:pt x="3864" y="41193"/>
                </a:lnTo>
                <a:lnTo>
                  <a:pt x="8695" y="29650"/>
                </a:lnTo>
                <a:lnTo>
                  <a:pt x="15457" y="19911"/>
                </a:lnTo>
                <a:lnTo>
                  <a:pt x="20574" y="14820"/>
                </a:lnTo>
                <a:lnTo>
                  <a:pt x="31043" y="7578"/>
                </a:lnTo>
                <a:lnTo>
                  <a:pt x="42705" y="2742"/>
                </a:lnTo>
                <a:lnTo>
                  <a:pt x="55578" y="312"/>
                </a:lnTo>
                <a:lnTo>
                  <a:pt x="62611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6" name="object 136"/>
          <p:cNvSpPr/>
          <p:nvPr/>
        </p:nvSpPr>
        <p:spPr>
          <a:xfrm>
            <a:off x="3213354" y="6046622"/>
            <a:ext cx="72390" cy="136372"/>
          </a:xfrm>
          <a:custGeom>
            <a:avLst/>
            <a:gdLst/>
            <a:ahLst/>
            <a:cxnLst/>
            <a:rect l="l" t="t" r="r" b="b"/>
            <a:pathLst>
              <a:path w="72390" h="136372">
                <a:moveTo>
                  <a:pt x="49148" y="0"/>
                </a:moveTo>
                <a:lnTo>
                  <a:pt x="56768" y="0"/>
                </a:lnTo>
                <a:lnTo>
                  <a:pt x="64516" y="2425"/>
                </a:lnTo>
                <a:lnTo>
                  <a:pt x="72390" y="7277"/>
                </a:lnTo>
                <a:lnTo>
                  <a:pt x="64643" y="28257"/>
                </a:lnTo>
                <a:lnTo>
                  <a:pt x="59055" y="24993"/>
                </a:lnTo>
                <a:lnTo>
                  <a:pt x="53593" y="23355"/>
                </a:lnTo>
                <a:lnTo>
                  <a:pt x="48006" y="23355"/>
                </a:lnTo>
                <a:lnTo>
                  <a:pt x="43053" y="23355"/>
                </a:lnTo>
                <a:lnTo>
                  <a:pt x="38607" y="24841"/>
                </a:lnTo>
                <a:lnTo>
                  <a:pt x="34670" y="27812"/>
                </a:lnTo>
                <a:lnTo>
                  <a:pt x="30733" y="30784"/>
                </a:lnTo>
                <a:lnTo>
                  <a:pt x="27939" y="34912"/>
                </a:lnTo>
                <a:lnTo>
                  <a:pt x="26288" y="40182"/>
                </a:lnTo>
                <a:lnTo>
                  <a:pt x="23522" y="52191"/>
                </a:lnTo>
                <a:lnTo>
                  <a:pt x="22487" y="65221"/>
                </a:lnTo>
                <a:lnTo>
                  <a:pt x="22478" y="66547"/>
                </a:lnTo>
                <a:lnTo>
                  <a:pt x="22478" y="136372"/>
                </a:lnTo>
                <a:lnTo>
                  <a:pt x="0" y="136372"/>
                </a:lnTo>
                <a:lnTo>
                  <a:pt x="0" y="3009"/>
                </a:lnTo>
                <a:lnTo>
                  <a:pt x="20319" y="3009"/>
                </a:lnTo>
                <a:lnTo>
                  <a:pt x="20319" y="23228"/>
                </a:lnTo>
                <a:lnTo>
                  <a:pt x="25526" y="13766"/>
                </a:lnTo>
                <a:lnTo>
                  <a:pt x="30225" y="7531"/>
                </a:lnTo>
                <a:lnTo>
                  <a:pt x="34670" y="4521"/>
                </a:lnTo>
                <a:lnTo>
                  <a:pt x="39116" y="1511"/>
                </a:lnTo>
                <a:lnTo>
                  <a:pt x="43942" y="0"/>
                </a:lnTo>
                <a:lnTo>
                  <a:pt x="49148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7" name="object 137"/>
          <p:cNvSpPr/>
          <p:nvPr/>
        </p:nvSpPr>
        <p:spPr>
          <a:xfrm>
            <a:off x="3127629" y="6046622"/>
            <a:ext cx="72389" cy="136372"/>
          </a:xfrm>
          <a:custGeom>
            <a:avLst/>
            <a:gdLst/>
            <a:ahLst/>
            <a:cxnLst/>
            <a:rect l="l" t="t" r="r" b="b"/>
            <a:pathLst>
              <a:path w="72389" h="136372">
                <a:moveTo>
                  <a:pt x="49148" y="0"/>
                </a:moveTo>
                <a:lnTo>
                  <a:pt x="56768" y="0"/>
                </a:lnTo>
                <a:lnTo>
                  <a:pt x="64515" y="2425"/>
                </a:lnTo>
                <a:lnTo>
                  <a:pt x="72389" y="7277"/>
                </a:lnTo>
                <a:lnTo>
                  <a:pt x="64643" y="28257"/>
                </a:lnTo>
                <a:lnTo>
                  <a:pt x="59054" y="24993"/>
                </a:lnTo>
                <a:lnTo>
                  <a:pt x="53593" y="23355"/>
                </a:lnTo>
                <a:lnTo>
                  <a:pt x="48006" y="23355"/>
                </a:lnTo>
                <a:lnTo>
                  <a:pt x="43052" y="23355"/>
                </a:lnTo>
                <a:lnTo>
                  <a:pt x="38607" y="24841"/>
                </a:lnTo>
                <a:lnTo>
                  <a:pt x="34670" y="27812"/>
                </a:lnTo>
                <a:lnTo>
                  <a:pt x="30733" y="30784"/>
                </a:lnTo>
                <a:lnTo>
                  <a:pt x="27939" y="34912"/>
                </a:lnTo>
                <a:lnTo>
                  <a:pt x="26288" y="40182"/>
                </a:lnTo>
                <a:lnTo>
                  <a:pt x="23522" y="52191"/>
                </a:lnTo>
                <a:lnTo>
                  <a:pt x="22487" y="65221"/>
                </a:lnTo>
                <a:lnTo>
                  <a:pt x="22478" y="66547"/>
                </a:lnTo>
                <a:lnTo>
                  <a:pt x="22478" y="136372"/>
                </a:lnTo>
                <a:lnTo>
                  <a:pt x="0" y="136372"/>
                </a:lnTo>
                <a:lnTo>
                  <a:pt x="0" y="3009"/>
                </a:lnTo>
                <a:lnTo>
                  <a:pt x="20319" y="3009"/>
                </a:lnTo>
                <a:lnTo>
                  <a:pt x="20319" y="23228"/>
                </a:lnTo>
                <a:lnTo>
                  <a:pt x="25526" y="13766"/>
                </a:lnTo>
                <a:lnTo>
                  <a:pt x="30225" y="7531"/>
                </a:lnTo>
                <a:lnTo>
                  <a:pt x="34670" y="4521"/>
                </a:lnTo>
                <a:lnTo>
                  <a:pt x="39115" y="1511"/>
                </a:lnTo>
                <a:lnTo>
                  <a:pt x="43941" y="0"/>
                </a:lnTo>
                <a:lnTo>
                  <a:pt x="49148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8" name="object 138"/>
          <p:cNvSpPr/>
          <p:nvPr/>
        </p:nvSpPr>
        <p:spPr>
          <a:xfrm>
            <a:off x="2976499" y="6046622"/>
            <a:ext cx="124968" cy="139382"/>
          </a:xfrm>
          <a:custGeom>
            <a:avLst/>
            <a:gdLst/>
            <a:ahLst/>
            <a:cxnLst/>
            <a:rect l="l" t="t" r="r" b="b"/>
            <a:pathLst>
              <a:path w="124968" h="139382">
                <a:moveTo>
                  <a:pt x="62611" y="0"/>
                </a:moveTo>
                <a:lnTo>
                  <a:pt x="76315" y="1238"/>
                </a:lnTo>
                <a:lnTo>
                  <a:pt x="88658" y="4955"/>
                </a:lnTo>
                <a:lnTo>
                  <a:pt x="99638" y="11150"/>
                </a:lnTo>
                <a:lnTo>
                  <a:pt x="107568" y="18021"/>
                </a:lnTo>
                <a:lnTo>
                  <a:pt x="114922" y="27498"/>
                </a:lnTo>
                <a:lnTo>
                  <a:pt x="120276" y="38569"/>
                </a:lnTo>
                <a:lnTo>
                  <a:pt x="123620" y="51234"/>
                </a:lnTo>
                <a:lnTo>
                  <a:pt x="124944" y="65491"/>
                </a:lnTo>
                <a:lnTo>
                  <a:pt x="124968" y="67805"/>
                </a:lnTo>
                <a:lnTo>
                  <a:pt x="124241" y="82625"/>
                </a:lnTo>
                <a:lnTo>
                  <a:pt x="122046" y="95357"/>
                </a:lnTo>
                <a:lnTo>
                  <a:pt x="118362" y="106000"/>
                </a:lnTo>
                <a:lnTo>
                  <a:pt x="110059" y="118949"/>
                </a:lnTo>
                <a:lnTo>
                  <a:pt x="100633" y="127529"/>
                </a:lnTo>
                <a:lnTo>
                  <a:pt x="94742" y="131229"/>
                </a:lnTo>
                <a:lnTo>
                  <a:pt x="83069" y="136279"/>
                </a:lnTo>
                <a:lnTo>
                  <a:pt x="70587" y="138936"/>
                </a:lnTo>
                <a:lnTo>
                  <a:pt x="62611" y="139382"/>
                </a:lnTo>
                <a:lnTo>
                  <a:pt x="48748" y="138165"/>
                </a:lnTo>
                <a:lnTo>
                  <a:pt x="36333" y="134512"/>
                </a:lnTo>
                <a:lnTo>
                  <a:pt x="25365" y="128422"/>
                </a:lnTo>
                <a:lnTo>
                  <a:pt x="17271" y="121424"/>
                </a:lnTo>
                <a:lnTo>
                  <a:pt x="10198" y="112207"/>
                </a:lnTo>
                <a:lnTo>
                  <a:pt x="4963" y="101271"/>
                </a:lnTo>
                <a:lnTo>
                  <a:pt x="1584" y="88618"/>
                </a:lnTo>
                <a:lnTo>
                  <a:pt x="82" y="74249"/>
                </a:lnTo>
                <a:lnTo>
                  <a:pt x="0" y="69697"/>
                </a:lnTo>
                <a:lnTo>
                  <a:pt x="966" y="54542"/>
                </a:lnTo>
                <a:lnTo>
                  <a:pt x="3864" y="41193"/>
                </a:lnTo>
                <a:lnTo>
                  <a:pt x="8695" y="29650"/>
                </a:lnTo>
                <a:lnTo>
                  <a:pt x="15457" y="19911"/>
                </a:lnTo>
                <a:lnTo>
                  <a:pt x="20574" y="14820"/>
                </a:lnTo>
                <a:lnTo>
                  <a:pt x="31043" y="7578"/>
                </a:lnTo>
                <a:lnTo>
                  <a:pt x="42705" y="2742"/>
                </a:lnTo>
                <a:lnTo>
                  <a:pt x="55578" y="312"/>
                </a:lnTo>
                <a:lnTo>
                  <a:pt x="62611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9" name="object 139"/>
          <p:cNvSpPr/>
          <p:nvPr/>
        </p:nvSpPr>
        <p:spPr>
          <a:xfrm>
            <a:off x="4629912" y="6003048"/>
            <a:ext cx="65024" cy="181698"/>
          </a:xfrm>
          <a:custGeom>
            <a:avLst/>
            <a:gdLst/>
            <a:ahLst/>
            <a:cxnLst/>
            <a:rect l="l" t="t" r="r" b="b"/>
            <a:pathLst>
              <a:path w="65024" h="181698">
                <a:moveTo>
                  <a:pt x="38988" y="0"/>
                </a:moveTo>
                <a:lnTo>
                  <a:pt x="38988" y="46583"/>
                </a:lnTo>
                <a:lnTo>
                  <a:pt x="61722" y="46583"/>
                </a:lnTo>
                <a:lnTo>
                  <a:pt x="61722" y="64173"/>
                </a:lnTo>
                <a:lnTo>
                  <a:pt x="38988" y="64173"/>
                </a:lnTo>
                <a:lnTo>
                  <a:pt x="38988" y="142151"/>
                </a:lnTo>
                <a:lnTo>
                  <a:pt x="38988" y="148590"/>
                </a:lnTo>
                <a:lnTo>
                  <a:pt x="39370" y="152742"/>
                </a:lnTo>
                <a:lnTo>
                  <a:pt x="40132" y="154584"/>
                </a:lnTo>
                <a:lnTo>
                  <a:pt x="41021" y="156425"/>
                </a:lnTo>
                <a:lnTo>
                  <a:pt x="42290" y="157886"/>
                </a:lnTo>
                <a:lnTo>
                  <a:pt x="44068" y="158978"/>
                </a:lnTo>
                <a:lnTo>
                  <a:pt x="45847" y="160058"/>
                </a:lnTo>
                <a:lnTo>
                  <a:pt x="48513" y="160604"/>
                </a:lnTo>
                <a:lnTo>
                  <a:pt x="51815" y="160604"/>
                </a:lnTo>
                <a:lnTo>
                  <a:pt x="54355" y="160604"/>
                </a:lnTo>
                <a:lnTo>
                  <a:pt x="57658" y="160312"/>
                </a:lnTo>
                <a:lnTo>
                  <a:pt x="61722" y="159727"/>
                </a:lnTo>
                <a:lnTo>
                  <a:pt x="65024" y="179692"/>
                </a:lnTo>
                <a:lnTo>
                  <a:pt x="58674" y="181038"/>
                </a:lnTo>
                <a:lnTo>
                  <a:pt x="52959" y="181698"/>
                </a:lnTo>
                <a:lnTo>
                  <a:pt x="47878" y="181698"/>
                </a:lnTo>
                <a:lnTo>
                  <a:pt x="39750" y="181698"/>
                </a:lnTo>
                <a:lnTo>
                  <a:pt x="33400" y="180403"/>
                </a:lnTo>
                <a:lnTo>
                  <a:pt x="28828" y="177812"/>
                </a:lnTo>
                <a:lnTo>
                  <a:pt x="24257" y="175221"/>
                </a:lnTo>
                <a:lnTo>
                  <a:pt x="21082" y="171805"/>
                </a:lnTo>
                <a:lnTo>
                  <a:pt x="19303" y="167576"/>
                </a:lnTo>
                <a:lnTo>
                  <a:pt x="17268" y="158435"/>
                </a:lnTo>
                <a:lnTo>
                  <a:pt x="16517" y="143020"/>
                </a:lnTo>
                <a:lnTo>
                  <a:pt x="16510" y="140893"/>
                </a:lnTo>
                <a:lnTo>
                  <a:pt x="16510" y="64173"/>
                </a:lnTo>
                <a:lnTo>
                  <a:pt x="0" y="64173"/>
                </a:lnTo>
                <a:lnTo>
                  <a:pt x="0" y="46583"/>
                </a:lnTo>
                <a:lnTo>
                  <a:pt x="16510" y="46583"/>
                </a:lnTo>
                <a:lnTo>
                  <a:pt x="16510" y="13563"/>
                </a:lnTo>
                <a:lnTo>
                  <a:pt x="38988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0" name="object 140"/>
          <p:cNvSpPr/>
          <p:nvPr/>
        </p:nvSpPr>
        <p:spPr>
          <a:xfrm>
            <a:off x="5053203" y="5998908"/>
            <a:ext cx="115697" cy="187096"/>
          </a:xfrm>
          <a:custGeom>
            <a:avLst/>
            <a:gdLst/>
            <a:ahLst/>
            <a:cxnLst/>
            <a:rect l="l" t="t" r="r" b="b"/>
            <a:pathLst>
              <a:path w="115697" h="187096">
                <a:moveTo>
                  <a:pt x="93218" y="0"/>
                </a:moveTo>
                <a:lnTo>
                  <a:pt x="115697" y="0"/>
                </a:lnTo>
                <a:lnTo>
                  <a:pt x="115697" y="184086"/>
                </a:lnTo>
                <a:lnTo>
                  <a:pt x="94742" y="184086"/>
                </a:lnTo>
                <a:lnTo>
                  <a:pt x="94742" y="167258"/>
                </a:lnTo>
                <a:lnTo>
                  <a:pt x="86008" y="177390"/>
                </a:lnTo>
                <a:lnTo>
                  <a:pt x="75144" y="183936"/>
                </a:lnTo>
                <a:lnTo>
                  <a:pt x="62148" y="186902"/>
                </a:lnTo>
                <a:lnTo>
                  <a:pt x="57404" y="187096"/>
                </a:lnTo>
                <a:lnTo>
                  <a:pt x="44590" y="185587"/>
                </a:lnTo>
                <a:lnTo>
                  <a:pt x="32694" y="181054"/>
                </a:lnTo>
                <a:lnTo>
                  <a:pt x="28067" y="178307"/>
                </a:lnTo>
                <a:lnTo>
                  <a:pt x="18464" y="170266"/>
                </a:lnTo>
                <a:lnTo>
                  <a:pt x="10722" y="160041"/>
                </a:lnTo>
                <a:lnTo>
                  <a:pt x="7366" y="153758"/>
                </a:lnTo>
                <a:lnTo>
                  <a:pt x="3154" y="142375"/>
                </a:lnTo>
                <a:lnTo>
                  <a:pt x="712" y="129879"/>
                </a:lnTo>
                <a:lnTo>
                  <a:pt x="0" y="117538"/>
                </a:lnTo>
                <a:lnTo>
                  <a:pt x="809" y="104211"/>
                </a:lnTo>
                <a:lnTo>
                  <a:pt x="3216" y="91771"/>
                </a:lnTo>
                <a:lnTo>
                  <a:pt x="6731" y="81305"/>
                </a:lnTo>
                <a:lnTo>
                  <a:pt x="13069" y="69566"/>
                </a:lnTo>
                <a:lnTo>
                  <a:pt x="21505" y="60234"/>
                </a:lnTo>
                <a:lnTo>
                  <a:pt x="26670" y="56375"/>
                </a:lnTo>
                <a:lnTo>
                  <a:pt x="38125" y="50724"/>
                </a:lnTo>
                <a:lnTo>
                  <a:pt x="50606" y="47992"/>
                </a:lnTo>
                <a:lnTo>
                  <a:pt x="56387" y="47713"/>
                </a:lnTo>
                <a:lnTo>
                  <a:pt x="64388" y="47713"/>
                </a:lnTo>
                <a:lnTo>
                  <a:pt x="71627" y="49402"/>
                </a:lnTo>
                <a:lnTo>
                  <a:pt x="77850" y="52793"/>
                </a:lnTo>
                <a:lnTo>
                  <a:pt x="84200" y="56184"/>
                </a:lnTo>
                <a:lnTo>
                  <a:pt x="89281" y="60604"/>
                </a:lnTo>
                <a:lnTo>
                  <a:pt x="93218" y="66052"/>
                </a:lnTo>
                <a:lnTo>
                  <a:pt x="93218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1" name="object 141"/>
          <p:cNvSpPr/>
          <p:nvPr/>
        </p:nvSpPr>
        <p:spPr>
          <a:xfrm>
            <a:off x="2841879" y="5998908"/>
            <a:ext cx="115696" cy="187096"/>
          </a:xfrm>
          <a:custGeom>
            <a:avLst/>
            <a:gdLst/>
            <a:ahLst/>
            <a:cxnLst/>
            <a:rect l="l" t="t" r="r" b="b"/>
            <a:pathLst>
              <a:path w="115696" h="187096">
                <a:moveTo>
                  <a:pt x="0" y="0"/>
                </a:moveTo>
                <a:lnTo>
                  <a:pt x="22606" y="0"/>
                </a:lnTo>
                <a:lnTo>
                  <a:pt x="22606" y="65671"/>
                </a:lnTo>
                <a:lnTo>
                  <a:pt x="32371" y="56220"/>
                </a:lnTo>
                <a:lnTo>
                  <a:pt x="43617" y="50260"/>
                </a:lnTo>
                <a:lnTo>
                  <a:pt x="56343" y="47789"/>
                </a:lnTo>
                <a:lnTo>
                  <a:pt x="59181" y="47713"/>
                </a:lnTo>
                <a:lnTo>
                  <a:pt x="67437" y="47713"/>
                </a:lnTo>
                <a:lnTo>
                  <a:pt x="75183" y="49364"/>
                </a:lnTo>
                <a:lnTo>
                  <a:pt x="82550" y="52679"/>
                </a:lnTo>
                <a:lnTo>
                  <a:pt x="89788" y="55981"/>
                </a:lnTo>
                <a:lnTo>
                  <a:pt x="95884" y="60629"/>
                </a:lnTo>
                <a:lnTo>
                  <a:pt x="100583" y="66611"/>
                </a:lnTo>
                <a:lnTo>
                  <a:pt x="105282" y="72593"/>
                </a:lnTo>
                <a:lnTo>
                  <a:pt x="108965" y="79819"/>
                </a:lnTo>
                <a:lnTo>
                  <a:pt x="111759" y="88277"/>
                </a:lnTo>
                <a:lnTo>
                  <a:pt x="114580" y="100405"/>
                </a:lnTo>
                <a:lnTo>
                  <a:pt x="115676" y="113294"/>
                </a:lnTo>
                <a:lnTo>
                  <a:pt x="115696" y="115392"/>
                </a:lnTo>
                <a:lnTo>
                  <a:pt x="114821" y="130238"/>
                </a:lnTo>
                <a:lnTo>
                  <a:pt x="112189" y="143459"/>
                </a:lnTo>
                <a:lnTo>
                  <a:pt x="107791" y="155055"/>
                </a:lnTo>
                <a:lnTo>
                  <a:pt x="101617" y="165027"/>
                </a:lnTo>
                <a:lnTo>
                  <a:pt x="98806" y="168389"/>
                </a:lnTo>
                <a:lnTo>
                  <a:pt x="88655" y="177483"/>
                </a:lnTo>
                <a:lnTo>
                  <a:pt x="77404" y="183577"/>
                </a:lnTo>
                <a:lnTo>
                  <a:pt x="65054" y="186672"/>
                </a:lnTo>
                <a:lnTo>
                  <a:pt x="58038" y="187096"/>
                </a:lnTo>
                <a:lnTo>
                  <a:pt x="44659" y="185285"/>
                </a:lnTo>
                <a:lnTo>
                  <a:pt x="33172" y="179849"/>
                </a:lnTo>
                <a:lnTo>
                  <a:pt x="23575" y="170787"/>
                </a:lnTo>
                <a:lnTo>
                  <a:pt x="21081" y="167385"/>
                </a:lnTo>
                <a:lnTo>
                  <a:pt x="21081" y="184086"/>
                </a:lnTo>
                <a:lnTo>
                  <a:pt x="0" y="184086"/>
                </a:lnTo>
                <a:lnTo>
                  <a:pt x="0" y="0"/>
                </a:lnTo>
                <a:close/>
              </a:path>
            </a:pathLst>
          </a:custGeom>
          <a:ln w="19049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2" name="object 142"/>
          <p:cNvSpPr/>
          <p:nvPr/>
        </p:nvSpPr>
        <p:spPr>
          <a:xfrm>
            <a:off x="3675253" y="5995758"/>
            <a:ext cx="77977" cy="187236"/>
          </a:xfrm>
          <a:custGeom>
            <a:avLst/>
            <a:gdLst/>
            <a:ahLst/>
            <a:cxnLst/>
            <a:rect l="l" t="t" r="r" b="b"/>
            <a:pathLst>
              <a:path w="77977" h="187236">
                <a:moveTo>
                  <a:pt x="56896" y="0"/>
                </a:moveTo>
                <a:lnTo>
                  <a:pt x="63246" y="0"/>
                </a:lnTo>
                <a:lnTo>
                  <a:pt x="70231" y="762"/>
                </a:lnTo>
                <a:lnTo>
                  <a:pt x="77977" y="2260"/>
                </a:lnTo>
                <a:lnTo>
                  <a:pt x="74549" y="21983"/>
                </a:lnTo>
                <a:lnTo>
                  <a:pt x="69850" y="21145"/>
                </a:lnTo>
                <a:lnTo>
                  <a:pt x="65405" y="20726"/>
                </a:lnTo>
                <a:lnTo>
                  <a:pt x="61213" y="20726"/>
                </a:lnTo>
                <a:lnTo>
                  <a:pt x="54356" y="20726"/>
                </a:lnTo>
                <a:lnTo>
                  <a:pt x="49530" y="22186"/>
                </a:lnTo>
                <a:lnTo>
                  <a:pt x="46736" y="25120"/>
                </a:lnTo>
                <a:lnTo>
                  <a:pt x="43814" y="28054"/>
                </a:lnTo>
                <a:lnTo>
                  <a:pt x="42418" y="33528"/>
                </a:lnTo>
                <a:lnTo>
                  <a:pt x="42418" y="41567"/>
                </a:lnTo>
                <a:lnTo>
                  <a:pt x="42418" y="53873"/>
                </a:lnTo>
                <a:lnTo>
                  <a:pt x="68452" y="53873"/>
                </a:lnTo>
                <a:lnTo>
                  <a:pt x="68452" y="71462"/>
                </a:lnTo>
                <a:lnTo>
                  <a:pt x="42418" y="71462"/>
                </a:lnTo>
                <a:lnTo>
                  <a:pt x="42418" y="187236"/>
                </a:lnTo>
                <a:lnTo>
                  <a:pt x="19938" y="187236"/>
                </a:lnTo>
                <a:lnTo>
                  <a:pt x="19938" y="71462"/>
                </a:lnTo>
                <a:lnTo>
                  <a:pt x="0" y="71462"/>
                </a:lnTo>
                <a:lnTo>
                  <a:pt x="0" y="53873"/>
                </a:lnTo>
                <a:lnTo>
                  <a:pt x="19938" y="53873"/>
                </a:lnTo>
                <a:lnTo>
                  <a:pt x="19938" y="39687"/>
                </a:lnTo>
                <a:lnTo>
                  <a:pt x="19938" y="30734"/>
                </a:lnTo>
                <a:lnTo>
                  <a:pt x="20700" y="24079"/>
                </a:lnTo>
                <a:lnTo>
                  <a:pt x="22351" y="19723"/>
                </a:lnTo>
                <a:lnTo>
                  <a:pt x="24511" y="13855"/>
                </a:lnTo>
                <a:lnTo>
                  <a:pt x="28321" y="9105"/>
                </a:lnTo>
                <a:lnTo>
                  <a:pt x="33782" y="5473"/>
                </a:lnTo>
                <a:lnTo>
                  <a:pt x="39243" y="1828"/>
                </a:lnTo>
                <a:lnTo>
                  <a:pt x="46989" y="0"/>
                </a:lnTo>
                <a:lnTo>
                  <a:pt x="56896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688975" y="272264"/>
            <a:ext cx="1572424" cy="48323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85"/>
              </a:lnSpc>
              <a:spcBef>
                <a:spcPts val="189"/>
              </a:spcBef>
            </a:pPr>
            <a:r>
              <a:rPr sz="3600" spc="19" dirty="0" smtClean="0">
                <a:latin typeface="Arial"/>
                <a:cs typeface="Arial"/>
              </a:rPr>
              <a:t>Con</a:t>
            </a:r>
            <a:r>
              <a:rPr sz="3600" spc="-29" dirty="0" smtClean="0">
                <a:latin typeface="Arial"/>
                <a:cs typeface="Arial"/>
              </a:rPr>
              <a:t>t</a:t>
            </a:r>
            <a:r>
              <a:rPr sz="3600" spc="19" dirty="0" smtClean="0">
                <a:latin typeface="Arial"/>
                <a:cs typeface="Arial"/>
              </a:rPr>
              <a:t>d</a:t>
            </a:r>
            <a:r>
              <a:rPr sz="3600" spc="-29" dirty="0" smtClean="0">
                <a:latin typeface="Arial"/>
                <a:cs typeface="Arial"/>
              </a:rPr>
              <a:t>.</a:t>
            </a:r>
            <a:r>
              <a:rPr sz="3600" spc="0" dirty="0" smtClean="0">
                <a:latin typeface="Arial"/>
                <a:cs typeface="Arial"/>
              </a:rPr>
              <a:t>.</a:t>
            </a:r>
            <a:endParaRPr sz="36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88975" y="1268054"/>
            <a:ext cx="230505" cy="43561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95"/>
              </a:lnSpc>
              <a:spcBef>
                <a:spcPts val="169"/>
              </a:spcBef>
            </a:pPr>
            <a:r>
              <a:rPr sz="3200" spc="0" dirty="0" smtClean="0">
                <a:latin typeface="Arial"/>
                <a:cs typeface="Arial"/>
              </a:rPr>
              <a:t>•</a:t>
            </a:r>
            <a:endParaRPr sz="32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136967" y="1268054"/>
            <a:ext cx="1219111" cy="43561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95"/>
              </a:lnSpc>
              <a:spcBef>
                <a:spcPts val="169"/>
              </a:spcBef>
            </a:pPr>
            <a:r>
              <a:rPr sz="3200" spc="-394" dirty="0" smtClean="0">
                <a:latin typeface="Arial"/>
                <a:cs typeface="Arial"/>
              </a:rPr>
              <a:t>T</a:t>
            </a:r>
            <a:r>
              <a:rPr sz="3200" spc="0" dirty="0" smtClean="0">
                <a:latin typeface="Arial"/>
                <a:cs typeface="Arial"/>
              </a:rPr>
              <a:t>a</a:t>
            </a:r>
            <a:r>
              <a:rPr sz="3200" spc="-25" dirty="0" smtClean="0">
                <a:latin typeface="Arial"/>
                <a:cs typeface="Arial"/>
              </a:rPr>
              <a:t>r</a:t>
            </a:r>
            <a:r>
              <a:rPr sz="3200" spc="0" dirty="0" smtClean="0">
                <a:latin typeface="Arial"/>
                <a:cs typeface="Arial"/>
              </a:rPr>
              <a:t>get</a:t>
            </a:r>
            <a:endParaRPr sz="32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374571" y="1268054"/>
            <a:ext cx="3837071" cy="102711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95"/>
              </a:lnSpc>
              <a:spcBef>
                <a:spcPts val="169"/>
              </a:spcBef>
            </a:pPr>
            <a:r>
              <a:rPr sz="3200" spc="29" dirty="0" smtClean="0">
                <a:latin typeface="Arial"/>
                <a:cs typeface="Arial"/>
              </a:rPr>
              <a:t>k</a:t>
            </a:r>
            <a:r>
              <a:rPr sz="3200" spc="0" dirty="0" smtClean="0">
                <a:latin typeface="Arial"/>
                <a:cs typeface="Arial"/>
              </a:rPr>
              <a:t>ey</a:t>
            </a:r>
            <a:r>
              <a:rPr sz="3200" spc="-99" dirty="0" smtClean="0">
                <a:latin typeface="Arial"/>
                <a:cs typeface="Arial"/>
              </a:rPr>
              <a:t> </a:t>
            </a:r>
            <a:r>
              <a:rPr sz="3200" spc="29" dirty="0" smtClean="0">
                <a:latin typeface="Arial"/>
                <a:cs typeface="Arial"/>
              </a:rPr>
              <a:t>c</a:t>
            </a:r>
            <a:r>
              <a:rPr sz="3200" spc="0" dirty="0" smtClean="0">
                <a:latin typeface="Arial"/>
                <a:cs typeface="Arial"/>
              </a:rPr>
              <a:t>an</a:t>
            </a:r>
            <a:r>
              <a:rPr sz="3200" spc="-54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be</a:t>
            </a:r>
            <a:r>
              <a:rPr sz="3200" spc="-54" dirty="0" smtClean="0">
                <a:latin typeface="Arial"/>
                <a:cs typeface="Arial"/>
              </a:rPr>
              <a:t> </a:t>
            </a:r>
            <a:r>
              <a:rPr sz="3200" spc="29" dirty="0" smtClean="0">
                <a:latin typeface="Arial"/>
                <a:cs typeface="Arial"/>
              </a:rPr>
              <a:t>l</a:t>
            </a:r>
            <a:r>
              <a:rPr sz="3200" spc="0" dirty="0" smtClean="0">
                <a:latin typeface="Arial"/>
                <a:cs typeface="Arial"/>
              </a:rPr>
              <a:t>eaf</a:t>
            </a:r>
            <a:r>
              <a:rPr sz="3200" spc="-85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no</a:t>
            </a:r>
            <a:r>
              <a:rPr sz="3200" spc="9" dirty="0" smtClean="0">
                <a:latin typeface="Arial"/>
                <a:cs typeface="Arial"/>
              </a:rPr>
              <a:t>d</a:t>
            </a:r>
            <a:r>
              <a:rPr sz="3200" spc="0" dirty="0" smtClean="0">
                <a:latin typeface="Arial"/>
                <a:cs typeface="Arial"/>
              </a:rPr>
              <a:t>e</a:t>
            </a:r>
            <a:endParaRPr sz="3200">
              <a:latin typeface="Arial"/>
              <a:cs typeface="Arial"/>
            </a:endParaRPr>
          </a:p>
          <a:p>
            <a:pPr marL="157173" marR="61531">
              <a:lnSpc>
                <a:spcPct val="95825"/>
              </a:lnSpc>
              <a:spcBef>
                <a:spcPts val="808"/>
              </a:spcBef>
            </a:pPr>
            <a:r>
              <a:rPr sz="3200" spc="-169" dirty="0" smtClean="0">
                <a:latin typeface="Arial"/>
                <a:cs typeface="Arial"/>
              </a:rPr>
              <a:t>T</a:t>
            </a:r>
            <a:r>
              <a:rPr sz="3200" spc="-150" dirty="0" smtClean="0">
                <a:latin typeface="Arial"/>
                <a:cs typeface="Arial"/>
              </a:rPr>
              <a:t>w</a:t>
            </a:r>
            <a:r>
              <a:rPr sz="3200" spc="0" dirty="0" smtClean="0">
                <a:latin typeface="Arial"/>
                <a:cs typeface="Arial"/>
              </a:rPr>
              <a:t>o</a:t>
            </a:r>
            <a:r>
              <a:rPr sz="3200" spc="114" dirty="0" smtClean="0">
                <a:latin typeface="Arial"/>
                <a:cs typeface="Arial"/>
              </a:rPr>
              <a:t> </a:t>
            </a:r>
            <a:r>
              <a:rPr sz="3200" spc="25" dirty="0" smtClean="0">
                <a:latin typeface="Arial"/>
                <a:cs typeface="Arial"/>
              </a:rPr>
              <a:t>P</a:t>
            </a:r>
            <a:r>
              <a:rPr sz="3200" spc="0" dirty="0" smtClean="0">
                <a:latin typeface="Arial"/>
                <a:cs typeface="Arial"/>
              </a:rPr>
              <a:t>o</a:t>
            </a:r>
            <a:r>
              <a:rPr sz="3200" spc="39" dirty="0" smtClean="0">
                <a:latin typeface="Arial"/>
                <a:cs typeface="Arial"/>
              </a:rPr>
              <a:t>s</a:t>
            </a:r>
            <a:r>
              <a:rPr sz="3200" spc="34" dirty="0" smtClean="0">
                <a:latin typeface="Arial"/>
                <a:cs typeface="Arial"/>
              </a:rPr>
              <a:t>s</a:t>
            </a:r>
            <a:r>
              <a:rPr sz="3200" spc="29" dirty="0" smtClean="0">
                <a:latin typeface="Arial"/>
                <a:cs typeface="Arial"/>
              </a:rPr>
              <a:t>i</a:t>
            </a:r>
            <a:r>
              <a:rPr sz="3200" spc="0" dirty="0" smtClean="0">
                <a:latin typeface="Arial"/>
                <a:cs typeface="Arial"/>
              </a:rPr>
              <a:t>b</a:t>
            </a:r>
            <a:r>
              <a:rPr sz="3200" spc="-29" dirty="0" smtClean="0">
                <a:latin typeface="Arial"/>
                <a:cs typeface="Arial"/>
              </a:rPr>
              <a:t>i</a:t>
            </a:r>
            <a:r>
              <a:rPr sz="3200" spc="29" dirty="0" smtClean="0">
                <a:latin typeface="Arial"/>
                <a:cs typeface="Arial"/>
              </a:rPr>
              <a:t>l</a:t>
            </a:r>
            <a:r>
              <a:rPr sz="3200" spc="-39" dirty="0" smtClean="0">
                <a:latin typeface="Arial"/>
                <a:cs typeface="Arial"/>
              </a:rPr>
              <a:t>i</a:t>
            </a:r>
            <a:r>
              <a:rPr sz="3200" spc="0" dirty="0" smtClean="0">
                <a:latin typeface="Arial"/>
                <a:cs typeface="Arial"/>
              </a:rPr>
              <a:t>t</a:t>
            </a:r>
            <a:r>
              <a:rPr sz="3200" spc="29" dirty="0" smtClean="0">
                <a:latin typeface="Arial"/>
                <a:cs typeface="Arial"/>
              </a:rPr>
              <a:t>i</a:t>
            </a:r>
            <a:r>
              <a:rPr sz="3200" spc="-69" dirty="0" smtClean="0">
                <a:latin typeface="Arial"/>
                <a:cs typeface="Arial"/>
              </a:rPr>
              <a:t>e</a:t>
            </a:r>
            <a:r>
              <a:rPr sz="3200" spc="0" dirty="0" smtClean="0">
                <a:latin typeface="Arial"/>
                <a:cs typeface="Arial"/>
              </a:rPr>
              <a:t>s</a:t>
            </a:r>
            <a:endParaRPr sz="32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146492" y="3012100"/>
            <a:ext cx="1243758" cy="3785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80"/>
              </a:lnSpc>
              <a:spcBef>
                <a:spcPts val="149"/>
              </a:spcBef>
            </a:pPr>
            <a:r>
              <a:rPr sz="2750" spc="0" dirty="0" smtClean="0">
                <a:latin typeface="Meiryo"/>
                <a:cs typeface="Meiryo"/>
              </a:rPr>
              <a:t>➢ </a:t>
            </a:r>
            <a:r>
              <a:rPr sz="2750" spc="71" dirty="0" smtClean="0">
                <a:latin typeface="Meiryo"/>
                <a:cs typeface="Meiryo"/>
              </a:rPr>
              <a:t> </a:t>
            </a:r>
            <a:r>
              <a:rPr sz="4125" spc="29" baseline="1054" dirty="0" smtClean="0">
                <a:latin typeface="Arial"/>
                <a:cs typeface="Arial"/>
              </a:rPr>
              <a:t>L</a:t>
            </a:r>
            <a:r>
              <a:rPr sz="4125" spc="-44" baseline="1054" dirty="0" smtClean="0">
                <a:latin typeface="Arial"/>
                <a:cs typeface="Arial"/>
              </a:rPr>
              <a:t>ea</a:t>
            </a:r>
            <a:r>
              <a:rPr sz="4125" spc="0" baseline="1054" dirty="0" smtClean="0">
                <a:latin typeface="Arial"/>
                <a:cs typeface="Arial"/>
              </a:rPr>
              <a:t>f</a:t>
            </a:r>
            <a:endParaRPr sz="275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423086" y="3012100"/>
            <a:ext cx="6367416" cy="3784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35"/>
              </a:lnSpc>
              <a:spcBef>
                <a:spcPts val="146"/>
              </a:spcBef>
            </a:pPr>
            <a:r>
              <a:rPr sz="2750" spc="29" dirty="0" smtClean="0">
                <a:latin typeface="Arial"/>
                <a:cs typeface="Arial"/>
              </a:rPr>
              <a:t>nod</a:t>
            </a:r>
            <a:r>
              <a:rPr sz="2750" spc="0" dirty="0" smtClean="0">
                <a:latin typeface="Arial"/>
                <a:cs typeface="Arial"/>
              </a:rPr>
              <a:t>e</a:t>
            </a:r>
            <a:r>
              <a:rPr sz="2750" spc="6" dirty="0" smtClean="0">
                <a:latin typeface="Arial"/>
                <a:cs typeface="Arial"/>
              </a:rPr>
              <a:t> </a:t>
            </a:r>
            <a:r>
              <a:rPr sz="2750" spc="34" dirty="0" smtClean="0">
                <a:latin typeface="Arial"/>
                <a:cs typeface="Arial"/>
              </a:rPr>
              <a:t>c</a:t>
            </a:r>
            <a:r>
              <a:rPr sz="2750" spc="29" dirty="0" smtClean="0">
                <a:latin typeface="Arial"/>
                <a:cs typeface="Arial"/>
              </a:rPr>
              <a:t>on</a:t>
            </a:r>
            <a:r>
              <a:rPr sz="2750" spc="-19" dirty="0" smtClean="0">
                <a:latin typeface="Arial"/>
                <a:cs typeface="Arial"/>
              </a:rPr>
              <a:t>t</a:t>
            </a:r>
            <a:r>
              <a:rPr sz="2750" spc="-44" dirty="0" smtClean="0">
                <a:latin typeface="Arial"/>
                <a:cs typeface="Arial"/>
              </a:rPr>
              <a:t>a</a:t>
            </a:r>
            <a:r>
              <a:rPr sz="2750" spc="-89" dirty="0" smtClean="0">
                <a:latin typeface="Arial"/>
                <a:cs typeface="Arial"/>
              </a:rPr>
              <a:t>i</a:t>
            </a:r>
            <a:r>
              <a:rPr sz="2750" spc="29" dirty="0" smtClean="0">
                <a:latin typeface="Arial"/>
                <a:cs typeface="Arial"/>
              </a:rPr>
              <a:t>n</a:t>
            </a:r>
            <a:r>
              <a:rPr sz="2750" spc="0" dirty="0" smtClean="0">
                <a:latin typeface="Arial"/>
                <a:cs typeface="Arial"/>
              </a:rPr>
              <a:t>s</a:t>
            </a:r>
            <a:r>
              <a:rPr sz="2750" spc="272" dirty="0" smtClean="0">
                <a:latin typeface="Arial"/>
                <a:cs typeface="Arial"/>
              </a:rPr>
              <a:t> </a:t>
            </a:r>
            <a:r>
              <a:rPr sz="2750" spc="9" dirty="0" smtClean="0">
                <a:latin typeface="Arial"/>
                <a:cs typeface="Arial"/>
              </a:rPr>
              <a:t>m</a:t>
            </a:r>
            <a:r>
              <a:rPr sz="2750" spc="29" dirty="0" smtClean="0">
                <a:latin typeface="Arial"/>
                <a:cs typeface="Arial"/>
              </a:rPr>
              <a:t>o</a:t>
            </a:r>
            <a:r>
              <a:rPr sz="2750" spc="-25" dirty="0" smtClean="0">
                <a:latin typeface="Arial"/>
                <a:cs typeface="Arial"/>
              </a:rPr>
              <a:t>r</a:t>
            </a:r>
            <a:r>
              <a:rPr sz="2750" spc="0" dirty="0" smtClean="0">
                <a:latin typeface="Arial"/>
                <a:cs typeface="Arial"/>
              </a:rPr>
              <a:t>e</a:t>
            </a:r>
            <a:r>
              <a:rPr sz="2750" spc="152" dirty="0" smtClean="0">
                <a:latin typeface="Arial"/>
                <a:cs typeface="Arial"/>
              </a:rPr>
              <a:t> </a:t>
            </a:r>
            <a:r>
              <a:rPr sz="2750" spc="-19" dirty="0" smtClean="0">
                <a:latin typeface="Arial"/>
                <a:cs typeface="Arial"/>
              </a:rPr>
              <a:t>t</a:t>
            </a:r>
            <a:r>
              <a:rPr sz="2750" spc="29" dirty="0" smtClean="0">
                <a:latin typeface="Arial"/>
                <a:cs typeface="Arial"/>
              </a:rPr>
              <a:t>h</a:t>
            </a:r>
            <a:r>
              <a:rPr sz="2750" spc="-44" dirty="0" smtClean="0">
                <a:latin typeface="Arial"/>
                <a:cs typeface="Arial"/>
              </a:rPr>
              <a:t>a</a:t>
            </a:r>
            <a:r>
              <a:rPr sz="2750" spc="0" dirty="0" smtClean="0">
                <a:latin typeface="Arial"/>
                <a:cs typeface="Arial"/>
              </a:rPr>
              <a:t>n</a:t>
            </a:r>
            <a:r>
              <a:rPr sz="2750" spc="143" dirty="0" smtClean="0">
                <a:latin typeface="Arial"/>
                <a:cs typeface="Arial"/>
              </a:rPr>
              <a:t> </a:t>
            </a:r>
            <a:r>
              <a:rPr sz="2750" spc="9" dirty="0" smtClean="0">
                <a:latin typeface="Arial"/>
                <a:cs typeface="Arial"/>
              </a:rPr>
              <a:t>m</a:t>
            </a:r>
            <a:r>
              <a:rPr sz="2750" spc="-89" dirty="0" smtClean="0">
                <a:latin typeface="Arial"/>
                <a:cs typeface="Arial"/>
              </a:rPr>
              <a:t>i</a:t>
            </a:r>
            <a:r>
              <a:rPr sz="2750" spc="0" dirty="0" smtClean="0">
                <a:latin typeface="Arial"/>
                <a:cs typeface="Arial"/>
              </a:rPr>
              <a:t>n</a:t>
            </a:r>
            <a:r>
              <a:rPr sz="2750" spc="209" dirty="0" smtClean="0">
                <a:latin typeface="Arial"/>
                <a:cs typeface="Arial"/>
              </a:rPr>
              <a:t> </a:t>
            </a:r>
            <a:r>
              <a:rPr sz="2750" spc="29" dirty="0" smtClean="0">
                <a:latin typeface="Arial"/>
                <a:cs typeface="Arial"/>
              </a:rPr>
              <a:t>n</a:t>
            </a:r>
            <a:r>
              <a:rPr sz="2750" spc="0" dirty="0" smtClean="0">
                <a:latin typeface="Arial"/>
                <a:cs typeface="Arial"/>
              </a:rPr>
              <a:t>o</a:t>
            </a:r>
            <a:r>
              <a:rPr sz="2750" spc="45" dirty="0" smtClean="0">
                <a:latin typeface="Arial"/>
                <a:cs typeface="Arial"/>
              </a:rPr>
              <a:t> </a:t>
            </a:r>
            <a:r>
              <a:rPr sz="2750" spc="29" dirty="0" smtClean="0">
                <a:latin typeface="Arial"/>
                <a:cs typeface="Arial"/>
              </a:rPr>
              <a:t>o</a:t>
            </a:r>
            <a:r>
              <a:rPr sz="2750" spc="0" dirty="0" smtClean="0">
                <a:latin typeface="Arial"/>
                <a:cs typeface="Arial"/>
              </a:rPr>
              <a:t>f</a:t>
            </a:r>
            <a:r>
              <a:rPr sz="2750" spc="-12" dirty="0" smtClean="0">
                <a:latin typeface="Arial"/>
                <a:cs typeface="Arial"/>
              </a:rPr>
              <a:t> </a:t>
            </a:r>
            <a:r>
              <a:rPr sz="2750" spc="34" dirty="0" smtClean="0">
                <a:latin typeface="Arial"/>
                <a:cs typeface="Arial"/>
              </a:rPr>
              <a:t>k</a:t>
            </a:r>
            <a:r>
              <a:rPr sz="2750" spc="-44" dirty="0" smtClean="0">
                <a:latin typeface="Arial"/>
                <a:cs typeface="Arial"/>
              </a:rPr>
              <a:t>e</a:t>
            </a:r>
            <a:r>
              <a:rPr sz="2750" spc="-114" dirty="0" smtClean="0">
                <a:latin typeface="Arial"/>
                <a:cs typeface="Arial"/>
              </a:rPr>
              <a:t>y</a:t>
            </a:r>
            <a:r>
              <a:rPr sz="2750" spc="0" dirty="0" smtClean="0">
                <a:latin typeface="Arial"/>
                <a:cs typeface="Arial"/>
              </a:rPr>
              <a:t>s</a:t>
            </a:r>
            <a:endParaRPr sz="275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146492" y="4042708"/>
            <a:ext cx="5939161" cy="37827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80"/>
              </a:lnSpc>
              <a:spcBef>
                <a:spcPts val="149"/>
              </a:spcBef>
            </a:pPr>
            <a:r>
              <a:rPr sz="2750" spc="0" dirty="0" smtClean="0">
                <a:latin typeface="Meiryo"/>
                <a:cs typeface="Meiryo"/>
              </a:rPr>
              <a:t>➢ </a:t>
            </a:r>
            <a:r>
              <a:rPr sz="2750" spc="76" dirty="0" smtClean="0">
                <a:latin typeface="Meiryo"/>
                <a:cs typeface="Meiryo"/>
              </a:rPr>
              <a:t> </a:t>
            </a:r>
            <a:r>
              <a:rPr sz="4125" spc="29" baseline="1054" dirty="0" smtClean="0">
                <a:latin typeface="Arial"/>
                <a:cs typeface="Arial"/>
              </a:rPr>
              <a:t>L</a:t>
            </a:r>
            <a:r>
              <a:rPr sz="4125" spc="-44" baseline="1054" dirty="0" smtClean="0">
                <a:latin typeface="Arial"/>
                <a:cs typeface="Arial"/>
              </a:rPr>
              <a:t>ea</a:t>
            </a:r>
            <a:r>
              <a:rPr sz="4125" spc="0" baseline="1054" dirty="0" smtClean="0">
                <a:latin typeface="Arial"/>
                <a:cs typeface="Arial"/>
              </a:rPr>
              <a:t>f</a:t>
            </a:r>
            <a:r>
              <a:rPr sz="4125" spc="168" baseline="1054" dirty="0" smtClean="0">
                <a:latin typeface="Arial"/>
                <a:cs typeface="Arial"/>
              </a:rPr>
              <a:t> </a:t>
            </a:r>
            <a:r>
              <a:rPr sz="4125" spc="29" baseline="1054" dirty="0" smtClean="0">
                <a:latin typeface="Arial"/>
                <a:cs typeface="Arial"/>
              </a:rPr>
              <a:t>nod</a:t>
            </a:r>
            <a:r>
              <a:rPr sz="4125" spc="0" baseline="1054" dirty="0" smtClean="0">
                <a:latin typeface="Arial"/>
                <a:cs typeface="Arial"/>
              </a:rPr>
              <a:t>e</a:t>
            </a:r>
            <a:r>
              <a:rPr sz="4125" spc="6" baseline="1054" dirty="0" smtClean="0">
                <a:latin typeface="Arial"/>
                <a:cs typeface="Arial"/>
              </a:rPr>
              <a:t> </a:t>
            </a:r>
            <a:r>
              <a:rPr sz="4125" spc="34" baseline="1054" dirty="0" smtClean="0">
                <a:latin typeface="Arial"/>
                <a:cs typeface="Arial"/>
              </a:rPr>
              <a:t>c</a:t>
            </a:r>
            <a:r>
              <a:rPr sz="4125" spc="29" baseline="1054" dirty="0" smtClean="0">
                <a:latin typeface="Arial"/>
                <a:cs typeface="Arial"/>
              </a:rPr>
              <a:t>on</a:t>
            </a:r>
            <a:r>
              <a:rPr sz="4125" spc="-19" baseline="1054" dirty="0" smtClean="0">
                <a:latin typeface="Arial"/>
                <a:cs typeface="Arial"/>
              </a:rPr>
              <a:t>t</a:t>
            </a:r>
            <a:r>
              <a:rPr sz="4125" spc="-44" baseline="1054" dirty="0" smtClean="0">
                <a:latin typeface="Arial"/>
                <a:cs typeface="Arial"/>
              </a:rPr>
              <a:t>a</a:t>
            </a:r>
            <a:r>
              <a:rPr sz="4125" spc="-89" baseline="1054" dirty="0" smtClean="0">
                <a:latin typeface="Arial"/>
                <a:cs typeface="Arial"/>
              </a:rPr>
              <a:t>i</a:t>
            </a:r>
            <a:r>
              <a:rPr sz="4125" spc="29" baseline="1054" dirty="0" smtClean="0">
                <a:latin typeface="Arial"/>
                <a:cs typeface="Arial"/>
              </a:rPr>
              <a:t>n</a:t>
            </a:r>
            <a:r>
              <a:rPr sz="4125" spc="0" baseline="1054" dirty="0" smtClean="0">
                <a:latin typeface="Arial"/>
                <a:cs typeface="Arial"/>
              </a:rPr>
              <a:t>s</a:t>
            </a:r>
            <a:r>
              <a:rPr sz="4125" spc="272" baseline="1054" dirty="0" smtClean="0">
                <a:latin typeface="Arial"/>
                <a:cs typeface="Arial"/>
              </a:rPr>
              <a:t> </a:t>
            </a:r>
            <a:r>
              <a:rPr sz="4125" spc="9" baseline="1054" dirty="0" smtClean="0">
                <a:latin typeface="Arial"/>
                <a:cs typeface="Arial"/>
              </a:rPr>
              <a:t>m</a:t>
            </a:r>
            <a:r>
              <a:rPr sz="4125" spc="-89" baseline="1054" dirty="0" smtClean="0">
                <a:latin typeface="Arial"/>
                <a:cs typeface="Arial"/>
              </a:rPr>
              <a:t>i</a:t>
            </a:r>
            <a:r>
              <a:rPr sz="4125" spc="0" baseline="1054" dirty="0" smtClean="0">
                <a:latin typeface="Arial"/>
                <a:cs typeface="Arial"/>
              </a:rPr>
              <a:t>n</a:t>
            </a:r>
            <a:r>
              <a:rPr sz="4125" spc="209" baseline="1054" dirty="0" smtClean="0">
                <a:latin typeface="Arial"/>
                <a:cs typeface="Arial"/>
              </a:rPr>
              <a:t> </a:t>
            </a:r>
            <a:r>
              <a:rPr sz="4125" spc="29" baseline="1054" dirty="0" smtClean="0">
                <a:latin typeface="Arial"/>
                <a:cs typeface="Arial"/>
              </a:rPr>
              <a:t>n</a:t>
            </a:r>
            <a:r>
              <a:rPr sz="4125" spc="0" baseline="1054" dirty="0" smtClean="0">
                <a:latin typeface="Arial"/>
                <a:cs typeface="Arial"/>
              </a:rPr>
              <a:t>o</a:t>
            </a:r>
            <a:r>
              <a:rPr sz="4125" spc="50" baseline="1054" dirty="0" smtClean="0">
                <a:latin typeface="Arial"/>
                <a:cs typeface="Arial"/>
              </a:rPr>
              <a:t> </a:t>
            </a:r>
            <a:r>
              <a:rPr sz="4125" spc="29" baseline="1054" dirty="0" smtClean="0">
                <a:latin typeface="Arial"/>
                <a:cs typeface="Arial"/>
              </a:rPr>
              <a:t>o</a:t>
            </a:r>
            <a:r>
              <a:rPr sz="4125" spc="0" baseline="1054" dirty="0" smtClean="0">
                <a:latin typeface="Arial"/>
                <a:cs typeface="Arial"/>
              </a:rPr>
              <a:t>f</a:t>
            </a:r>
            <a:r>
              <a:rPr sz="4125" spc="-12" baseline="1054" dirty="0" smtClean="0">
                <a:latin typeface="Arial"/>
                <a:cs typeface="Arial"/>
              </a:rPr>
              <a:t> </a:t>
            </a:r>
            <a:r>
              <a:rPr sz="4125" spc="34" baseline="1054" dirty="0" smtClean="0">
                <a:latin typeface="Arial"/>
                <a:cs typeface="Arial"/>
              </a:rPr>
              <a:t>k</a:t>
            </a:r>
            <a:r>
              <a:rPr sz="4125" spc="-44" baseline="1054" dirty="0" smtClean="0">
                <a:latin typeface="Arial"/>
                <a:cs typeface="Arial"/>
              </a:rPr>
              <a:t>e</a:t>
            </a:r>
            <a:r>
              <a:rPr sz="4125" spc="-114" baseline="1054" dirty="0" smtClean="0">
                <a:latin typeface="Arial"/>
                <a:cs typeface="Arial"/>
              </a:rPr>
              <a:t>y</a:t>
            </a:r>
            <a:r>
              <a:rPr sz="4125" spc="0" baseline="1054" dirty="0" smtClean="0">
                <a:latin typeface="Arial"/>
                <a:cs typeface="Arial"/>
              </a:rPr>
              <a:t>s</a:t>
            </a:r>
            <a:endParaRPr sz="275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2519045" y="4511019"/>
            <a:ext cx="268472" cy="2828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230"/>
              </a:lnSpc>
              <a:spcBef>
                <a:spcPts val="111"/>
              </a:spcBef>
            </a:pPr>
            <a:r>
              <a:rPr sz="2000" spc="0" dirty="0" smtClean="0">
                <a:latin typeface="Meiryo"/>
                <a:cs typeface="Meiryo"/>
              </a:rPr>
              <a:t>➢</a:t>
            </a:r>
            <a:endParaRPr sz="2000">
              <a:latin typeface="Meiryo"/>
              <a:cs typeface="Meiry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/>
          <p:cNvSpPr/>
          <p:nvPr/>
        </p:nvSpPr>
        <p:spPr>
          <a:xfrm>
            <a:off x="5118989" y="2465197"/>
            <a:ext cx="110744" cy="139445"/>
          </a:xfrm>
          <a:custGeom>
            <a:avLst/>
            <a:gdLst/>
            <a:ahLst/>
            <a:cxnLst/>
            <a:rect l="l" t="t" r="r" b="b"/>
            <a:pathLst>
              <a:path w="110744" h="139445">
                <a:moveTo>
                  <a:pt x="29639" y="135279"/>
                </a:moveTo>
                <a:lnTo>
                  <a:pt x="42165" y="138396"/>
                </a:lnTo>
                <a:lnTo>
                  <a:pt x="57023" y="139445"/>
                </a:lnTo>
                <a:lnTo>
                  <a:pt x="60626" y="139370"/>
                </a:lnTo>
                <a:lnTo>
                  <a:pt x="73542" y="137712"/>
                </a:lnTo>
                <a:lnTo>
                  <a:pt x="85216" y="133985"/>
                </a:lnTo>
                <a:lnTo>
                  <a:pt x="93472" y="130301"/>
                </a:lnTo>
                <a:lnTo>
                  <a:pt x="99822" y="125222"/>
                </a:lnTo>
                <a:lnTo>
                  <a:pt x="104139" y="118490"/>
                </a:lnTo>
                <a:lnTo>
                  <a:pt x="108585" y="111887"/>
                </a:lnTo>
                <a:lnTo>
                  <a:pt x="110744" y="104775"/>
                </a:lnTo>
                <a:lnTo>
                  <a:pt x="110744" y="89535"/>
                </a:lnTo>
                <a:lnTo>
                  <a:pt x="108965" y="83057"/>
                </a:lnTo>
                <a:lnTo>
                  <a:pt x="105410" y="77850"/>
                </a:lnTo>
                <a:lnTo>
                  <a:pt x="101853" y="72643"/>
                </a:lnTo>
                <a:lnTo>
                  <a:pt x="96774" y="68706"/>
                </a:lnTo>
                <a:lnTo>
                  <a:pt x="90550" y="66039"/>
                </a:lnTo>
                <a:lnTo>
                  <a:pt x="84155" y="63563"/>
                </a:lnTo>
                <a:lnTo>
                  <a:pt x="72479" y="59843"/>
                </a:lnTo>
                <a:lnTo>
                  <a:pt x="57023" y="55499"/>
                </a:lnTo>
                <a:lnTo>
                  <a:pt x="45974" y="52450"/>
                </a:lnTo>
                <a:lnTo>
                  <a:pt x="39370" y="50545"/>
                </a:lnTo>
                <a:lnTo>
                  <a:pt x="37084" y="49783"/>
                </a:lnTo>
                <a:lnTo>
                  <a:pt x="33147" y="48132"/>
                </a:lnTo>
                <a:lnTo>
                  <a:pt x="30225" y="46100"/>
                </a:lnTo>
                <a:lnTo>
                  <a:pt x="26543" y="41401"/>
                </a:lnTo>
                <a:lnTo>
                  <a:pt x="25653" y="38735"/>
                </a:lnTo>
                <a:lnTo>
                  <a:pt x="25653" y="31241"/>
                </a:lnTo>
                <a:lnTo>
                  <a:pt x="27812" y="27177"/>
                </a:lnTo>
                <a:lnTo>
                  <a:pt x="32258" y="23749"/>
                </a:lnTo>
                <a:lnTo>
                  <a:pt x="36702" y="20319"/>
                </a:lnTo>
                <a:lnTo>
                  <a:pt x="44196" y="18668"/>
                </a:lnTo>
                <a:lnTo>
                  <a:pt x="63373" y="18668"/>
                </a:lnTo>
                <a:lnTo>
                  <a:pt x="70103" y="20574"/>
                </a:lnTo>
                <a:lnTo>
                  <a:pt x="74930" y="24383"/>
                </a:lnTo>
                <a:lnTo>
                  <a:pt x="79756" y="28193"/>
                </a:lnTo>
                <a:lnTo>
                  <a:pt x="82676" y="33654"/>
                </a:lnTo>
                <a:lnTo>
                  <a:pt x="83693" y="40512"/>
                </a:lnTo>
                <a:lnTo>
                  <a:pt x="105790" y="37464"/>
                </a:lnTo>
                <a:lnTo>
                  <a:pt x="104394" y="28828"/>
                </a:lnTo>
                <a:lnTo>
                  <a:pt x="101726" y="21970"/>
                </a:lnTo>
                <a:lnTo>
                  <a:pt x="98044" y="16763"/>
                </a:lnTo>
                <a:lnTo>
                  <a:pt x="94234" y="11683"/>
                </a:lnTo>
                <a:lnTo>
                  <a:pt x="88391" y="7619"/>
                </a:lnTo>
                <a:lnTo>
                  <a:pt x="80518" y="4572"/>
                </a:lnTo>
                <a:lnTo>
                  <a:pt x="66386" y="944"/>
                </a:lnTo>
                <a:lnTo>
                  <a:pt x="52959" y="0"/>
                </a:lnTo>
                <a:lnTo>
                  <a:pt x="45974" y="0"/>
                </a:lnTo>
                <a:lnTo>
                  <a:pt x="39497" y="888"/>
                </a:lnTo>
                <a:lnTo>
                  <a:pt x="33400" y="2666"/>
                </a:lnTo>
                <a:lnTo>
                  <a:pt x="27305" y="4572"/>
                </a:lnTo>
                <a:lnTo>
                  <a:pt x="22478" y="6730"/>
                </a:lnTo>
                <a:lnTo>
                  <a:pt x="19050" y="9270"/>
                </a:lnTo>
                <a:lnTo>
                  <a:pt x="14350" y="12700"/>
                </a:lnTo>
                <a:lnTo>
                  <a:pt x="10668" y="16890"/>
                </a:lnTo>
                <a:lnTo>
                  <a:pt x="7874" y="21970"/>
                </a:lnTo>
                <a:lnTo>
                  <a:pt x="5207" y="27050"/>
                </a:lnTo>
                <a:lnTo>
                  <a:pt x="3810" y="32512"/>
                </a:lnTo>
                <a:lnTo>
                  <a:pt x="3810" y="44957"/>
                </a:lnTo>
                <a:lnTo>
                  <a:pt x="5461" y="50926"/>
                </a:lnTo>
                <a:lnTo>
                  <a:pt x="8762" y="56387"/>
                </a:lnTo>
                <a:lnTo>
                  <a:pt x="12064" y="61722"/>
                </a:lnTo>
                <a:lnTo>
                  <a:pt x="16890" y="65912"/>
                </a:lnTo>
                <a:lnTo>
                  <a:pt x="23368" y="69087"/>
                </a:lnTo>
                <a:lnTo>
                  <a:pt x="30363" y="71929"/>
                </a:lnTo>
                <a:lnTo>
                  <a:pt x="42199" y="75686"/>
                </a:lnTo>
                <a:lnTo>
                  <a:pt x="57785" y="79882"/>
                </a:lnTo>
                <a:lnTo>
                  <a:pt x="70103" y="82930"/>
                </a:lnTo>
                <a:lnTo>
                  <a:pt x="77850" y="85598"/>
                </a:lnTo>
                <a:lnTo>
                  <a:pt x="80899" y="87502"/>
                </a:lnTo>
                <a:lnTo>
                  <a:pt x="85344" y="90424"/>
                </a:lnTo>
                <a:lnTo>
                  <a:pt x="87502" y="94487"/>
                </a:lnTo>
                <a:lnTo>
                  <a:pt x="87502" y="105282"/>
                </a:lnTo>
                <a:lnTo>
                  <a:pt x="85089" y="110236"/>
                </a:lnTo>
                <a:lnTo>
                  <a:pt x="80010" y="114426"/>
                </a:lnTo>
                <a:lnTo>
                  <a:pt x="75057" y="118744"/>
                </a:lnTo>
                <a:lnTo>
                  <a:pt x="67310" y="120776"/>
                </a:lnTo>
                <a:lnTo>
                  <a:pt x="46609" y="120776"/>
                </a:lnTo>
                <a:lnTo>
                  <a:pt x="38608" y="118490"/>
                </a:lnTo>
                <a:lnTo>
                  <a:pt x="32893" y="113664"/>
                </a:lnTo>
                <a:lnTo>
                  <a:pt x="27177" y="108838"/>
                </a:lnTo>
                <a:lnTo>
                  <a:pt x="23622" y="101980"/>
                </a:lnTo>
                <a:lnTo>
                  <a:pt x="22351" y="93090"/>
                </a:lnTo>
                <a:lnTo>
                  <a:pt x="0" y="96647"/>
                </a:lnTo>
                <a:lnTo>
                  <a:pt x="3211" y="108506"/>
                </a:lnTo>
                <a:lnTo>
                  <a:pt x="9131" y="119829"/>
                </a:lnTo>
                <a:lnTo>
                  <a:pt x="17399" y="128650"/>
                </a:lnTo>
                <a:lnTo>
                  <a:pt x="19445" y="130139"/>
                </a:lnTo>
                <a:lnTo>
                  <a:pt x="29639" y="135279"/>
                </a:lnTo>
                <a:close/>
              </a:path>
            </a:pathLst>
          </a:custGeom>
          <a:solidFill>
            <a:srgbClr val="FCC3A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977638" y="2475395"/>
            <a:ext cx="122174" cy="129247"/>
          </a:xfrm>
          <a:custGeom>
            <a:avLst/>
            <a:gdLst/>
            <a:ahLst/>
            <a:cxnLst/>
            <a:rect l="l" t="t" r="r" b="b"/>
            <a:pathLst>
              <a:path w="122174" h="129247">
                <a:moveTo>
                  <a:pt x="27144" y="0"/>
                </a:moveTo>
                <a:lnTo>
                  <a:pt x="17399" y="8470"/>
                </a:lnTo>
                <a:lnTo>
                  <a:pt x="8361" y="21277"/>
                </a:lnTo>
                <a:lnTo>
                  <a:pt x="3722" y="32783"/>
                </a:lnTo>
                <a:lnTo>
                  <a:pt x="932" y="45913"/>
                </a:lnTo>
                <a:lnTo>
                  <a:pt x="0" y="60667"/>
                </a:lnTo>
                <a:lnTo>
                  <a:pt x="39" y="63775"/>
                </a:lnTo>
                <a:lnTo>
                  <a:pt x="1404" y="78101"/>
                </a:lnTo>
                <a:lnTo>
                  <a:pt x="4709" y="90768"/>
                </a:lnTo>
                <a:lnTo>
                  <a:pt x="9956" y="101799"/>
                </a:lnTo>
                <a:lnTo>
                  <a:pt x="17145" y="111213"/>
                </a:lnTo>
                <a:lnTo>
                  <a:pt x="25835" y="118631"/>
                </a:lnTo>
                <a:lnTo>
                  <a:pt x="36828" y="124512"/>
                </a:lnTo>
                <a:lnTo>
                  <a:pt x="49388" y="128059"/>
                </a:lnTo>
                <a:lnTo>
                  <a:pt x="63500" y="129247"/>
                </a:lnTo>
                <a:lnTo>
                  <a:pt x="65540" y="129224"/>
                </a:lnTo>
                <a:lnTo>
                  <a:pt x="79299" y="127748"/>
                </a:lnTo>
                <a:lnTo>
                  <a:pt x="91377" y="123980"/>
                </a:lnTo>
                <a:lnTo>
                  <a:pt x="101726" y="117944"/>
                </a:lnTo>
                <a:lnTo>
                  <a:pt x="110528" y="109516"/>
                </a:lnTo>
                <a:lnTo>
                  <a:pt x="117414" y="98874"/>
                </a:lnTo>
                <a:lnTo>
                  <a:pt x="122174" y="86194"/>
                </a:lnTo>
                <a:lnTo>
                  <a:pt x="98806" y="83273"/>
                </a:lnTo>
                <a:lnTo>
                  <a:pt x="95376" y="92798"/>
                </a:lnTo>
                <a:lnTo>
                  <a:pt x="90804" y="99783"/>
                </a:lnTo>
                <a:lnTo>
                  <a:pt x="84962" y="104101"/>
                </a:lnTo>
                <a:lnTo>
                  <a:pt x="78994" y="108419"/>
                </a:lnTo>
                <a:lnTo>
                  <a:pt x="72009" y="110578"/>
                </a:lnTo>
                <a:lnTo>
                  <a:pt x="63626" y="110578"/>
                </a:lnTo>
                <a:lnTo>
                  <a:pt x="58521" y="110291"/>
                </a:lnTo>
                <a:lnTo>
                  <a:pt x="46222" y="106697"/>
                </a:lnTo>
                <a:lnTo>
                  <a:pt x="35813" y="98894"/>
                </a:lnTo>
                <a:lnTo>
                  <a:pt x="30118" y="91223"/>
                </a:lnTo>
                <a:lnTo>
                  <a:pt x="25516" y="79550"/>
                </a:lnTo>
                <a:lnTo>
                  <a:pt x="23367" y="65239"/>
                </a:lnTo>
                <a:lnTo>
                  <a:pt x="24637" y="46697"/>
                </a:lnTo>
                <a:lnTo>
                  <a:pt x="25236" y="41338"/>
                </a:lnTo>
                <a:lnTo>
                  <a:pt x="29130" y="28828"/>
                </a:lnTo>
                <a:lnTo>
                  <a:pt x="27144" y="0"/>
                </a:lnTo>
                <a:close/>
              </a:path>
            </a:pathLst>
          </a:custGeom>
          <a:solidFill>
            <a:srgbClr val="FCC3A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5001006" y="2465197"/>
            <a:ext cx="99512" cy="75437"/>
          </a:xfrm>
          <a:custGeom>
            <a:avLst/>
            <a:gdLst/>
            <a:ahLst/>
            <a:cxnLst/>
            <a:rect l="l" t="t" r="r" b="b"/>
            <a:pathLst>
              <a:path w="99512" h="75437">
                <a:moveTo>
                  <a:pt x="99512" y="65730"/>
                </a:moveTo>
                <a:lnTo>
                  <a:pt x="98124" y="51400"/>
                </a:lnTo>
                <a:lnTo>
                  <a:pt x="94862" y="38704"/>
                </a:lnTo>
                <a:lnTo>
                  <a:pt x="89716" y="27659"/>
                </a:lnTo>
                <a:lnTo>
                  <a:pt x="82677" y="18287"/>
                </a:lnTo>
                <a:lnTo>
                  <a:pt x="75668" y="11835"/>
                </a:lnTo>
                <a:lnTo>
                  <a:pt x="64836" y="5260"/>
                </a:lnTo>
                <a:lnTo>
                  <a:pt x="52604" y="1315"/>
                </a:lnTo>
                <a:lnTo>
                  <a:pt x="38989" y="0"/>
                </a:lnTo>
                <a:lnTo>
                  <a:pt x="27467" y="881"/>
                </a:lnTo>
                <a:lnTo>
                  <a:pt x="14922" y="4269"/>
                </a:lnTo>
                <a:lnTo>
                  <a:pt x="3776" y="10198"/>
                </a:lnTo>
                <a:lnTo>
                  <a:pt x="5762" y="39027"/>
                </a:lnTo>
                <a:lnTo>
                  <a:pt x="12954" y="29082"/>
                </a:lnTo>
                <a:lnTo>
                  <a:pt x="15175" y="27061"/>
                </a:lnTo>
                <a:lnTo>
                  <a:pt x="26210" y="20755"/>
                </a:lnTo>
                <a:lnTo>
                  <a:pt x="39243" y="18668"/>
                </a:lnTo>
                <a:lnTo>
                  <a:pt x="45053" y="19066"/>
                </a:lnTo>
                <a:lnTo>
                  <a:pt x="57181" y="23141"/>
                </a:lnTo>
                <a:lnTo>
                  <a:pt x="67183" y="31623"/>
                </a:lnTo>
                <a:lnTo>
                  <a:pt x="73016" y="42815"/>
                </a:lnTo>
                <a:lnTo>
                  <a:pt x="75692" y="56895"/>
                </a:lnTo>
                <a:lnTo>
                  <a:pt x="1270" y="56895"/>
                </a:lnTo>
                <a:lnTo>
                  <a:pt x="0" y="75437"/>
                </a:lnTo>
                <a:lnTo>
                  <a:pt x="99441" y="75437"/>
                </a:lnTo>
                <a:lnTo>
                  <a:pt x="99512" y="65730"/>
                </a:lnTo>
                <a:close/>
              </a:path>
            </a:pathLst>
          </a:custGeom>
          <a:solidFill>
            <a:srgbClr val="FCC3A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4844923" y="2465197"/>
            <a:ext cx="116204" cy="139445"/>
          </a:xfrm>
          <a:custGeom>
            <a:avLst/>
            <a:gdLst/>
            <a:ahLst/>
            <a:cxnLst/>
            <a:rect l="l" t="t" r="r" b="b"/>
            <a:pathLst>
              <a:path w="116204" h="139445">
                <a:moveTo>
                  <a:pt x="28955" y="8127"/>
                </a:moveTo>
                <a:lnTo>
                  <a:pt x="22820" y="12089"/>
                </a:lnTo>
                <a:lnTo>
                  <a:pt x="13847" y="21003"/>
                </a:lnTo>
                <a:lnTo>
                  <a:pt x="7112" y="32385"/>
                </a:lnTo>
                <a:lnTo>
                  <a:pt x="3113" y="44061"/>
                </a:lnTo>
                <a:lnTo>
                  <a:pt x="782" y="56580"/>
                </a:lnTo>
                <a:lnTo>
                  <a:pt x="0" y="70230"/>
                </a:lnTo>
                <a:lnTo>
                  <a:pt x="56" y="74058"/>
                </a:lnTo>
                <a:lnTo>
                  <a:pt x="1442" y="88491"/>
                </a:lnTo>
                <a:lnTo>
                  <a:pt x="4674" y="101222"/>
                </a:lnTo>
                <a:lnTo>
                  <a:pt x="9742" y="112242"/>
                </a:lnTo>
                <a:lnTo>
                  <a:pt x="16637" y="121538"/>
                </a:lnTo>
                <a:lnTo>
                  <a:pt x="23671" y="127958"/>
                </a:lnTo>
                <a:lnTo>
                  <a:pt x="34471" y="134340"/>
                </a:lnTo>
                <a:lnTo>
                  <a:pt x="46820" y="138169"/>
                </a:lnTo>
                <a:lnTo>
                  <a:pt x="60705" y="139445"/>
                </a:lnTo>
                <a:lnTo>
                  <a:pt x="61795" y="139437"/>
                </a:lnTo>
                <a:lnTo>
                  <a:pt x="75113" y="137852"/>
                </a:lnTo>
                <a:lnTo>
                  <a:pt x="87035" y="133503"/>
                </a:lnTo>
                <a:lnTo>
                  <a:pt x="97536" y="126364"/>
                </a:lnTo>
                <a:lnTo>
                  <a:pt x="107169" y="115321"/>
                </a:lnTo>
                <a:lnTo>
                  <a:pt x="112811" y="103872"/>
                </a:lnTo>
                <a:lnTo>
                  <a:pt x="116204" y="90424"/>
                </a:lnTo>
                <a:lnTo>
                  <a:pt x="93979" y="87502"/>
                </a:lnTo>
                <a:lnTo>
                  <a:pt x="93552" y="90117"/>
                </a:lnTo>
                <a:lnTo>
                  <a:pt x="89495" y="103242"/>
                </a:lnTo>
                <a:lnTo>
                  <a:pt x="82676" y="112649"/>
                </a:lnTo>
                <a:lnTo>
                  <a:pt x="76707" y="118110"/>
                </a:lnTo>
                <a:lnTo>
                  <a:pt x="69341" y="120776"/>
                </a:lnTo>
                <a:lnTo>
                  <a:pt x="60451" y="120776"/>
                </a:lnTo>
                <a:lnTo>
                  <a:pt x="55912" y="120535"/>
                </a:lnTo>
                <a:lnTo>
                  <a:pt x="43554" y="116811"/>
                </a:lnTo>
                <a:lnTo>
                  <a:pt x="33527" y="108585"/>
                </a:lnTo>
                <a:lnTo>
                  <a:pt x="27322" y="97627"/>
                </a:lnTo>
                <a:lnTo>
                  <a:pt x="24261" y="85071"/>
                </a:lnTo>
                <a:lnTo>
                  <a:pt x="23240" y="69595"/>
                </a:lnTo>
                <a:lnTo>
                  <a:pt x="23269" y="66895"/>
                </a:lnTo>
                <a:lnTo>
                  <a:pt x="24684" y="52030"/>
                </a:lnTo>
                <a:lnTo>
                  <a:pt x="28230" y="40011"/>
                </a:lnTo>
                <a:lnTo>
                  <a:pt x="33909" y="30861"/>
                </a:lnTo>
                <a:lnTo>
                  <a:pt x="37572" y="27198"/>
                </a:lnTo>
                <a:lnTo>
                  <a:pt x="48514" y="20801"/>
                </a:lnTo>
                <a:lnTo>
                  <a:pt x="61722" y="18668"/>
                </a:lnTo>
                <a:lnTo>
                  <a:pt x="69214" y="18668"/>
                </a:lnTo>
                <a:lnTo>
                  <a:pt x="75691" y="20827"/>
                </a:lnTo>
                <a:lnTo>
                  <a:pt x="80899" y="25400"/>
                </a:lnTo>
                <a:lnTo>
                  <a:pt x="86232" y="29972"/>
                </a:lnTo>
                <a:lnTo>
                  <a:pt x="89915" y="36702"/>
                </a:lnTo>
                <a:lnTo>
                  <a:pt x="92075" y="45592"/>
                </a:lnTo>
                <a:lnTo>
                  <a:pt x="114046" y="42163"/>
                </a:lnTo>
                <a:lnTo>
                  <a:pt x="110901" y="31181"/>
                </a:lnTo>
                <a:lnTo>
                  <a:pt x="104841" y="19935"/>
                </a:lnTo>
                <a:lnTo>
                  <a:pt x="96265" y="11049"/>
                </a:lnTo>
                <a:lnTo>
                  <a:pt x="86809" y="5174"/>
                </a:lnTo>
                <a:lnTo>
                  <a:pt x="74758" y="1293"/>
                </a:lnTo>
                <a:lnTo>
                  <a:pt x="60832" y="0"/>
                </a:lnTo>
                <a:lnTo>
                  <a:pt x="53087" y="417"/>
                </a:lnTo>
                <a:lnTo>
                  <a:pt x="40636" y="3045"/>
                </a:lnTo>
                <a:lnTo>
                  <a:pt x="28955" y="8127"/>
                </a:lnTo>
                <a:close/>
              </a:path>
            </a:pathLst>
          </a:custGeom>
          <a:solidFill>
            <a:srgbClr val="FCC3A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4701413" y="2475395"/>
            <a:ext cx="122174" cy="129247"/>
          </a:xfrm>
          <a:custGeom>
            <a:avLst/>
            <a:gdLst/>
            <a:ahLst/>
            <a:cxnLst/>
            <a:rect l="l" t="t" r="r" b="b"/>
            <a:pathLst>
              <a:path w="122174" h="129247">
                <a:moveTo>
                  <a:pt x="27144" y="0"/>
                </a:moveTo>
                <a:lnTo>
                  <a:pt x="17399" y="8470"/>
                </a:lnTo>
                <a:lnTo>
                  <a:pt x="8361" y="21277"/>
                </a:lnTo>
                <a:lnTo>
                  <a:pt x="3722" y="32783"/>
                </a:lnTo>
                <a:lnTo>
                  <a:pt x="932" y="45913"/>
                </a:lnTo>
                <a:lnTo>
                  <a:pt x="0" y="60667"/>
                </a:lnTo>
                <a:lnTo>
                  <a:pt x="39" y="63775"/>
                </a:lnTo>
                <a:lnTo>
                  <a:pt x="1404" y="78101"/>
                </a:lnTo>
                <a:lnTo>
                  <a:pt x="4709" y="90768"/>
                </a:lnTo>
                <a:lnTo>
                  <a:pt x="9956" y="101799"/>
                </a:lnTo>
                <a:lnTo>
                  <a:pt x="17145" y="111213"/>
                </a:lnTo>
                <a:lnTo>
                  <a:pt x="25835" y="118631"/>
                </a:lnTo>
                <a:lnTo>
                  <a:pt x="36828" y="124512"/>
                </a:lnTo>
                <a:lnTo>
                  <a:pt x="49388" y="128059"/>
                </a:lnTo>
                <a:lnTo>
                  <a:pt x="63500" y="129247"/>
                </a:lnTo>
                <a:lnTo>
                  <a:pt x="65540" y="129224"/>
                </a:lnTo>
                <a:lnTo>
                  <a:pt x="79299" y="127748"/>
                </a:lnTo>
                <a:lnTo>
                  <a:pt x="91377" y="123980"/>
                </a:lnTo>
                <a:lnTo>
                  <a:pt x="101726" y="117944"/>
                </a:lnTo>
                <a:lnTo>
                  <a:pt x="110528" y="109516"/>
                </a:lnTo>
                <a:lnTo>
                  <a:pt x="117414" y="98874"/>
                </a:lnTo>
                <a:lnTo>
                  <a:pt x="122174" y="86194"/>
                </a:lnTo>
                <a:lnTo>
                  <a:pt x="98806" y="83273"/>
                </a:lnTo>
                <a:lnTo>
                  <a:pt x="95376" y="92798"/>
                </a:lnTo>
                <a:lnTo>
                  <a:pt x="90804" y="99783"/>
                </a:lnTo>
                <a:lnTo>
                  <a:pt x="84962" y="104101"/>
                </a:lnTo>
                <a:lnTo>
                  <a:pt x="78994" y="108419"/>
                </a:lnTo>
                <a:lnTo>
                  <a:pt x="72009" y="110578"/>
                </a:lnTo>
                <a:lnTo>
                  <a:pt x="63626" y="110578"/>
                </a:lnTo>
                <a:lnTo>
                  <a:pt x="58521" y="110291"/>
                </a:lnTo>
                <a:lnTo>
                  <a:pt x="46222" y="106697"/>
                </a:lnTo>
                <a:lnTo>
                  <a:pt x="35813" y="98894"/>
                </a:lnTo>
                <a:lnTo>
                  <a:pt x="30118" y="91223"/>
                </a:lnTo>
                <a:lnTo>
                  <a:pt x="25516" y="79550"/>
                </a:lnTo>
                <a:lnTo>
                  <a:pt x="23367" y="65239"/>
                </a:lnTo>
                <a:lnTo>
                  <a:pt x="24637" y="46697"/>
                </a:lnTo>
                <a:lnTo>
                  <a:pt x="25236" y="41338"/>
                </a:lnTo>
                <a:lnTo>
                  <a:pt x="29130" y="28828"/>
                </a:lnTo>
                <a:lnTo>
                  <a:pt x="27144" y="0"/>
                </a:lnTo>
                <a:close/>
              </a:path>
            </a:pathLst>
          </a:custGeom>
          <a:solidFill>
            <a:srgbClr val="FCC3A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4724781" y="2465197"/>
            <a:ext cx="99512" cy="75437"/>
          </a:xfrm>
          <a:custGeom>
            <a:avLst/>
            <a:gdLst/>
            <a:ahLst/>
            <a:cxnLst/>
            <a:rect l="l" t="t" r="r" b="b"/>
            <a:pathLst>
              <a:path w="99512" h="75437">
                <a:moveTo>
                  <a:pt x="99512" y="65730"/>
                </a:moveTo>
                <a:lnTo>
                  <a:pt x="98124" y="51400"/>
                </a:lnTo>
                <a:lnTo>
                  <a:pt x="94862" y="38704"/>
                </a:lnTo>
                <a:lnTo>
                  <a:pt x="89716" y="27659"/>
                </a:lnTo>
                <a:lnTo>
                  <a:pt x="82677" y="18287"/>
                </a:lnTo>
                <a:lnTo>
                  <a:pt x="75668" y="11835"/>
                </a:lnTo>
                <a:lnTo>
                  <a:pt x="64836" y="5260"/>
                </a:lnTo>
                <a:lnTo>
                  <a:pt x="52604" y="1315"/>
                </a:lnTo>
                <a:lnTo>
                  <a:pt x="38989" y="0"/>
                </a:lnTo>
                <a:lnTo>
                  <a:pt x="27467" y="881"/>
                </a:lnTo>
                <a:lnTo>
                  <a:pt x="14922" y="4269"/>
                </a:lnTo>
                <a:lnTo>
                  <a:pt x="3776" y="10198"/>
                </a:lnTo>
                <a:lnTo>
                  <a:pt x="5762" y="39027"/>
                </a:lnTo>
                <a:lnTo>
                  <a:pt x="12954" y="29082"/>
                </a:lnTo>
                <a:lnTo>
                  <a:pt x="15175" y="27061"/>
                </a:lnTo>
                <a:lnTo>
                  <a:pt x="26210" y="20755"/>
                </a:lnTo>
                <a:lnTo>
                  <a:pt x="39243" y="18668"/>
                </a:lnTo>
                <a:lnTo>
                  <a:pt x="45053" y="19066"/>
                </a:lnTo>
                <a:lnTo>
                  <a:pt x="57181" y="23141"/>
                </a:lnTo>
                <a:lnTo>
                  <a:pt x="67183" y="31623"/>
                </a:lnTo>
                <a:lnTo>
                  <a:pt x="73016" y="42815"/>
                </a:lnTo>
                <a:lnTo>
                  <a:pt x="75692" y="56895"/>
                </a:lnTo>
                <a:lnTo>
                  <a:pt x="1270" y="56895"/>
                </a:lnTo>
                <a:lnTo>
                  <a:pt x="0" y="75437"/>
                </a:lnTo>
                <a:lnTo>
                  <a:pt x="99441" y="75437"/>
                </a:lnTo>
                <a:lnTo>
                  <a:pt x="99512" y="65730"/>
                </a:lnTo>
                <a:close/>
              </a:path>
            </a:pathLst>
          </a:custGeom>
          <a:solidFill>
            <a:srgbClr val="FCC3A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4415663" y="2475395"/>
            <a:ext cx="122174" cy="129247"/>
          </a:xfrm>
          <a:custGeom>
            <a:avLst/>
            <a:gdLst/>
            <a:ahLst/>
            <a:cxnLst/>
            <a:rect l="l" t="t" r="r" b="b"/>
            <a:pathLst>
              <a:path w="122174" h="129247">
                <a:moveTo>
                  <a:pt x="27144" y="0"/>
                </a:moveTo>
                <a:lnTo>
                  <a:pt x="17399" y="8470"/>
                </a:lnTo>
                <a:lnTo>
                  <a:pt x="8361" y="21277"/>
                </a:lnTo>
                <a:lnTo>
                  <a:pt x="3722" y="32783"/>
                </a:lnTo>
                <a:lnTo>
                  <a:pt x="932" y="45913"/>
                </a:lnTo>
                <a:lnTo>
                  <a:pt x="0" y="60667"/>
                </a:lnTo>
                <a:lnTo>
                  <a:pt x="39" y="63775"/>
                </a:lnTo>
                <a:lnTo>
                  <a:pt x="1404" y="78101"/>
                </a:lnTo>
                <a:lnTo>
                  <a:pt x="4709" y="90768"/>
                </a:lnTo>
                <a:lnTo>
                  <a:pt x="9956" y="101799"/>
                </a:lnTo>
                <a:lnTo>
                  <a:pt x="17145" y="111213"/>
                </a:lnTo>
                <a:lnTo>
                  <a:pt x="25835" y="118631"/>
                </a:lnTo>
                <a:lnTo>
                  <a:pt x="36828" y="124512"/>
                </a:lnTo>
                <a:lnTo>
                  <a:pt x="49388" y="128059"/>
                </a:lnTo>
                <a:lnTo>
                  <a:pt x="63500" y="129247"/>
                </a:lnTo>
                <a:lnTo>
                  <a:pt x="65540" y="129224"/>
                </a:lnTo>
                <a:lnTo>
                  <a:pt x="79299" y="127748"/>
                </a:lnTo>
                <a:lnTo>
                  <a:pt x="91377" y="123980"/>
                </a:lnTo>
                <a:lnTo>
                  <a:pt x="101726" y="117944"/>
                </a:lnTo>
                <a:lnTo>
                  <a:pt x="110528" y="109516"/>
                </a:lnTo>
                <a:lnTo>
                  <a:pt x="117414" y="98874"/>
                </a:lnTo>
                <a:lnTo>
                  <a:pt x="122174" y="86194"/>
                </a:lnTo>
                <a:lnTo>
                  <a:pt x="98806" y="83273"/>
                </a:lnTo>
                <a:lnTo>
                  <a:pt x="95376" y="92798"/>
                </a:lnTo>
                <a:lnTo>
                  <a:pt x="90804" y="99783"/>
                </a:lnTo>
                <a:lnTo>
                  <a:pt x="84962" y="104101"/>
                </a:lnTo>
                <a:lnTo>
                  <a:pt x="78994" y="108419"/>
                </a:lnTo>
                <a:lnTo>
                  <a:pt x="72009" y="110578"/>
                </a:lnTo>
                <a:lnTo>
                  <a:pt x="63626" y="110578"/>
                </a:lnTo>
                <a:lnTo>
                  <a:pt x="58521" y="110291"/>
                </a:lnTo>
                <a:lnTo>
                  <a:pt x="46222" y="106697"/>
                </a:lnTo>
                <a:lnTo>
                  <a:pt x="35813" y="98894"/>
                </a:lnTo>
                <a:lnTo>
                  <a:pt x="30118" y="91223"/>
                </a:lnTo>
                <a:lnTo>
                  <a:pt x="25516" y="79550"/>
                </a:lnTo>
                <a:lnTo>
                  <a:pt x="23367" y="65239"/>
                </a:lnTo>
                <a:lnTo>
                  <a:pt x="24637" y="46697"/>
                </a:lnTo>
                <a:lnTo>
                  <a:pt x="25236" y="41338"/>
                </a:lnTo>
                <a:lnTo>
                  <a:pt x="29130" y="28828"/>
                </a:lnTo>
                <a:lnTo>
                  <a:pt x="27144" y="0"/>
                </a:lnTo>
                <a:close/>
              </a:path>
            </a:pathLst>
          </a:custGeom>
          <a:solidFill>
            <a:srgbClr val="FCC3A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4439031" y="2465197"/>
            <a:ext cx="99512" cy="75437"/>
          </a:xfrm>
          <a:custGeom>
            <a:avLst/>
            <a:gdLst/>
            <a:ahLst/>
            <a:cxnLst/>
            <a:rect l="l" t="t" r="r" b="b"/>
            <a:pathLst>
              <a:path w="99512" h="75437">
                <a:moveTo>
                  <a:pt x="99512" y="65730"/>
                </a:moveTo>
                <a:lnTo>
                  <a:pt x="98124" y="51400"/>
                </a:lnTo>
                <a:lnTo>
                  <a:pt x="94862" y="38704"/>
                </a:lnTo>
                <a:lnTo>
                  <a:pt x="89716" y="27659"/>
                </a:lnTo>
                <a:lnTo>
                  <a:pt x="82677" y="18287"/>
                </a:lnTo>
                <a:lnTo>
                  <a:pt x="75668" y="11835"/>
                </a:lnTo>
                <a:lnTo>
                  <a:pt x="64836" y="5260"/>
                </a:lnTo>
                <a:lnTo>
                  <a:pt x="52604" y="1315"/>
                </a:lnTo>
                <a:lnTo>
                  <a:pt x="38989" y="0"/>
                </a:lnTo>
                <a:lnTo>
                  <a:pt x="27467" y="881"/>
                </a:lnTo>
                <a:lnTo>
                  <a:pt x="14922" y="4269"/>
                </a:lnTo>
                <a:lnTo>
                  <a:pt x="3776" y="10198"/>
                </a:lnTo>
                <a:lnTo>
                  <a:pt x="5762" y="39027"/>
                </a:lnTo>
                <a:lnTo>
                  <a:pt x="12954" y="29082"/>
                </a:lnTo>
                <a:lnTo>
                  <a:pt x="15175" y="27061"/>
                </a:lnTo>
                <a:lnTo>
                  <a:pt x="26210" y="20755"/>
                </a:lnTo>
                <a:lnTo>
                  <a:pt x="39243" y="18668"/>
                </a:lnTo>
                <a:lnTo>
                  <a:pt x="45053" y="19066"/>
                </a:lnTo>
                <a:lnTo>
                  <a:pt x="57181" y="23141"/>
                </a:lnTo>
                <a:lnTo>
                  <a:pt x="67183" y="31623"/>
                </a:lnTo>
                <a:lnTo>
                  <a:pt x="73016" y="42815"/>
                </a:lnTo>
                <a:lnTo>
                  <a:pt x="75692" y="56895"/>
                </a:lnTo>
                <a:lnTo>
                  <a:pt x="1270" y="56895"/>
                </a:lnTo>
                <a:lnTo>
                  <a:pt x="0" y="75437"/>
                </a:lnTo>
                <a:lnTo>
                  <a:pt x="99441" y="75437"/>
                </a:lnTo>
                <a:lnTo>
                  <a:pt x="99512" y="65730"/>
                </a:lnTo>
                <a:close/>
              </a:path>
            </a:pathLst>
          </a:custGeom>
          <a:solidFill>
            <a:srgbClr val="FCC3A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4337304" y="2465197"/>
            <a:ext cx="72390" cy="136398"/>
          </a:xfrm>
          <a:custGeom>
            <a:avLst/>
            <a:gdLst/>
            <a:ahLst/>
            <a:cxnLst/>
            <a:rect l="l" t="t" r="r" b="b"/>
            <a:pathLst>
              <a:path w="72390" h="136398">
                <a:moveTo>
                  <a:pt x="22479" y="136398"/>
                </a:moveTo>
                <a:lnTo>
                  <a:pt x="22486" y="65300"/>
                </a:lnTo>
                <a:lnTo>
                  <a:pt x="23516" y="52257"/>
                </a:lnTo>
                <a:lnTo>
                  <a:pt x="26288" y="40258"/>
                </a:lnTo>
                <a:lnTo>
                  <a:pt x="27940" y="34925"/>
                </a:lnTo>
                <a:lnTo>
                  <a:pt x="30734" y="30861"/>
                </a:lnTo>
                <a:lnTo>
                  <a:pt x="34671" y="27812"/>
                </a:lnTo>
                <a:lnTo>
                  <a:pt x="38608" y="24891"/>
                </a:lnTo>
                <a:lnTo>
                  <a:pt x="43053" y="23367"/>
                </a:lnTo>
                <a:lnTo>
                  <a:pt x="53594" y="23367"/>
                </a:lnTo>
                <a:lnTo>
                  <a:pt x="59055" y="25018"/>
                </a:lnTo>
                <a:lnTo>
                  <a:pt x="64643" y="28320"/>
                </a:lnTo>
                <a:lnTo>
                  <a:pt x="72390" y="7365"/>
                </a:lnTo>
                <a:lnTo>
                  <a:pt x="64516" y="2412"/>
                </a:lnTo>
                <a:lnTo>
                  <a:pt x="56769" y="0"/>
                </a:lnTo>
                <a:lnTo>
                  <a:pt x="43942" y="0"/>
                </a:lnTo>
                <a:lnTo>
                  <a:pt x="39116" y="1524"/>
                </a:lnTo>
                <a:lnTo>
                  <a:pt x="34671" y="4572"/>
                </a:lnTo>
                <a:lnTo>
                  <a:pt x="30225" y="7619"/>
                </a:lnTo>
                <a:lnTo>
                  <a:pt x="25526" y="13842"/>
                </a:lnTo>
                <a:lnTo>
                  <a:pt x="20320" y="23240"/>
                </a:lnTo>
                <a:lnTo>
                  <a:pt x="20320" y="3048"/>
                </a:lnTo>
                <a:lnTo>
                  <a:pt x="0" y="3048"/>
                </a:lnTo>
                <a:lnTo>
                  <a:pt x="0" y="136398"/>
                </a:lnTo>
                <a:lnTo>
                  <a:pt x="22479" y="136398"/>
                </a:lnTo>
                <a:close/>
              </a:path>
            </a:pathLst>
          </a:custGeom>
          <a:solidFill>
            <a:srgbClr val="FCC3A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4042029" y="2465197"/>
            <a:ext cx="72390" cy="136398"/>
          </a:xfrm>
          <a:custGeom>
            <a:avLst/>
            <a:gdLst/>
            <a:ahLst/>
            <a:cxnLst/>
            <a:rect l="l" t="t" r="r" b="b"/>
            <a:pathLst>
              <a:path w="72390" h="136398">
                <a:moveTo>
                  <a:pt x="22479" y="136398"/>
                </a:moveTo>
                <a:lnTo>
                  <a:pt x="22486" y="65300"/>
                </a:lnTo>
                <a:lnTo>
                  <a:pt x="23516" y="52257"/>
                </a:lnTo>
                <a:lnTo>
                  <a:pt x="26288" y="40258"/>
                </a:lnTo>
                <a:lnTo>
                  <a:pt x="27940" y="34925"/>
                </a:lnTo>
                <a:lnTo>
                  <a:pt x="30734" y="30861"/>
                </a:lnTo>
                <a:lnTo>
                  <a:pt x="34671" y="27812"/>
                </a:lnTo>
                <a:lnTo>
                  <a:pt x="38608" y="24891"/>
                </a:lnTo>
                <a:lnTo>
                  <a:pt x="43053" y="23367"/>
                </a:lnTo>
                <a:lnTo>
                  <a:pt x="53594" y="23367"/>
                </a:lnTo>
                <a:lnTo>
                  <a:pt x="59055" y="25018"/>
                </a:lnTo>
                <a:lnTo>
                  <a:pt x="64643" y="28320"/>
                </a:lnTo>
                <a:lnTo>
                  <a:pt x="72390" y="7365"/>
                </a:lnTo>
                <a:lnTo>
                  <a:pt x="64516" y="2412"/>
                </a:lnTo>
                <a:lnTo>
                  <a:pt x="56769" y="0"/>
                </a:lnTo>
                <a:lnTo>
                  <a:pt x="43942" y="0"/>
                </a:lnTo>
                <a:lnTo>
                  <a:pt x="39116" y="1524"/>
                </a:lnTo>
                <a:lnTo>
                  <a:pt x="34671" y="4572"/>
                </a:lnTo>
                <a:lnTo>
                  <a:pt x="30225" y="7619"/>
                </a:lnTo>
                <a:lnTo>
                  <a:pt x="25526" y="13842"/>
                </a:lnTo>
                <a:lnTo>
                  <a:pt x="20320" y="23240"/>
                </a:lnTo>
                <a:lnTo>
                  <a:pt x="20320" y="3048"/>
                </a:lnTo>
                <a:lnTo>
                  <a:pt x="0" y="3048"/>
                </a:lnTo>
                <a:lnTo>
                  <a:pt x="0" y="136398"/>
                </a:lnTo>
                <a:lnTo>
                  <a:pt x="22479" y="136398"/>
                </a:lnTo>
                <a:close/>
              </a:path>
            </a:pathLst>
          </a:custGeom>
          <a:solidFill>
            <a:srgbClr val="FCC3A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891788" y="2475395"/>
            <a:ext cx="122174" cy="129247"/>
          </a:xfrm>
          <a:custGeom>
            <a:avLst/>
            <a:gdLst/>
            <a:ahLst/>
            <a:cxnLst/>
            <a:rect l="l" t="t" r="r" b="b"/>
            <a:pathLst>
              <a:path w="122174" h="129247">
                <a:moveTo>
                  <a:pt x="27144" y="0"/>
                </a:moveTo>
                <a:lnTo>
                  <a:pt x="17399" y="8470"/>
                </a:lnTo>
                <a:lnTo>
                  <a:pt x="8361" y="21277"/>
                </a:lnTo>
                <a:lnTo>
                  <a:pt x="3722" y="32783"/>
                </a:lnTo>
                <a:lnTo>
                  <a:pt x="932" y="45913"/>
                </a:lnTo>
                <a:lnTo>
                  <a:pt x="0" y="60667"/>
                </a:lnTo>
                <a:lnTo>
                  <a:pt x="39" y="63775"/>
                </a:lnTo>
                <a:lnTo>
                  <a:pt x="1404" y="78101"/>
                </a:lnTo>
                <a:lnTo>
                  <a:pt x="4709" y="90768"/>
                </a:lnTo>
                <a:lnTo>
                  <a:pt x="9956" y="101799"/>
                </a:lnTo>
                <a:lnTo>
                  <a:pt x="17145" y="111213"/>
                </a:lnTo>
                <a:lnTo>
                  <a:pt x="25835" y="118631"/>
                </a:lnTo>
                <a:lnTo>
                  <a:pt x="36828" y="124512"/>
                </a:lnTo>
                <a:lnTo>
                  <a:pt x="49388" y="128059"/>
                </a:lnTo>
                <a:lnTo>
                  <a:pt x="63500" y="129247"/>
                </a:lnTo>
                <a:lnTo>
                  <a:pt x="65540" y="129224"/>
                </a:lnTo>
                <a:lnTo>
                  <a:pt x="79299" y="127748"/>
                </a:lnTo>
                <a:lnTo>
                  <a:pt x="91377" y="123980"/>
                </a:lnTo>
                <a:lnTo>
                  <a:pt x="101726" y="117944"/>
                </a:lnTo>
                <a:lnTo>
                  <a:pt x="110528" y="109516"/>
                </a:lnTo>
                <a:lnTo>
                  <a:pt x="117414" y="98874"/>
                </a:lnTo>
                <a:lnTo>
                  <a:pt x="122174" y="86194"/>
                </a:lnTo>
                <a:lnTo>
                  <a:pt x="98806" y="83273"/>
                </a:lnTo>
                <a:lnTo>
                  <a:pt x="95376" y="92798"/>
                </a:lnTo>
                <a:lnTo>
                  <a:pt x="90804" y="99783"/>
                </a:lnTo>
                <a:lnTo>
                  <a:pt x="84962" y="104101"/>
                </a:lnTo>
                <a:lnTo>
                  <a:pt x="78994" y="108419"/>
                </a:lnTo>
                <a:lnTo>
                  <a:pt x="72009" y="110578"/>
                </a:lnTo>
                <a:lnTo>
                  <a:pt x="63626" y="110578"/>
                </a:lnTo>
                <a:lnTo>
                  <a:pt x="58521" y="110291"/>
                </a:lnTo>
                <a:lnTo>
                  <a:pt x="46222" y="106697"/>
                </a:lnTo>
                <a:lnTo>
                  <a:pt x="35813" y="98894"/>
                </a:lnTo>
                <a:lnTo>
                  <a:pt x="30118" y="91223"/>
                </a:lnTo>
                <a:lnTo>
                  <a:pt x="25516" y="79550"/>
                </a:lnTo>
                <a:lnTo>
                  <a:pt x="23367" y="65239"/>
                </a:lnTo>
                <a:lnTo>
                  <a:pt x="24637" y="46697"/>
                </a:lnTo>
                <a:lnTo>
                  <a:pt x="25236" y="41338"/>
                </a:lnTo>
                <a:lnTo>
                  <a:pt x="29130" y="28828"/>
                </a:lnTo>
                <a:lnTo>
                  <a:pt x="27144" y="0"/>
                </a:lnTo>
                <a:close/>
              </a:path>
            </a:pathLst>
          </a:custGeom>
          <a:solidFill>
            <a:srgbClr val="FCC3A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3915155" y="2465197"/>
            <a:ext cx="99512" cy="75437"/>
          </a:xfrm>
          <a:custGeom>
            <a:avLst/>
            <a:gdLst/>
            <a:ahLst/>
            <a:cxnLst/>
            <a:rect l="l" t="t" r="r" b="b"/>
            <a:pathLst>
              <a:path w="99512" h="75437">
                <a:moveTo>
                  <a:pt x="99512" y="65730"/>
                </a:moveTo>
                <a:lnTo>
                  <a:pt x="98124" y="51400"/>
                </a:lnTo>
                <a:lnTo>
                  <a:pt x="94862" y="38704"/>
                </a:lnTo>
                <a:lnTo>
                  <a:pt x="89716" y="27659"/>
                </a:lnTo>
                <a:lnTo>
                  <a:pt x="82677" y="18287"/>
                </a:lnTo>
                <a:lnTo>
                  <a:pt x="75668" y="11835"/>
                </a:lnTo>
                <a:lnTo>
                  <a:pt x="64836" y="5260"/>
                </a:lnTo>
                <a:lnTo>
                  <a:pt x="52604" y="1315"/>
                </a:lnTo>
                <a:lnTo>
                  <a:pt x="38989" y="0"/>
                </a:lnTo>
                <a:lnTo>
                  <a:pt x="27467" y="881"/>
                </a:lnTo>
                <a:lnTo>
                  <a:pt x="14922" y="4269"/>
                </a:lnTo>
                <a:lnTo>
                  <a:pt x="3776" y="10198"/>
                </a:lnTo>
                <a:lnTo>
                  <a:pt x="5762" y="39027"/>
                </a:lnTo>
                <a:lnTo>
                  <a:pt x="12954" y="29082"/>
                </a:lnTo>
                <a:lnTo>
                  <a:pt x="15175" y="27061"/>
                </a:lnTo>
                <a:lnTo>
                  <a:pt x="26210" y="20755"/>
                </a:lnTo>
                <a:lnTo>
                  <a:pt x="39243" y="18668"/>
                </a:lnTo>
                <a:lnTo>
                  <a:pt x="45053" y="19066"/>
                </a:lnTo>
                <a:lnTo>
                  <a:pt x="57181" y="23141"/>
                </a:lnTo>
                <a:lnTo>
                  <a:pt x="67183" y="31623"/>
                </a:lnTo>
                <a:lnTo>
                  <a:pt x="73016" y="42815"/>
                </a:lnTo>
                <a:lnTo>
                  <a:pt x="75692" y="56895"/>
                </a:lnTo>
                <a:lnTo>
                  <a:pt x="1270" y="56895"/>
                </a:lnTo>
                <a:lnTo>
                  <a:pt x="0" y="75437"/>
                </a:lnTo>
                <a:lnTo>
                  <a:pt x="99441" y="75437"/>
                </a:lnTo>
                <a:lnTo>
                  <a:pt x="99512" y="65730"/>
                </a:lnTo>
                <a:close/>
              </a:path>
            </a:pathLst>
          </a:custGeom>
          <a:solidFill>
            <a:srgbClr val="FCC3A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670554" y="2465197"/>
            <a:ext cx="72390" cy="136398"/>
          </a:xfrm>
          <a:custGeom>
            <a:avLst/>
            <a:gdLst/>
            <a:ahLst/>
            <a:cxnLst/>
            <a:rect l="l" t="t" r="r" b="b"/>
            <a:pathLst>
              <a:path w="72390" h="136398">
                <a:moveTo>
                  <a:pt x="22479" y="136398"/>
                </a:moveTo>
                <a:lnTo>
                  <a:pt x="22486" y="65300"/>
                </a:lnTo>
                <a:lnTo>
                  <a:pt x="23516" y="52257"/>
                </a:lnTo>
                <a:lnTo>
                  <a:pt x="26288" y="40258"/>
                </a:lnTo>
                <a:lnTo>
                  <a:pt x="27940" y="34925"/>
                </a:lnTo>
                <a:lnTo>
                  <a:pt x="30734" y="30861"/>
                </a:lnTo>
                <a:lnTo>
                  <a:pt x="34671" y="27812"/>
                </a:lnTo>
                <a:lnTo>
                  <a:pt x="38608" y="24891"/>
                </a:lnTo>
                <a:lnTo>
                  <a:pt x="43053" y="23367"/>
                </a:lnTo>
                <a:lnTo>
                  <a:pt x="53594" y="23367"/>
                </a:lnTo>
                <a:lnTo>
                  <a:pt x="59055" y="25018"/>
                </a:lnTo>
                <a:lnTo>
                  <a:pt x="64643" y="28320"/>
                </a:lnTo>
                <a:lnTo>
                  <a:pt x="72390" y="7365"/>
                </a:lnTo>
                <a:lnTo>
                  <a:pt x="64516" y="2412"/>
                </a:lnTo>
                <a:lnTo>
                  <a:pt x="56769" y="0"/>
                </a:lnTo>
                <a:lnTo>
                  <a:pt x="43942" y="0"/>
                </a:lnTo>
                <a:lnTo>
                  <a:pt x="39116" y="1524"/>
                </a:lnTo>
                <a:lnTo>
                  <a:pt x="34671" y="4572"/>
                </a:lnTo>
                <a:lnTo>
                  <a:pt x="30225" y="7619"/>
                </a:lnTo>
                <a:lnTo>
                  <a:pt x="25526" y="13842"/>
                </a:lnTo>
                <a:lnTo>
                  <a:pt x="20320" y="23240"/>
                </a:lnTo>
                <a:lnTo>
                  <a:pt x="20320" y="3048"/>
                </a:lnTo>
                <a:lnTo>
                  <a:pt x="0" y="3048"/>
                </a:lnTo>
                <a:lnTo>
                  <a:pt x="0" y="136398"/>
                </a:lnTo>
                <a:lnTo>
                  <a:pt x="22479" y="136398"/>
                </a:lnTo>
                <a:close/>
              </a:path>
            </a:pathLst>
          </a:custGeom>
          <a:solidFill>
            <a:srgbClr val="FCC3A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3384930" y="2465197"/>
            <a:ext cx="108458" cy="136398"/>
          </a:xfrm>
          <a:custGeom>
            <a:avLst/>
            <a:gdLst/>
            <a:ahLst/>
            <a:cxnLst/>
            <a:rect l="l" t="t" r="r" b="b"/>
            <a:pathLst>
              <a:path w="108458" h="136398">
                <a:moveTo>
                  <a:pt x="20447" y="21970"/>
                </a:moveTo>
                <a:lnTo>
                  <a:pt x="20447" y="3048"/>
                </a:lnTo>
                <a:lnTo>
                  <a:pt x="0" y="3048"/>
                </a:lnTo>
                <a:lnTo>
                  <a:pt x="0" y="136398"/>
                </a:lnTo>
                <a:lnTo>
                  <a:pt x="22606" y="136398"/>
                </a:lnTo>
                <a:lnTo>
                  <a:pt x="22606" y="63626"/>
                </a:lnTo>
                <a:lnTo>
                  <a:pt x="23571" y="49643"/>
                </a:lnTo>
                <a:lnTo>
                  <a:pt x="27088" y="37221"/>
                </a:lnTo>
                <a:lnTo>
                  <a:pt x="33147" y="28828"/>
                </a:lnTo>
                <a:lnTo>
                  <a:pt x="45138" y="21707"/>
                </a:lnTo>
                <a:lnTo>
                  <a:pt x="58039" y="19557"/>
                </a:lnTo>
                <a:lnTo>
                  <a:pt x="64135" y="19557"/>
                </a:lnTo>
                <a:lnTo>
                  <a:pt x="69342" y="20954"/>
                </a:lnTo>
                <a:lnTo>
                  <a:pt x="73787" y="23749"/>
                </a:lnTo>
                <a:lnTo>
                  <a:pt x="78359" y="26415"/>
                </a:lnTo>
                <a:lnTo>
                  <a:pt x="81407" y="30099"/>
                </a:lnTo>
                <a:lnTo>
                  <a:pt x="83185" y="34670"/>
                </a:lnTo>
                <a:lnTo>
                  <a:pt x="84963" y="39242"/>
                </a:lnTo>
                <a:lnTo>
                  <a:pt x="85852" y="46100"/>
                </a:lnTo>
                <a:lnTo>
                  <a:pt x="85852" y="136398"/>
                </a:lnTo>
                <a:lnTo>
                  <a:pt x="108458" y="136398"/>
                </a:lnTo>
                <a:lnTo>
                  <a:pt x="108458" y="43941"/>
                </a:lnTo>
                <a:lnTo>
                  <a:pt x="107950" y="36575"/>
                </a:lnTo>
                <a:lnTo>
                  <a:pt x="105791" y="26035"/>
                </a:lnTo>
                <a:lnTo>
                  <a:pt x="103505" y="20447"/>
                </a:lnTo>
                <a:lnTo>
                  <a:pt x="100203" y="15748"/>
                </a:lnTo>
                <a:lnTo>
                  <a:pt x="96774" y="11049"/>
                </a:lnTo>
                <a:lnTo>
                  <a:pt x="91694" y="7238"/>
                </a:lnTo>
                <a:lnTo>
                  <a:pt x="84963" y="4317"/>
                </a:lnTo>
                <a:lnTo>
                  <a:pt x="78232" y="1524"/>
                </a:lnTo>
                <a:lnTo>
                  <a:pt x="70866" y="0"/>
                </a:lnTo>
                <a:lnTo>
                  <a:pt x="62865" y="0"/>
                </a:lnTo>
                <a:lnTo>
                  <a:pt x="52149" y="904"/>
                </a:lnTo>
                <a:lnTo>
                  <a:pt x="39727" y="4832"/>
                </a:lnTo>
                <a:lnTo>
                  <a:pt x="29164" y="11859"/>
                </a:lnTo>
                <a:lnTo>
                  <a:pt x="20447" y="21970"/>
                </a:lnTo>
                <a:close/>
              </a:path>
            </a:pathLst>
          </a:custGeom>
          <a:solidFill>
            <a:srgbClr val="FCC3A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051556" y="2465197"/>
            <a:ext cx="180720" cy="136398"/>
          </a:xfrm>
          <a:custGeom>
            <a:avLst/>
            <a:gdLst/>
            <a:ahLst/>
            <a:cxnLst/>
            <a:rect l="l" t="t" r="r" b="b"/>
            <a:pathLst>
              <a:path w="180720" h="136398">
                <a:moveTo>
                  <a:pt x="111251" y="28955"/>
                </a:moveTo>
                <a:lnTo>
                  <a:pt x="117348" y="22732"/>
                </a:lnTo>
                <a:lnTo>
                  <a:pt x="125221" y="19557"/>
                </a:lnTo>
                <a:lnTo>
                  <a:pt x="139700" y="19557"/>
                </a:lnTo>
                <a:lnTo>
                  <a:pt x="144271" y="20827"/>
                </a:lnTo>
                <a:lnTo>
                  <a:pt x="148081" y="23240"/>
                </a:lnTo>
                <a:lnTo>
                  <a:pt x="152019" y="25653"/>
                </a:lnTo>
                <a:lnTo>
                  <a:pt x="154558" y="28828"/>
                </a:lnTo>
                <a:lnTo>
                  <a:pt x="156082" y="32892"/>
                </a:lnTo>
                <a:lnTo>
                  <a:pt x="157606" y="36829"/>
                </a:lnTo>
                <a:lnTo>
                  <a:pt x="158242" y="43306"/>
                </a:lnTo>
                <a:lnTo>
                  <a:pt x="158242" y="136398"/>
                </a:lnTo>
                <a:lnTo>
                  <a:pt x="180720" y="136398"/>
                </a:lnTo>
                <a:lnTo>
                  <a:pt x="180720" y="44830"/>
                </a:lnTo>
                <a:lnTo>
                  <a:pt x="179866" y="32840"/>
                </a:lnTo>
                <a:lnTo>
                  <a:pt x="176330" y="20395"/>
                </a:lnTo>
                <a:lnTo>
                  <a:pt x="170052" y="11049"/>
                </a:lnTo>
                <a:lnTo>
                  <a:pt x="165003" y="6781"/>
                </a:lnTo>
                <a:lnTo>
                  <a:pt x="153691" y="1695"/>
                </a:lnTo>
                <a:lnTo>
                  <a:pt x="139573" y="0"/>
                </a:lnTo>
                <a:lnTo>
                  <a:pt x="130060" y="883"/>
                </a:lnTo>
                <a:lnTo>
                  <a:pt x="118143" y="4999"/>
                </a:lnTo>
                <a:lnTo>
                  <a:pt x="107598" y="12489"/>
                </a:lnTo>
                <a:lnTo>
                  <a:pt x="98425" y="23367"/>
                </a:lnTo>
                <a:lnTo>
                  <a:pt x="95757" y="16001"/>
                </a:lnTo>
                <a:lnTo>
                  <a:pt x="91312" y="10287"/>
                </a:lnTo>
                <a:lnTo>
                  <a:pt x="84962" y="6223"/>
                </a:lnTo>
                <a:lnTo>
                  <a:pt x="78739" y="2031"/>
                </a:lnTo>
                <a:lnTo>
                  <a:pt x="70612" y="0"/>
                </a:lnTo>
                <a:lnTo>
                  <a:pt x="51816" y="0"/>
                </a:lnTo>
                <a:lnTo>
                  <a:pt x="43942" y="2031"/>
                </a:lnTo>
                <a:lnTo>
                  <a:pt x="36956" y="5968"/>
                </a:lnTo>
                <a:lnTo>
                  <a:pt x="29971" y="9905"/>
                </a:lnTo>
                <a:lnTo>
                  <a:pt x="24511" y="15239"/>
                </a:lnTo>
                <a:lnTo>
                  <a:pt x="20319" y="21716"/>
                </a:lnTo>
                <a:lnTo>
                  <a:pt x="20319" y="3048"/>
                </a:lnTo>
                <a:lnTo>
                  <a:pt x="0" y="3048"/>
                </a:lnTo>
                <a:lnTo>
                  <a:pt x="0" y="136398"/>
                </a:lnTo>
                <a:lnTo>
                  <a:pt x="22606" y="136398"/>
                </a:lnTo>
                <a:lnTo>
                  <a:pt x="22640" y="63828"/>
                </a:lnTo>
                <a:lnTo>
                  <a:pt x="23726" y="49831"/>
                </a:lnTo>
                <a:lnTo>
                  <a:pt x="26288" y="39369"/>
                </a:lnTo>
                <a:lnTo>
                  <a:pt x="28701" y="32892"/>
                </a:lnTo>
                <a:lnTo>
                  <a:pt x="32638" y="27939"/>
                </a:lnTo>
                <a:lnTo>
                  <a:pt x="38100" y="24637"/>
                </a:lnTo>
                <a:lnTo>
                  <a:pt x="43433" y="21336"/>
                </a:lnTo>
                <a:lnTo>
                  <a:pt x="49275" y="19557"/>
                </a:lnTo>
                <a:lnTo>
                  <a:pt x="64007" y="19557"/>
                </a:lnTo>
                <a:lnTo>
                  <a:pt x="70104" y="22098"/>
                </a:lnTo>
                <a:lnTo>
                  <a:pt x="73787" y="27177"/>
                </a:lnTo>
                <a:lnTo>
                  <a:pt x="77469" y="32130"/>
                </a:lnTo>
                <a:lnTo>
                  <a:pt x="79248" y="39750"/>
                </a:lnTo>
                <a:lnTo>
                  <a:pt x="79248" y="136398"/>
                </a:lnTo>
                <a:lnTo>
                  <a:pt x="101854" y="136398"/>
                </a:lnTo>
                <a:lnTo>
                  <a:pt x="101854" y="58927"/>
                </a:lnTo>
                <a:lnTo>
                  <a:pt x="102201" y="51459"/>
                </a:lnTo>
                <a:lnTo>
                  <a:pt x="105206" y="38364"/>
                </a:lnTo>
                <a:lnTo>
                  <a:pt x="111251" y="28955"/>
                </a:lnTo>
                <a:close/>
              </a:path>
            </a:pathLst>
          </a:custGeom>
          <a:solidFill>
            <a:srgbClr val="FCC3A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2965704" y="2465197"/>
            <a:ext cx="72389" cy="136398"/>
          </a:xfrm>
          <a:custGeom>
            <a:avLst/>
            <a:gdLst/>
            <a:ahLst/>
            <a:cxnLst/>
            <a:rect l="l" t="t" r="r" b="b"/>
            <a:pathLst>
              <a:path w="72389" h="136398">
                <a:moveTo>
                  <a:pt x="22478" y="136398"/>
                </a:moveTo>
                <a:lnTo>
                  <a:pt x="22486" y="65300"/>
                </a:lnTo>
                <a:lnTo>
                  <a:pt x="23516" y="52257"/>
                </a:lnTo>
                <a:lnTo>
                  <a:pt x="26288" y="40258"/>
                </a:lnTo>
                <a:lnTo>
                  <a:pt x="27939" y="34925"/>
                </a:lnTo>
                <a:lnTo>
                  <a:pt x="30733" y="30861"/>
                </a:lnTo>
                <a:lnTo>
                  <a:pt x="34670" y="27812"/>
                </a:lnTo>
                <a:lnTo>
                  <a:pt x="38607" y="24891"/>
                </a:lnTo>
                <a:lnTo>
                  <a:pt x="43052" y="23367"/>
                </a:lnTo>
                <a:lnTo>
                  <a:pt x="53593" y="23367"/>
                </a:lnTo>
                <a:lnTo>
                  <a:pt x="59054" y="25018"/>
                </a:lnTo>
                <a:lnTo>
                  <a:pt x="64643" y="28320"/>
                </a:lnTo>
                <a:lnTo>
                  <a:pt x="72389" y="7365"/>
                </a:lnTo>
                <a:lnTo>
                  <a:pt x="64515" y="2412"/>
                </a:lnTo>
                <a:lnTo>
                  <a:pt x="56768" y="0"/>
                </a:lnTo>
                <a:lnTo>
                  <a:pt x="43941" y="0"/>
                </a:lnTo>
                <a:lnTo>
                  <a:pt x="39115" y="1524"/>
                </a:lnTo>
                <a:lnTo>
                  <a:pt x="34670" y="4572"/>
                </a:lnTo>
                <a:lnTo>
                  <a:pt x="30225" y="7619"/>
                </a:lnTo>
                <a:lnTo>
                  <a:pt x="25526" y="13842"/>
                </a:lnTo>
                <a:lnTo>
                  <a:pt x="20319" y="23240"/>
                </a:lnTo>
                <a:lnTo>
                  <a:pt x="20319" y="3048"/>
                </a:lnTo>
                <a:lnTo>
                  <a:pt x="0" y="3048"/>
                </a:lnTo>
                <a:lnTo>
                  <a:pt x="0" y="136398"/>
                </a:lnTo>
                <a:lnTo>
                  <a:pt x="22478" y="136398"/>
                </a:lnTo>
                <a:close/>
              </a:path>
            </a:pathLst>
          </a:custGeom>
          <a:solidFill>
            <a:srgbClr val="FCC3A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2520188" y="2475395"/>
            <a:ext cx="122174" cy="129247"/>
          </a:xfrm>
          <a:custGeom>
            <a:avLst/>
            <a:gdLst/>
            <a:ahLst/>
            <a:cxnLst/>
            <a:rect l="l" t="t" r="r" b="b"/>
            <a:pathLst>
              <a:path w="122174" h="129247">
                <a:moveTo>
                  <a:pt x="27144" y="0"/>
                </a:moveTo>
                <a:lnTo>
                  <a:pt x="17399" y="8470"/>
                </a:lnTo>
                <a:lnTo>
                  <a:pt x="8361" y="21277"/>
                </a:lnTo>
                <a:lnTo>
                  <a:pt x="3722" y="32783"/>
                </a:lnTo>
                <a:lnTo>
                  <a:pt x="932" y="45913"/>
                </a:lnTo>
                <a:lnTo>
                  <a:pt x="0" y="60667"/>
                </a:lnTo>
                <a:lnTo>
                  <a:pt x="39" y="63775"/>
                </a:lnTo>
                <a:lnTo>
                  <a:pt x="1404" y="78101"/>
                </a:lnTo>
                <a:lnTo>
                  <a:pt x="4709" y="90768"/>
                </a:lnTo>
                <a:lnTo>
                  <a:pt x="9956" y="101799"/>
                </a:lnTo>
                <a:lnTo>
                  <a:pt x="17144" y="111213"/>
                </a:lnTo>
                <a:lnTo>
                  <a:pt x="25835" y="118631"/>
                </a:lnTo>
                <a:lnTo>
                  <a:pt x="36828" y="124512"/>
                </a:lnTo>
                <a:lnTo>
                  <a:pt x="49388" y="128059"/>
                </a:lnTo>
                <a:lnTo>
                  <a:pt x="63500" y="129247"/>
                </a:lnTo>
                <a:lnTo>
                  <a:pt x="65540" y="129224"/>
                </a:lnTo>
                <a:lnTo>
                  <a:pt x="79299" y="127748"/>
                </a:lnTo>
                <a:lnTo>
                  <a:pt x="91377" y="123980"/>
                </a:lnTo>
                <a:lnTo>
                  <a:pt x="101726" y="117944"/>
                </a:lnTo>
                <a:lnTo>
                  <a:pt x="110528" y="109516"/>
                </a:lnTo>
                <a:lnTo>
                  <a:pt x="117414" y="98874"/>
                </a:lnTo>
                <a:lnTo>
                  <a:pt x="122174" y="86194"/>
                </a:lnTo>
                <a:lnTo>
                  <a:pt x="98806" y="83273"/>
                </a:lnTo>
                <a:lnTo>
                  <a:pt x="95376" y="92798"/>
                </a:lnTo>
                <a:lnTo>
                  <a:pt x="90805" y="99783"/>
                </a:lnTo>
                <a:lnTo>
                  <a:pt x="84962" y="104101"/>
                </a:lnTo>
                <a:lnTo>
                  <a:pt x="78993" y="108419"/>
                </a:lnTo>
                <a:lnTo>
                  <a:pt x="72009" y="110578"/>
                </a:lnTo>
                <a:lnTo>
                  <a:pt x="63626" y="110578"/>
                </a:lnTo>
                <a:lnTo>
                  <a:pt x="58521" y="110291"/>
                </a:lnTo>
                <a:lnTo>
                  <a:pt x="46222" y="106697"/>
                </a:lnTo>
                <a:lnTo>
                  <a:pt x="35813" y="98894"/>
                </a:lnTo>
                <a:lnTo>
                  <a:pt x="30118" y="91223"/>
                </a:lnTo>
                <a:lnTo>
                  <a:pt x="25516" y="79550"/>
                </a:lnTo>
                <a:lnTo>
                  <a:pt x="23368" y="65239"/>
                </a:lnTo>
                <a:lnTo>
                  <a:pt x="24637" y="46697"/>
                </a:lnTo>
                <a:lnTo>
                  <a:pt x="25236" y="41338"/>
                </a:lnTo>
                <a:lnTo>
                  <a:pt x="29130" y="28828"/>
                </a:lnTo>
                <a:lnTo>
                  <a:pt x="27144" y="0"/>
                </a:lnTo>
                <a:close/>
              </a:path>
            </a:pathLst>
          </a:custGeom>
          <a:solidFill>
            <a:srgbClr val="FCC3A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2543556" y="2465197"/>
            <a:ext cx="99512" cy="75437"/>
          </a:xfrm>
          <a:custGeom>
            <a:avLst/>
            <a:gdLst/>
            <a:ahLst/>
            <a:cxnLst/>
            <a:rect l="l" t="t" r="r" b="b"/>
            <a:pathLst>
              <a:path w="99512" h="75437">
                <a:moveTo>
                  <a:pt x="99512" y="65730"/>
                </a:moveTo>
                <a:lnTo>
                  <a:pt x="98124" y="51400"/>
                </a:lnTo>
                <a:lnTo>
                  <a:pt x="94862" y="38704"/>
                </a:lnTo>
                <a:lnTo>
                  <a:pt x="89716" y="27659"/>
                </a:lnTo>
                <a:lnTo>
                  <a:pt x="82676" y="18287"/>
                </a:lnTo>
                <a:lnTo>
                  <a:pt x="75668" y="11835"/>
                </a:lnTo>
                <a:lnTo>
                  <a:pt x="64836" y="5260"/>
                </a:lnTo>
                <a:lnTo>
                  <a:pt x="52604" y="1315"/>
                </a:lnTo>
                <a:lnTo>
                  <a:pt x="38988" y="0"/>
                </a:lnTo>
                <a:lnTo>
                  <a:pt x="27467" y="881"/>
                </a:lnTo>
                <a:lnTo>
                  <a:pt x="14922" y="4269"/>
                </a:lnTo>
                <a:lnTo>
                  <a:pt x="3776" y="10198"/>
                </a:lnTo>
                <a:lnTo>
                  <a:pt x="5762" y="39027"/>
                </a:lnTo>
                <a:lnTo>
                  <a:pt x="12954" y="29082"/>
                </a:lnTo>
                <a:lnTo>
                  <a:pt x="15175" y="27061"/>
                </a:lnTo>
                <a:lnTo>
                  <a:pt x="26210" y="20755"/>
                </a:lnTo>
                <a:lnTo>
                  <a:pt x="39243" y="18668"/>
                </a:lnTo>
                <a:lnTo>
                  <a:pt x="45053" y="19066"/>
                </a:lnTo>
                <a:lnTo>
                  <a:pt x="57181" y="23141"/>
                </a:lnTo>
                <a:lnTo>
                  <a:pt x="67182" y="31623"/>
                </a:lnTo>
                <a:lnTo>
                  <a:pt x="73016" y="42815"/>
                </a:lnTo>
                <a:lnTo>
                  <a:pt x="75692" y="56895"/>
                </a:lnTo>
                <a:lnTo>
                  <a:pt x="1269" y="56895"/>
                </a:lnTo>
                <a:lnTo>
                  <a:pt x="0" y="75437"/>
                </a:lnTo>
                <a:lnTo>
                  <a:pt x="99441" y="75437"/>
                </a:lnTo>
                <a:lnTo>
                  <a:pt x="99512" y="65730"/>
                </a:lnTo>
                <a:close/>
              </a:path>
            </a:pathLst>
          </a:custGeom>
          <a:solidFill>
            <a:srgbClr val="FCC3A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2670429" y="2414397"/>
            <a:ext cx="149351" cy="187198"/>
          </a:xfrm>
          <a:custGeom>
            <a:avLst/>
            <a:gdLst/>
            <a:ahLst/>
            <a:cxnLst/>
            <a:rect l="l" t="t" r="r" b="b"/>
            <a:pathLst>
              <a:path w="149351" h="187198">
                <a:moveTo>
                  <a:pt x="113791" y="187198"/>
                </a:moveTo>
                <a:lnTo>
                  <a:pt x="113791" y="71374"/>
                </a:lnTo>
                <a:lnTo>
                  <a:pt x="139826" y="71374"/>
                </a:lnTo>
                <a:lnTo>
                  <a:pt x="139826" y="53848"/>
                </a:lnTo>
                <a:lnTo>
                  <a:pt x="113791" y="53848"/>
                </a:lnTo>
                <a:lnTo>
                  <a:pt x="113791" y="33527"/>
                </a:lnTo>
                <a:lnTo>
                  <a:pt x="115188" y="28066"/>
                </a:lnTo>
                <a:lnTo>
                  <a:pt x="118109" y="25018"/>
                </a:lnTo>
                <a:lnTo>
                  <a:pt x="120903" y="22098"/>
                </a:lnTo>
                <a:lnTo>
                  <a:pt x="125729" y="20700"/>
                </a:lnTo>
                <a:lnTo>
                  <a:pt x="136778" y="20700"/>
                </a:lnTo>
                <a:lnTo>
                  <a:pt x="141223" y="21081"/>
                </a:lnTo>
                <a:lnTo>
                  <a:pt x="145922" y="21970"/>
                </a:lnTo>
                <a:lnTo>
                  <a:pt x="149351" y="2286"/>
                </a:lnTo>
                <a:lnTo>
                  <a:pt x="141604" y="762"/>
                </a:lnTo>
                <a:lnTo>
                  <a:pt x="134619" y="0"/>
                </a:lnTo>
                <a:lnTo>
                  <a:pt x="118363" y="0"/>
                </a:lnTo>
                <a:lnTo>
                  <a:pt x="110616" y="1777"/>
                </a:lnTo>
                <a:lnTo>
                  <a:pt x="105156" y="5461"/>
                </a:lnTo>
                <a:lnTo>
                  <a:pt x="99694" y="9016"/>
                </a:lnTo>
                <a:lnTo>
                  <a:pt x="95884" y="13842"/>
                </a:lnTo>
                <a:lnTo>
                  <a:pt x="93725" y="19685"/>
                </a:lnTo>
                <a:lnTo>
                  <a:pt x="92075" y="24002"/>
                </a:lnTo>
                <a:lnTo>
                  <a:pt x="91312" y="30733"/>
                </a:lnTo>
                <a:lnTo>
                  <a:pt x="91312" y="53848"/>
                </a:lnTo>
                <a:lnTo>
                  <a:pt x="71373" y="53848"/>
                </a:lnTo>
                <a:lnTo>
                  <a:pt x="71373" y="57657"/>
                </a:lnTo>
                <a:lnTo>
                  <a:pt x="60706" y="52704"/>
                </a:lnTo>
                <a:lnTo>
                  <a:pt x="56768" y="51435"/>
                </a:lnTo>
                <a:lnTo>
                  <a:pt x="52958" y="50800"/>
                </a:lnTo>
                <a:lnTo>
                  <a:pt x="43941" y="50800"/>
                </a:lnTo>
                <a:lnTo>
                  <a:pt x="39115" y="52324"/>
                </a:lnTo>
                <a:lnTo>
                  <a:pt x="34670" y="55372"/>
                </a:lnTo>
                <a:lnTo>
                  <a:pt x="30225" y="58419"/>
                </a:lnTo>
                <a:lnTo>
                  <a:pt x="25526" y="64642"/>
                </a:lnTo>
                <a:lnTo>
                  <a:pt x="20319" y="74040"/>
                </a:lnTo>
                <a:lnTo>
                  <a:pt x="20319" y="53848"/>
                </a:lnTo>
                <a:lnTo>
                  <a:pt x="0" y="53848"/>
                </a:lnTo>
                <a:lnTo>
                  <a:pt x="0" y="187198"/>
                </a:lnTo>
                <a:lnTo>
                  <a:pt x="22478" y="187198"/>
                </a:lnTo>
                <a:lnTo>
                  <a:pt x="22486" y="116100"/>
                </a:lnTo>
                <a:lnTo>
                  <a:pt x="23516" y="103057"/>
                </a:lnTo>
                <a:lnTo>
                  <a:pt x="26288" y="91058"/>
                </a:lnTo>
                <a:lnTo>
                  <a:pt x="27939" y="85725"/>
                </a:lnTo>
                <a:lnTo>
                  <a:pt x="30733" y="81661"/>
                </a:lnTo>
                <a:lnTo>
                  <a:pt x="34670" y="78612"/>
                </a:lnTo>
                <a:lnTo>
                  <a:pt x="38607" y="75691"/>
                </a:lnTo>
                <a:lnTo>
                  <a:pt x="43052" y="74167"/>
                </a:lnTo>
                <a:lnTo>
                  <a:pt x="53593" y="74167"/>
                </a:lnTo>
                <a:lnTo>
                  <a:pt x="59054" y="75818"/>
                </a:lnTo>
                <a:lnTo>
                  <a:pt x="64643" y="79120"/>
                </a:lnTo>
                <a:lnTo>
                  <a:pt x="71373" y="60960"/>
                </a:lnTo>
                <a:lnTo>
                  <a:pt x="71373" y="71374"/>
                </a:lnTo>
                <a:lnTo>
                  <a:pt x="91312" y="71374"/>
                </a:lnTo>
                <a:lnTo>
                  <a:pt x="91312" y="187198"/>
                </a:lnTo>
                <a:lnTo>
                  <a:pt x="113791" y="187198"/>
                </a:lnTo>
                <a:close/>
              </a:path>
            </a:pathLst>
          </a:custGeom>
          <a:solidFill>
            <a:srgbClr val="FCC3A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5409565" y="2534920"/>
            <a:ext cx="63275" cy="69722"/>
          </a:xfrm>
          <a:custGeom>
            <a:avLst/>
            <a:gdLst/>
            <a:ahLst/>
            <a:cxnLst/>
            <a:rect l="l" t="t" r="r" b="b"/>
            <a:pathLst>
              <a:path w="63275" h="69722">
                <a:moveTo>
                  <a:pt x="11175" y="38353"/>
                </a:moveTo>
                <a:lnTo>
                  <a:pt x="10159" y="37144"/>
                </a:lnTo>
                <a:lnTo>
                  <a:pt x="4499" y="27345"/>
                </a:lnTo>
                <a:lnTo>
                  <a:pt x="1120" y="14955"/>
                </a:lnTo>
                <a:lnTo>
                  <a:pt x="0" y="0"/>
                </a:lnTo>
                <a:lnTo>
                  <a:pt x="2142" y="58744"/>
                </a:lnTo>
                <a:lnTo>
                  <a:pt x="13106" y="64852"/>
                </a:lnTo>
                <a:lnTo>
                  <a:pt x="25515" y="68507"/>
                </a:lnTo>
                <a:lnTo>
                  <a:pt x="39370" y="69722"/>
                </a:lnTo>
                <a:lnTo>
                  <a:pt x="47366" y="69264"/>
                </a:lnTo>
                <a:lnTo>
                  <a:pt x="59837" y="66560"/>
                </a:lnTo>
                <a:lnTo>
                  <a:pt x="63275" y="42370"/>
                </a:lnTo>
                <a:lnTo>
                  <a:pt x="52274" y="48892"/>
                </a:lnTo>
                <a:lnTo>
                  <a:pt x="39370" y="51053"/>
                </a:lnTo>
                <a:lnTo>
                  <a:pt x="33496" y="50652"/>
                </a:lnTo>
                <a:lnTo>
                  <a:pt x="21372" y="46661"/>
                </a:lnTo>
                <a:lnTo>
                  <a:pt x="11175" y="38353"/>
                </a:lnTo>
                <a:close/>
              </a:path>
            </a:pathLst>
          </a:custGeom>
          <a:solidFill>
            <a:srgbClr val="FCC3A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5386324" y="2465197"/>
            <a:ext cx="124967" cy="136283"/>
          </a:xfrm>
          <a:custGeom>
            <a:avLst/>
            <a:gdLst/>
            <a:ahLst/>
            <a:cxnLst/>
            <a:rect l="l" t="t" r="r" b="b"/>
            <a:pathLst>
              <a:path w="124967" h="136283">
                <a:moveTo>
                  <a:pt x="0" y="69723"/>
                </a:moveTo>
                <a:lnTo>
                  <a:pt x="80" y="74227"/>
                </a:lnTo>
                <a:lnTo>
                  <a:pt x="1579" y="88596"/>
                </a:lnTo>
                <a:lnTo>
                  <a:pt x="4957" y="101257"/>
                </a:lnTo>
                <a:lnTo>
                  <a:pt x="10194" y="112198"/>
                </a:lnTo>
                <a:lnTo>
                  <a:pt x="17272" y="121412"/>
                </a:lnTo>
                <a:lnTo>
                  <a:pt x="25383" y="128467"/>
                </a:lnTo>
                <a:lnTo>
                  <a:pt x="23240" y="69723"/>
                </a:lnTo>
                <a:lnTo>
                  <a:pt x="23264" y="67370"/>
                </a:lnTo>
                <a:lnTo>
                  <a:pt x="24712" y="52747"/>
                </a:lnTo>
                <a:lnTo>
                  <a:pt x="28421" y="40762"/>
                </a:lnTo>
                <a:lnTo>
                  <a:pt x="34416" y="31368"/>
                </a:lnTo>
                <a:lnTo>
                  <a:pt x="38579" y="27307"/>
                </a:lnTo>
                <a:lnTo>
                  <a:pt x="49628" y="20923"/>
                </a:lnTo>
                <a:lnTo>
                  <a:pt x="62611" y="18795"/>
                </a:lnTo>
                <a:lnTo>
                  <a:pt x="68176" y="19170"/>
                </a:lnTo>
                <a:lnTo>
                  <a:pt x="80288" y="23142"/>
                </a:lnTo>
                <a:lnTo>
                  <a:pt x="90550" y="31495"/>
                </a:lnTo>
                <a:lnTo>
                  <a:pt x="97028" y="41893"/>
                </a:lnTo>
                <a:lnTo>
                  <a:pt x="100556" y="54153"/>
                </a:lnTo>
                <a:lnTo>
                  <a:pt x="101726" y="68961"/>
                </a:lnTo>
                <a:lnTo>
                  <a:pt x="101682" y="72241"/>
                </a:lnTo>
                <a:lnTo>
                  <a:pt x="100161" y="86789"/>
                </a:lnTo>
                <a:lnTo>
                  <a:pt x="96458" y="98718"/>
                </a:lnTo>
                <a:lnTo>
                  <a:pt x="90550" y="108076"/>
                </a:lnTo>
                <a:lnTo>
                  <a:pt x="86516" y="112093"/>
                </a:lnTo>
                <a:lnTo>
                  <a:pt x="83078" y="136283"/>
                </a:lnTo>
                <a:lnTo>
                  <a:pt x="94741" y="131190"/>
                </a:lnTo>
                <a:lnTo>
                  <a:pt x="100603" y="127557"/>
                </a:lnTo>
                <a:lnTo>
                  <a:pt x="110048" y="118971"/>
                </a:lnTo>
                <a:lnTo>
                  <a:pt x="117221" y="108330"/>
                </a:lnTo>
                <a:lnTo>
                  <a:pt x="122048" y="95387"/>
                </a:lnTo>
                <a:lnTo>
                  <a:pt x="124241" y="82636"/>
                </a:lnTo>
                <a:lnTo>
                  <a:pt x="124967" y="67817"/>
                </a:lnTo>
                <a:lnTo>
                  <a:pt x="124944" y="65500"/>
                </a:lnTo>
                <a:lnTo>
                  <a:pt x="123620" y="51239"/>
                </a:lnTo>
                <a:lnTo>
                  <a:pt x="120276" y="38588"/>
                </a:lnTo>
                <a:lnTo>
                  <a:pt x="114922" y="27527"/>
                </a:lnTo>
                <a:lnTo>
                  <a:pt x="107568" y="18033"/>
                </a:lnTo>
                <a:lnTo>
                  <a:pt x="99635" y="11139"/>
                </a:lnTo>
                <a:lnTo>
                  <a:pt x="88655" y="4941"/>
                </a:lnTo>
                <a:lnTo>
                  <a:pt x="76314" y="1233"/>
                </a:lnTo>
                <a:lnTo>
                  <a:pt x="62611" y="0"/>
                </a:lnTo>
                <a:lnTo>
                  <a:pt x="55566" y="314"/>
                </a:lnTo>
                <a:lnTo>
                  <a:pt x="42698" y="2751"/>
                </a:lnTo>
                <a:lnTo>
                  <a:pt x="31040" y="7599"/>
                </a:lnTo>
                <a:lnTo>
                  <a:pt x="20574" y="14858"/>
                </a:lnTo>
                <a:lnTo>
                  <a:pt x="15464" y="19922"/>
                </a:lnTo>
                <a:lnTo>
                  <a:pt x="8698" y="29659"/>
                </a:lnTo>
                <a:lnTo>
                  <a:pt x="3866" y="41221"/>
                </a:lnTo>
                <a:lnTo>
                  <a:pt x="966" y="54583"/>
                </a:lnTo>
                <a:lnTo>
                  <a:pt x="0" y="69723"/>
                </a:lnTo>
                <a:close/>
              </a:path>
            </a:pathLst>
          </a:custGeom>
          <a:solidFill>
            <a:srgbClr val="FCC3A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4557903" y="2417445"/>
            <a:ext cx="115697" cy="187197"/>
          </a:xfrm>
          <a:custGeom>
            <a:avLst/>
            <a:gdLst/>
            <a:ahLst/>
            <a:cxnLst/>
            <a:rect l="l" t="t" r="r" b="b"/>
            <a:pathLst>
              <a:path w="115697" h="187197">
                <a:moveTo>
                  <a:pt x="89281" y="60705"/>
                </a:moveTo>
                <a:lnTo>
                  <a:pt x="84200" y="56260"/>
                </a:lnTo>
                <a:lnTo>
                  <a:pt x="77850" y="52831"/>
                </a:lnTo>
                <a:lnTo>
                  <a:pt x="71627" y="49529"/>
                </a:lnTo>
                <a:lnTo>
                  <a:pt x="64388" y="47751"/>
                </a:lnTo>
                <a:lnTo>
                  <a:pt x="56387" y="47751"/>
                </a:lnTo>
                <a:lnTo>
                  <a:pt x="58547" y="66547"/>
                </a:lnTo>
                <a:lnTo>
                  <a:pt x="62272" y="66738"/>
                </a:lnTo>
                <a:lnTo>
                  <a:pt x="74338" y="70535"/>
                </a:lnTo>
                <a:lnTo>
                  <a:pt x="84582" y="79247"/>
                </a:lnTo>
                <a:lnTo>
                  <a:pt x="91177" y="91498"/>
                </a:lnTo>
                <a:lnTo>
                  <a:pt x="94133" y="104140"/>
                </a:lnTo>
                <a:lnTo>
                  <a:pt x="95123" y="119506"/>
                </a:lnTo>
                <a:lnTo>
                  <a:pt x="95122" y="119888"/>
                </a:lnTo>
                <a:lnTo>
                  <a:pt x="93939" y="134831"/>
                </a:lnTo>
                <a:lnTo>
                  <a:pt x="90477" y="147023"/>
                </a:lnTo>
                <a:lnTo>
                  <a:pt x="84709" y="156463"/>
                </a:lnTo>
                <a:lnTo>
                  <a:pt x="72147" y="166056"/>
                </a:lnTo>
                <a:lnTo>
                  <a:pt x="59562" y="168528"/>
                </a:lnTo>
                <a:lnTo>
                  <a:pt x="56456" y="168384"/>
                </a:lnTo>
                <a:lnTo>
                  <a:pt x="44487" y="164674"/>
                </a:lnTo>
                <a:lnTo>
                  <a:pt x="34036" y="155955"/>
                </a:lnTo>
                <a:lnTo>
                  <a:pt x="27609" y="145005"/>
                </a:lnTo>
                <a:lnTo>
                  <a:pt x="24328" y="132593"/>
                </a:lnTo>
                <a:lnTo>
                  <a:pt x="23241" y="117601"/>
                </a:lnTo>
                <a:lnTo>
                  <a:pt x="23268" y="114912"/>
                </a:lnTo>
                <a:lnTo>
                  <a:pt x="24625" y="100036"/>
                </a:lnTo>
                <a:lnTo>
                  <a:pt x="28010" y="87979"/>
                </a:lnTo>
                <a:lnTo>
                  <a:pt x="33400" y="78739"/>
                </a:lnTo>
                <a:lnTo>
                  <a:pt x="38127" y="50772"/>
                </a:lnTo>
                <a:lnTo>
                  <a:pt x="26670" y="56387"/>
                </a:lnTo>
                <a:lnTo>
                  <a:pt x="21464" y="60309"/>
                </a:lnTo>
                <a:lnTo>
                  <a:pt x="13053" y="69644"/>
                </a:lnTo>
                <a:lnTo>
                  <a:pt x="6731" y="81406"/>
                </a:lnTo>
                <a:lnTo>
                  <a:pt x="3222" y="91815"/>
                </a:lnTo>
                <a:lnTo>
                  <a:pt x="810" y="104255"/>
                </a:lnTo>
                <a:lnTo>
                  <a:pt x="0" y="117601"/>
                </a:lnTo>
                <a:lnTo>
                  <a:pt x="710" y="129889"/>
                </a:lnTo>
                <a:lnTo>
                  <a:pt x="3152" y="142383"/>
                </a:lnTo>
                <a:lnTo>
                  <a:pt x="7366" y="153796"/>
                </a:lnTo>
                <a:lnTo>
                  <a:pt x="10751" y="160140"/>
                </a:lnTo>
                <a:lnTo>
                  <a:pt x="18483" y="170343"/>
                </a:lnTo>
                <a:lnTo>
                  <a:pt x="28067" y="178434"/>
                </a:lnTo>
                <a:lnTo>
                  <a:pt x="32689" y="181167"/>
                </a:lnTo>
                <a:lnTo>
                  <a:pt x="44587" y="185690"/>
                </a:lnTo>
                <a:lnTo>
                  <a:pt x="57404" y="187197"/>
                </a:lnTo>
                <a:lnTo>
                  <a:pt x="62136" y="187005"/>
                </a:lnTo>
                <a:lnTo>
                  <a:pt x="75137" y="184042"/>
                </a:lnTo>
                <a:lnTo>
                  <a:pt x="86005" y="177502"/>
                </a:lnTo>
                <a:lnTo>
                  <a:pt x="94742" y="167385"/>
                </a:lnTo>
                <a:lnTo>
                  <a:pt x="94742" y="184150"/>
                </a:lnTo>
                <a:lnTo>
                  <a:pt x="115697" y="184150"/>
                </a:lnTo>
                <a:lnTo>
                  <a:pt x="115697" y="0"/>
                </a:lnTo>
                <a:lnTo>
                  <a:pt x="93218" y="0"/>
                </a:lnTo>
                <a:lnTo>
                  <a:pt x="93218" y="66166"/>
                </a:lnTo>
                <a:lnTo>
                  <a:pt x="89281" y="60705"/>
                </a:lnTo>
                <a:close/>
              </a:path>
            </a:pathLst>
          </a:custGeom>
          <a:solidFill>
            <a:srgbClr val="FCC3A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4591304" y="2465197"/>
            <a:ext cx="25146" cy="30987"/>
          </a:xfrm>
          <a:custGeom>
            <a:avLst/>
            <a:gdLst/>
            <a:ahLst/>
            <a:cxnLst/>
            <a:rect l="l" t="t" r="r" b="b"/>
            <a:pathLst>
              <a:path w="25146" h="30987">
                <a:moveTo>
                  <a:pt x="0" y="30987"/>
                </a:moveTo>
                <a:lnTo>
                  <a:pt x="1880" y="28867"/>
                </a:lnTo>
                <a:lnTo>
                  <a:pt x="12490" y="21313"/>
                </a:lnTo>
                <a:lnTo>
                  <a:pt x="25146" y="18795"/>
                </a:lnTo>
                <a:lnTo>
                  <a:pt x="22987" y="0"/>
                </a:lnTo>
                <a:lnTo>
                  <a:pt x="17211" y="280"/>
                </a:lnTo>
                <a:lnTo>
                  <a:pt x="4726" y="3020"/>
                </a:lnTo>
                <a:lnTo>
                  <a:pt x="0" y="30987"/>
                </a:lnTo>
                <a:close/>
              </a:path>
            </a:pathLst>
          </a:custGeom>
          <a:solidFill>
            <a:srgbClr val="FCC3A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3748278" y="2417445"/>
            <a:ext cx="115697" cy="187197"/>
          </a:xfrm>
          <a:custGeom>
            <a:avLst/>
            <a:gdLst/>
            <a:ahLst/>
            <a:cxnLst/>
            <a:rect l="l" t="t" r="r" b="b"/>
            <a:pathLst>
              <a:path w="115697" h="187197">
                <a:moveTo>
                  <a:pt x="89281" y="60705"/>
                </a:moveTo>
                <a:lnTo>
                  <a:pt x="84200" y="56260"/>
                </a:lnTo>
                <a:lnTo>
                  <a:pt x="77850" y="52831"/>
                </a:lnTo>
                <a:lnTo>
                  <a:pt x="71627" y="49529"/>
                </a:lnTo>
                <a:lnTo>
                  <a:pt x="64388" y="47751"/>
                </a:lnTo>
                <a:lnTo>
                  <a:pt x="56387" y="47751"/>
                </a:lnTo>
                <a:lnTo>
                  <a:pt x="58547" y="66547"/>
                </a:lnTo>
                <a:lnTo>
                  <a:pt x="62272" y="66738"/>
                </a:lnTo>
                <a:lnTo>
                  <a:pt x="74338" y="70535"/>
                </a:lnTo>
                <a:lnTo>
                  <a:pt x="84582" y="79247"/>
                </a:lnTo>
                <a:lnTo>
                  <a:pt x="91177" y="91498"/>
                </a:lnTo>
                <a:lnTo>
                  <a:pt x="94133" y="104140"/>
                </a:lnTo>
                <a:lnTo>
                  <a:pt x="95123" y="119506"/>
                </a:lnTo>
                <a:lnTo>
                  <a:pt x="95122" y="119888"/>
                </a:lnTo>
                <a:lnTo>
                  <a:pt x="93939" y="134831"/>
                </a:lnTo>
                <a:lnTo>
                  <a:pt x="90477" y="147023"/>
                </a:lnTo>
                <a:lnTo>
                  <a:pt x="84709" y="156463"/>
                </a:lnTo>
                <a:lnTo>
                  <a:pt x="72147" y="166056"/>
                </a:lnTo>
                <a:lnTo>
                  <a:pt x="59562" y="168528"/>
                </a:lnTo>
                <a:lnTo>
                  <a:pt x="56456" y="168384"/>
                </a:lnTo>
                <a:lnTo>
                  <a:pt x="44487" y="164674"/>
                </a:lnTo>
                <a:lnTo>
                  <a:pt x="34036" y="155955"/>
                </a:lnTo>
                <a:lnTo>
                  <a:pt x="27609" y="145005"/>
                </a:lnTo>
                <a:lnTo>
                  <a:pt x="24328" y="132593"/>
                </a:lnTo>
                <a:lnTo>
                  <a:pt x="23241" y="117601"/>
                </a:lnTo>
                <a:lnTo>
                  <a:pt x="23268" y="114912"/>
                </a:lnTo>
                <a:lnTo>
                  <a:pt x="24625" y="100036"/>
                </a:lnTo>
                <a:lnTo>
                  <a:pt x="28010" y="87979"/>
                </a:lnTo>
                <a:lnTo>
                  <a:pt x="33400" y="78739"/>
                </a:lnTo>
                <a:lnTo>
                  <a:pt x="38127" y="50772"/>
                </a:lnTo>
                <a:lnTo>
                  <a:pt x="26670" y="56387"/>
                </a:lnTo>
                <a:lnTo>
                  <a:pt x="21464" y="60309"/>
                </a:lnTo>
                <a:lnTo>
                  <a:pt x="13053" y="69644"/>
                </a:lnTo>
                <a:lnTo>
                  <a:pt x="6731" y="81406"/>
                </a:lnTo>
                <a:lnTo>
                  <a:pt x="3222" y="91815"/>
                </a:lnTo>
                <a:lnTo>
                  <a:pt x="810" y="104255"/>
                </a:lnTo>
                <a:lnTo>
                  <a:pt x="0" y="117601"/>
                </a:lnTo>
                <a:lnTo>
                  <a:pt x="710" y="129889"/>
                </a:lnTo>
                <a:lnTo>
                  <a:pt x="3152" y="142383"/>
                </a:lnTo>
                <a:lnTo>
                  <a:pt x="7366" y="153796"/>
                </a:lnTo>
                <a:lnTo>
                  <a:pt x="10751" y="160140"/>
                </a:lnTo>
                <a:lnTo>
                  <a:pt x="18483" y="170343"/>
                </a:lnTo>
                <a:lnTo>
                  <a:pt x="28067" y="178434"/>
                </a:lnTo>
                <a:lnTo>
                  <a:pt x="32689" y="181167"/>
                </a:lnTo>
                <a:lnTo>
                  <a:pt x="44587" y="185690"/>
                </a:lnTo>
                <a:lnTo>
                  <a:pt x="57404" y="187197"/>
                </a:lnTo>
                <a:lnTo>
                  <a:pt x="62136" y="187005"/>
                </a:lnTo>
                <a:lnTo>
                  <a:pt x="75137" y="184042"/>
                </a:lnTo>
                <a:lnTo>
                  <a:pt x="86005" y="177502"/>
                </a:lnTo>
                <a:lnTo>
                  <a:pt x="94742" y="167385"/>
                </a:lnTo>
                <a:lnTo>
                  <a:pt x="94742" y="184150"/>
                </a:lnTo>
                <a:lnTo>
                  <a:pt x="115697" y="184150"/>
                </a:lnTo>
                <a:lnTo>
                  <a:pt x="115697" y="0"/>
                </a:lnTo>
                <a:lnTo>
                  <a:pt x="93218" y="0"/>
                </a:lnTo>
                <a:lnTo>
                  <a:pt x="93218" y="66166"/>
                </a:lnTo>
                <a:lnTo>
                  <a:pt x="89281" y="60705"/>
                </a:lnTo>
                <a:close/>
              </a:path>
            </a:pathLst>
          </a:custGeom>
          <a:solidFill>
            <a:srgbClr val="FCC3A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3781679" y="2465197"/>
            <a:ext cx="25146" cy="30987"/>
          </a:xfrm>
          <a:custGeom>
            <a:avLst/>
            <a:gdLst/>
            <a:ahLst/>
            <a:cxnLst/>
            <a:rect l="l" t="t" r="r" b="b"/>
            <a:pathLst>
              <a:path w="25146" h="30987">
                <a:moveTo>
                  <a:pt x="0" y="30987"/>
                </a:moveTo>
                <a:lnTo>
                  <a:pt x="1880" y="28867"/>
                </a:lnTo>
                <a:lnTo>
                  <a:pt x="12490" y="21313"/>
                </a:lnTo>
                <a:lnTo>
                  <a:pt x="25146" y="18795"/>
                </a:lnTo>
                <a:lnTo>
                  <a:pt x="22987" y="0"/>
                </a:lnTo>
                <a:lnTo>
                  <a:pt x="17211" y="280"/>
                </a:lnTo>
                <a:lnTo>
                  <a:pt x="4726" y="3020"/>
                </a:lnTo>
                <a:lnTo>
                  <a:pt x="0" y="30987"/>
                </a:lnTo>
                <a:close/>
              </a:path>
            </a:pathLst>
          </a:custGeom>
          <a:solidFill>
            <a:srgbClr val="FCC3A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3542665" y="2534920"/>
            <a:ext cx="63275" cy="69722"/>
          </a:xfrm>
          <a:custGeom>
            <a:avLst/>
            <a:gdLst/>
            <a:ahLst/>
            <a:cxnLst/>
            <a:rect l="l" t="t" r="r" b="b"/>
            <a:pathLst>
              <a:path w="63275" h="69722">
                <a:moveTo>
                  <a:pt x="11175" y="38353"/>
                </a:moveTo>
                <a:lnTo>
                  <a:pt x="10159" y="37144"/>
                </a:lnTo>
                <a:lnTo>
                  <a:pt x="4499" y="27345"/>
                </a:lnTo>
                <a:lnTo>
                  <a:pt x="1120" y="14955"/>
                </a:lnTo>
                <a:lnTo>
                  <a:pt x="0" y="0"/>
                </a:lnTo>
                <a:lnTo>
                  <a:pt x="2142" y="58744"/>
                </a:lnTo>
                <a:lnTo>
                  <a:pt x="13106" y="64852"/>
                </a:lnTo>
                <a:lnTo>
                  <a:pt x="25515" y="68507"/>
                </a:lnTo>
                <a:lnTo>
                  <a:pt x="39370" y="69722"/>
                </a:lnTo>
                <a:lnTo>
                  <a:pt x="47366" y="69264"/>
                </a:lnTo>
                <a:lnTo>
                  <a:pt x="59837" y="66560"/>
                </a:lnTo>
                <a:lnTo>
                  <a:pt x="63275" y="42370"/>
                </a:lnTo>
                <a:lnTo>
                  <a:pt x="52274" y="48892"/>
                </a:lnTo>
                <a:lnTo>
                  <a:pt x="39370" y="51053"/>
                </a:lnTo>
                <a:lnTo>
                  <a:pt x="33496" y="50652"/>
                </a:lnTo>
                <a:lnTo>
                  <a:pt x="21372" y="46661"/>
                </a:lnTo>
                <a:lnTo>
                  <a:pt x="11175" y="38353"/>
                </a:lnTo>
                <a:close/>
              </a:path>
            </a:pathLst>
          </a:custGeom>
          <a:solidFill>
            <a:srgbClr val="FCC3A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3519424" y="2465197"/>
            <a:ext cx="124967" cy="136283"/>
          </a:xfrm>
          <a:custGeom>
            <a:avLst/>
            <a:gdLst/>
            <a:ahLst/>
            <a:cxnLst/>
            <a:rect l="l" t="t" r="r" b="b"/>
            <a:pathLst>
              <a:path w="124967" h="136283">
                <a:moveTo>
                  <a:pt x="0" y="69723"/>
                </a:moveTo>
                <a:lnTo>
                  <a:pt x="80" y="74227"/>
                </a:lnTo>
                <a:lnTo>
                  <a:pt x="1579" y="88596"/>
                </a:lnTo>
                <a:lnTo>
                  <a:pt x="4957" y="101257"/>
                </a:lnTo>
                <a:lnTo>
                  <a:pt x="10194" y="112198"/>
                </a:lnTo>
                <a:lnTo>
                  <a:pt x="17272" y="121412"/>
                </a:lnTo>
                <a:lnTo>
                  <a:pt x="25383" y="128467"/>
                </a:lnTo>
                <a:lnTo>
                  <a:pt x="23240" y="69723"/>
                </a:lnTo>
                <a:lnTo>
                  <a:pt x="23264" y="67370"/>
                </a:lnTo>
                <a:lnTo>
                  <a:pt x="24712" y="52747"/>
                </a:lnTo>
                <a:lnTo>
                  <a:pt x="28421" y="40762"/>
                </a:lnTo>
                <a:lnTo>
                  <a:pt x="34416" y="31368"/>
                </a:lnTo>
                <a:lnTo>
                  <a:pt x="38579" y="27307"/>
                </a:lnTo>
                <a:lnTo>
                  <a:pt x="49628" y="20923"/>
                </a:lnTo>
                <a:lnTo>
                  <a:pt x="62611" y="18795"/>
                </a:lnTo>
                <a:lnTo>
                  <a:pt x="68176" y="19170"/>
                </a:lnTo>
                <a:lnTo>
                  <a:pt x="80288" y="23142"/>
                </a:lnTo>
                <a:lnTo>
                  <a:pt x="90550" y="31495"/>
                </a:lnTo>
                <a:lnTo>
                  <a:pt x="97028" y="41893"/>
                </a:lnTo>
                <a:lnTo>
                  <a:pt x="100556" y="54153"/>
                </a:lnTo>
                <a:lnTo>
                  <a:pt x="101726" y="68961"/>
                </a:lnTo>
                <a:lnTo>
                  <a:pt x="101682" y="72241"/>
                </a:lnTo>
                <a:lnTo>
                  <a:pt x="100161" y="86789"/>
                </a:lnTo>
                <a:lnTo>
                  <a:pt x="96458" y="98718"/>
                </a:lnTo>
                <a:lnTo>
                  <a:pt x="90550" y="108076"/>
                </a:lnTo>
                <a:lnTo>
                  <a:pt x="86516" y="112093"/>
                </a:lnTo>
                <a:lnTo>
                  <a:pt x="83078" y="136283"/>
                </a:lnTo>
                <a:lnTo>
                  <a:pt x="94741" y="131190"/>
                </a:lnTo>
                <a:lnTo>
                  <a:pt x="100603" y="127557"/>
                </a:lnTo>
                <a:lnTo>
                  <a:pt x="110048" y="118971"/>
                </a:lnTo>
                <a:lnTo>
                  <a:pt x="117221" y="108330"/>
                </a:lnTo>
                <a:lnTo>
                  <a:pt x="122048" y="95387"/>
                </a:lnTo>
                <a:lnTo>
                  <a:pt x="124241" y="82636"/>
                </a:lnTo>
                <a:lnTo>
                  <a:pt x="124967" y="67817"/>
                </a:lnTo>
                <a:lnTo>
                  <a:pt x="124944" y="65500"/>
                </a:lnTo>
                <a:lnTo>
                  <a:pt x="123620" y="51239"/>
                </a:lnTo>
                <a:lnTo>
                  <a:pt x="120276" y="38588"/>
                </a:lnTo>
                <a:lnTo>
                  <a:pt x="114922" y="27527"/>
                </a:lnTo>
                <a:lnTo>
                  <a:pt x="107568" y="18033"/>
                </a:lnTo>
                <a:lnTo>
                  <a:pt x="99635" y="11139"/>
                </a:lnTo>
                <a:lnTo>
                  <a:pt x="88655" y="4941"/>
                </a:lnTo>
                <a:lnTo>
                  <a:pt x="76314" y="1233"/>
                </a:lnTo>
                <a:lnTo>
                  <a:pt x="62611" y="0"/>
                </a:lnTo>
                <a:lnTo>
                  <a:pt x="55566" y="314"/>
                </a:lnTo>
                <a:lnTo>
                  <a:pt x="42698" y="2751"/>
                </a:lnTo>
                <a:lnTo>
                  <a:pt x="31040" y="7599"/>
                </a:lnTo>
                <a:lnTo>
                  <a:pt x="20574" y="14858"/>
                </a:lnTo>
                <a:lnTo>
                  <a:pt x="15464" y="19922"/>
                </a:lnTo>
                <a:lnTo>
                  <a:pt x="8698" y="29659"/>
                </a:lnTo>
                <a:lnTo>
                  <a:pt x="3866" y="41221"/>
                </a:lnTo>
                <a:lnTo>
                  <a:pt x="966" y="54583"/>
                </a:lnTo>
                <a:lnTo>
                  <a:pt x="0" y="69723"/>
                </a:lnTo>
                <a:close/>
              </a:path>
            </a:pathLst>
          </a:custGeom>
          <a:solidFill>
            <a:srgbClr val="FCC3A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2837815" y="2534920"/>
            <a:ext cx="63275" cy="69722"/>
          </a:xfrm>
          <a:custGeom>
            <a:avLst/>
            <a:gdLst/>
            <a:ahLst/>
            <a:cxnLst/>
            <a:rect l="l" t="t" r="r" b="b"/>
            <a:pathLst>
              <a:path w="63275" h="69722">
                <a:moveTo>
                  <a:pt x="11176" y="38353"/>
                </a:moveTo>
                <a:lnTo>
                  <a:pt x="10159" y="37144"/>
                </a:lnTo>
                <a:lnTo>
                  <a:pt x="4499" y="27345"/>
                </a:lnTo>
                <a:lnTo>
                  <a:pt x="1120" y="14955"/>
                </a:lnTo>
                <a:lnTo>
                  <a:pt x="0" y="0"/>
                </a:lnTo>
                <a:lnTo>
                  <a:pt x="2142" y="58744"/>
                </a:lnTo>
                <a:lnTo>
                  <a:pt x="13106" y="64852"/>
                </a:lnTo>
                <a:lnTo>
                  <a:pt x="25515" y="68507"/>
                </a:lnTo>
                <a:lnTo>
                  <a:pt x="39370" y="69722"/>
                </a:lnTo>
                <a:lnTo>
                  <a:pt x="47366" y="69264"/>
                </a:lnTo>
                <a:lnTo>
                  <a:pt x="59837" y="66560"/>
                </a:lnTo>
                <a:lnTo>
                  <a:pt x="63275" y="42370"/>
                </a:lnTo>
                <a:lnTo>
                  <a:pt x="52274" y="48892"/>
                </a:lnTo>
                <a:lnTo>
                  <a:pt x="39370" y="51053"/>
                </a:lnTo>
                <a:lnTo>
                  <a:pt x="33496" y="50652"/>
                </a:lnTo>
                <a:lnTo>
                  <a:pt x="21372" y="46661"/>
                </a:lnTo>
                <a:lnTo>
                  <a:pt x="11176" y="38353"/>
                </a:lnTo>
                <a:close/>
              </a:path>
            </a:pathLst>
          </a:custGeom>
          <a:solidFill>
            <a:srgbClr val="FCC3A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2814574" y="2465197"/>
            <a:ext cx="124968" cy="136283"/>
          </a:xfrm>
          <a:custGeom>
            <a:avLst/>
            <a:gdLst/>
            <a:ahLst/>
            <a:cxnLst/>
            <a:rect l="l" t="t" r="r" b="b"/>
            <a:pathLst>
              <a:path w="124968" h="136283">
                <a:moveTo>
                  <a:pt x="0" y="69723"/>
                </a:moveTo>
                <a:lnTo>
                  <a:pt x="80" y="74227"/>
                </a:lnTo>
                <a:lnTo>
                  <a:pt x="1579" y="88596"/>
                </a:lnTo>
                <a:lnTo>
                  <a:pt x="4957" y="101257"/>
                </a:lnTo>
                <a:lnTo>
                  <a:pt x="10194" y="112198"/>
                </a:lnTo>
                <a:lnTo>
                  <a:pt x="17271" y="121412"/>
                </a:lnTo>
                <a:lnTo>
                  <a:pt x="25383" y="128467"/>
                </a:lnTo>
                <a:lnTo>
                  <a:pt x="23240" y="69723"/>
                </a:lnTo>
                <a:lnTo>
                  <a:pt x="23264" y="67370"/>
                </a:lnTo>
                <a:lnTo>
                  <a:pt x="24712" y="52747"/>
                </a:lnTo>
                <a:lnTo>
                  <a:pt x="28421" y="40762"/>
                </a:lnTo>
                <a:lnTo>
                  <a:pt x="34417" y="31368"/>
                </a:lnTo>
                <a:lnTo>
                  <a:pt x="38579" y="27307"/>
                </a:lnTo>
                <a:lnTo>
                  <a:pt x="49628" y="20923"/>
                </a:lnTo>
                <a:lnTo>
                  <a:pt x="62611" y="18795"/>
                </a:lnTo>
                <a:lnTo>
                  <a:pt x="68176" y="19170"/>
                </a:lnTo>
                <a:lnTo>
                  <a:pt x="80288" y="23142"/>
                </a:lnTo>
                <a:lnTo>
                  <a:pt x="90550" y="31495"/>
                </a:lnTo>
                <a:lnTo>
                  <a:pt x="97028" y="41893"/>
                </a:lnTo>
                <a:lnTo>
                  <a:pt x="100556" y="54153"/>
                </a:lnTo>
                <a:lnTo>
                  <a:pt x="101726" y="68961"/>
                </a:lnTo>
                <a:lnTo>
                  <a:pt x="101682" y="72241"/>
                </a:lnTo>
                <a:lnTo>
                  <a:pt x="100161" y="86789"/>
                </a:lnTo>
                <a:lnTo>
                  <a:pt x="96458" y="98718"/>
                </a:lnTo>
                <a:lnTo>
                  <a:pt x="90550" y="108076"/>
                </a:lnTo>
                <a:lnTo>
                  <a:pt x="86516" y="112093"/>
                </a:lnTo>
                <a:lnTo>
                  <a:pt x="83078" y="136283"/>
                </a:lnTo>
                <a:lnTo>
                  <a:pt x="94742" y="131190"/>
                </a:lnTo>
                <a:lnTo>
                  <a:pt x="100603" y="127557"/>
                </a:lnTo>
                <a:lnTo>
                  <a:pt x="110048" y="118971"/>
                </a:lnTo>
                <a:lnTo>
                  <a:pt x="117220" y="108330"/>
                </a:lnTo>
                <a:lnTo>
                  <a:pt x="122048" y="95387"/>
                </a:lnTo>
                <a:lnTo>
                  <a:pt x="124241" y="82636"/>
                </a:lnTo>
                <a:lnTo>
                  <a:pt x="124968" y="67817"/>
                </a:lnTo>
                <a:lnTo>
                  <a:pt x="124944" y="65500"/>
                </a:lnTo>
                <a:lnTo>
                  <a:pt x="123620" y="51239"/>
                </a:lnTo>
                <a:lnTo>
                  <a:pt x="120276" y="38588"/>
                </a:lnTo>
                <a:lnTo>
                  <a:pt x="114922" y="27527"/>
                </a:lnTo>
                <a:lnTo>
                  <a:pt x="107568" y="18033"/>
                </a:lnTo>
                <a:lnTo>
                  <a:pt x="99635" y="11139"/>
                </a:lnTo>
                <a:lnTo>
                  <a:pt x="88655" y="4941"/>
                </a:lnTo>
                <a:lnTo>
                  <a:pt x="76314" y="1233"/>
                </a:lnTo>
                <a:lnTo>
                  <a:pt x="62611" y="0"/>
                </a:lnTo>
                <a:lnTo>
                  <a:pt x="55566" y="314"/>
                </a:lnTo>
                <a:lnTo>
                  <a:pt x="42698" y="2751"/>
                </a:lnTo>
                <a:lnTo>
                  <a:pt x="31040" y="7599"/>
                </a:lnTo>
                <a:lnTo>
                  <a:pt x="20574" y="14858"/>
                </a:lnTo>
                <a:lnTo>
                  <a:pt x="15464" y="19922"/>
                </a:lnTo>
                <a:lnTo>
                  <a:pt x="8698" y="29659"/>
                </a:lnTo>
                <a:lnTo>
                  <a:pt x="3866" y="41221"/>
                </a:lnTo>
                <a:lnTo>
                  <a:pt x="966" y="54583"/>
                </a:lnTo>
                <a:lnTo>
                  <a:pt x="0" y="69723"/>
                </a:lnTo>
                <a:close/>
              </a:path>
            </a:pathLst>
          </a:custGeom>
          <a:solidFill>
            <a:srgbClr val="FCC3A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4194556" y="2465197"/>
            <a:ext cx="115824" cy="187451"/>
          </a:xfrm>
          <a:custGeom>
            <a:avLst/>
            <a:gdLst/>
            <a:ahLst/>
            <a:cxnLst/>
            <a:rect l="l" t="t" r="r" b="b"/>
            <a:pathLst>
              <a:path w="115824" h="187451">
                <a:moveTo>
                  <a:pt x="57658" y="139445"/>
                </a:moveTo>
                <a:lnTo>
                  <a:pt x="62982" y="139181"/>
                </a:lnTo>
                <a:lnTo>
                  <a:pt x="75323" y="136428"/>
                </a:lnTo>
                <a:lnTo>
                  <a:pt x="87122" y="130682"/>
                </a:lnTo>
                <a:lnTo>
                  <a:pt x="93238" y="126253"/>
                </a:lnTo>
                <a:lnTo>
                  <a:pt x="101865" y="117025"/>
                </a:lnTo>
                <a:lnTo>
                  <a:pt x="108458" y="105537"/>
                </a:lnTo>
                <a:lnTo>
                  <a:pt x="112474" y="94494"/>
                </a:lnTo>
                <a:lnTo>
                  <a:pt x="114991" y="82051"/>
                </a:lnTo>
                <a:lnTo>
                  <a:pt x="115824" y="68706"/>
                </a:lnTo>
                <a:lnTo>
                  <a:pt x="115284" y="57990"/>
                </a:lnTo>
                <a:lnTo>
                  <a:pt x="113104" y="45436"/>
                </a:lnTo>
                <a:lnTo>
                  <a:pt x="109220" y="33654"/>
                </a:lnTo>
                <a:lnTo>
                  <a:pt x="106268" y="27495"/>
                </a:lnTo>
                <a:lnTo>
                  <a:pt x="98870" y="17012"/>
                </a:lnTo>
                <a:lnTo>
                  <a:pt x="89408" y="8762"/>
                </a:lnTo>
                <a:lnTo>
                  <a:pt x="84340" y="5752"/>
                </a:lnTo>
                <a:lnTo>
                  <a:pt x="72512" y="1438"/>
                </a:lnTo>
                <a:lnTo>
                  <a:pt x="59309" y="0"/>
                </a:lnTo>
                <a:lnTo>
                  <a:pt x="50673" y="0"/>
                </a:lnTo>
                <a:lnTo>
                  <a:pt x="43180" y="1777"/>
                </a:lnTo>
                <a:lnTo>
                  <a:pt x="37084" y="5079"/>
                </a:lnTo>
                <a:lnTo>
                  <a:pt x="30988" y="8508"/>
                </a:lnTo>
                <a:lnTo>
                  <a:pt x="25527" y="13588"/>
                </a:lnTo>
                <a:lnTo>
                  <a:pt x="20701" y="20319"/>
                </a:lnTo>
                <a:lnTo>
                  <a:pt x="20701" y="3048"/>
                </a:lnTo>
                <a:lnTo>
                  <a:pt x="0" y="3048"/>
                </a:lnTo>
                <a:lnTo>
                  <a:pt x="0" y="187451"/>
                </a:lnTo>
                <a:lnTo>
                  <a:pt x="22606" y="187451"/>
                </a:lnTo>
                <a:lnTo>
                  <a:pt x="22606" y="122554"/>
                </a:lnTo>
                <a:lnTo>
                  <a:pt x="26543" y="127380"/>
                </a:lnTo>
                <a:lnTo>
                  <a:pt x="31496" y="131444"/>
                </a:lnTo>
                <a:lnTo>
                  <a:pt x="30988" y="108457"/>
                </a:lnTo>
                <a:lnTo>
                  <a:pt x="30320" y="107653"/>
                </a:lnTo>
                <a:lnTo>
                  <a:pt x="24888" y="98081"/>
                </a:lnTo>
                <a:lnTo>
                  <a:pt x="21648" y="85683"/>
                </a:lnTo>
                <a:lnTo>
                  <a:pt x="20574" y="70485"/>
                </a:lnTo>
                <a:lnTo>
                  <a:pt x="20621" y="67170"/>
                </a:lnTo>
                <a:lnTo>
                  <a:pt x="22144" y="52827"/>
                </a:lnTo>
                <a:lnTo>
                  <a:pt x="25811" y="40851"/>
                </a:lnTo>
                <a:lnTo>
                  <a:pt x="31623" y="31241"/>
                </a:lnTo>
                <a:lnTo>
                  <a:pt x="34325" y="28196"/>
                </a:lnTo>
                <a:lnTo>
                  <a:pt x="45124" y="20373"/>
                </a:lnTo>
                <a:lnTo>
                  <a:pt x="57150" y="17779"/>
                </a:lnTo>
                <a:lnTo>
                  <a:pt x="59943" y="17897"/>
                </a:lnTo>
                <a:lnTo>
                  <a:pt x="71974" y="21559"/>
                </a:lnTo>
                <a:lnTo>
                  <a:pt x="82296" y="30352"/>
                </a:lnTo>
                <a:lnTo>
                  <a:pt x="88448" y="41140"/>
                </a:lnTo>
                <a:lnTo>
                  <a:pt x="91648" y="53541"/>
                </a:lnTo>
                <a:lnTo>
                  <a:pt x="92710" y="68579"/>
                </a:lnTo>
                <a:lnTo>
                  <a:pt x="92659" y="72181"/>
                </a:lnTo>
                <a:lnTo>
                  <a:pt x="91176" y="86825"/>
                </a:lnTo>
                <a:lnTo>
                  <a:pt x="87637" y="98798"/>
                </a:lnTo>
                <a:lnTo>
                  <a:pt x="82042" y="108076"/>
                </a:lnTo>
                <a:lnTo>
                  <a:pt x="79387" y="110946"/>
                </a:lnTo>
                <a:lnTo>
                  <a:pt x="68622" y="118330"/>
                </a:lnTo>
                <a:lnTo>
                  <a:pt x="56134" y="120776"/>
                </a:lnTo>
                <a:lnTo>
                  <a:pt x="53441" y="120671"/>
                </a:lnTo>
                <a:lnTo>
                  <a:pt x="43434" y="137794"/>
                </a:lnTo>
                <a:lnTo>
                  <a:pt x="50165" y="139445"/>
                </a:lnTo>
                <a:lnTo>
                  <a:pt x="57658" y="139445"/>
                </a:lnTo>
                <a:close/>
              </a:path>
            </a:pathLst>
          </a:custGeom>
          <a:solidFill>
            <a:srgbClr val="FCC3A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4225544" y="2573654"/>
            <a:ext cx="22453" cy="29337"/>
          </a:xfrm>
          <a:custGeom>
            <a:avLst/>
            <a:gdLst/>
            <a:ahLst/>
            <a:cxnLst/>
            <a:rect l="l" t="t" r="r" b="b"/>
            <a:pathLst>
              <a:path w="22453" h="29337">
                <a:moveTo>
                  <a:pt x="10314" y="8657"/>
                </a:moveTo>
                <a:lnTo>
                  <a:pt x="0" y="0"/>
                </a:lnTo>
                <a:lnTo>
                  <a:pt x="507" y="22987"/>
                </a:lnTo>
                <a:lnTo>
                  <a:pt x="6476" y="26162"/>
                </a:lnTo>
                <a:lnTo>
                  <a:pt x="12445" y="29337"/>
                </a:lnTo>
                <a:lnTo>
                  <a:pt x="22453" y="12213"/>
                </a:lnTo>
                <a:lnTo>
                  <a:pt x="10314" y="8657"/>
                </a:lnTo>
                <a:close/>
              </a:path>
            </a:pathLst>
          </a:custGeom>
          <a:solidFill>
            <a:srgbClr val="FCC3A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2384806" y="2465197"/>
            <a:ext cx="115824" cy="187451"/>
          </a:xfrm>
          <a:custGeom>
            <a:avLst/>
            <a:gdLst/>
            <a:ahLst/>
            <a:cxnLst/>
            <a:rect l="l" t="t" r="r" b="b"/>
            <a:pathLst>
              <a:path w="115824" h="187451">
                <a:moveTo>
                  <a:pt x="57657" y="139445"/>
                </a:moveTo>
                <a:lnTo>
                  <a:pt x="62982" y="139181"/>
                </a:lnTo>
                <a:lnTo>
                  <a:pt x="75323" y="136428"/>
                </a:lnTo>
                <a:lnTo>
                  <a:pt x="87121" y="130682"/>
                </a:lnTo>
                <a:lnTo>
                  <a:pt x="93238" y="126253"/>
                </a:lnTo>
                <a:lnTo>
                  <a:pt x="101865" y="117025"/>
                </a:lnTo>
                <a:lnTo>
                  <a:pt x="108457" y="105537"/>
                </a:lnTo>
                <a:lnTo>
                  <a:pt x="112474" y="94494"/>
                </a:lnTo>
                <a:lnTo>
                  <a:pt x="114991" y="82051"/>
                </a:lnTo>
                <a:lnTo>
                  <a:pt x="115824" y="68706"/>
                </a:lnTo>
                <a:lnTo>
                  <a:pt x="115284" y="57990"/>
                </a:lnTo>
                <a:lnTo>
                  <a:pt x="113104" y="45436"/>
                </a:lnTo>
                <a:lnTo>
                  <a:pt x="109219" y="33654"/>
                </a:lnTo>
                <a:lnTo>
                  <a:pt x="106268" y="27495"/>
                </a:lnTo>
                <a:lnTo>
                  <a:pt x="98870" y="17012"/>
                </a:lnTo>
                <a:lnTo>
                  <a:pt x="89407" y="8762"/>
                </a:lnTo>
                <a:lnTo>
                  <a:pt x="84340" y="5752"/>
                </a:lnTo>
                <a:lnTo>
                  <a:pt x="72512" y="1438"/>
                </a:lnTo>
                <a:lnTo>
                  <a:pt x="59308" y="0"/>
                </a:lnTo>
                <a:lnTo>
                  <a:pt x="50673" y="0"/>
                </a:lnTo>
                <a:lnTo>
                  <a:pt x="43180" y="1777"/>
                </a:lnTo>
                <a:lnTo>
                  <a:pt x="37083" y="5079"/>
                </a:lnTo>
                <a:lnTo>
                  <a:pt x="30987" y="8508"/>
                </a:lnTo>
                <a:lnTo>
                  <a:pt x="25526" y="13588"/>
                </a:lnTo>
                <a:lnTo>
                  <a:pt x="20700" y="20319"/>
                </a:lnTo>
                <a:lnTo>
                  <a:pt x="20700" y="3048"/>
                </a:lnTo>
                <a:lnTo>
                  <a:pt x="0" y="3048"/>
                </a:lnTo>
                <a:lnTo>
                  <a:pt x="0" y="187451"/>
                </a:lnTo>
                <a:lnTo>
                  <a:pt x="22606" y="187451"/>
                </a:lnTo>
                <a:lnTo>
                  <a:pt x="22606" y="122554"/>
                </a:lnTo>
                <a:lnTo>
                  <a:pt x="26543" y="127380"/>
                </a:lnTo>
                <a:lnTo>
                  <a:pt x="31495" y="131444"/>
                </a:lnTo>
                <a:lnTo>
                  <a:pt x="30987" y="108457"/>
                </a:lnTo>
                <a:lnTo>
                  <a:pt x="30320" y="107653"/>
                </a:lnTo>
                <a:lnTo>
                  <a:pt x="24888" y="98081"/>
                </a:lnTo>
                <a:lnTo>
                  <a:pt x="21648" y="85683"/>
                </a:lnTo>
                <a:lnTo>
                  <a:pt x="20574" y="70485"/>
                </a:lnTo>
                <a:lnTo>
                  <a:pt x="20621" y="67170"/>
                </a:lnTo>
                <a:lnTo>
                  <a:pt x="22144" y="52827"/>
                </a:lnTo>
                <a:lnTo>
                  <a:pt x="25811" y="40851"/>
                </a:lnTo>
                <a:lnTo>
                  <a:pt x="31623" y="31241"/>
                </a:lnTo>
                <a:lnTo>
                  <a:pt x="34325" y="28196"/>
                </a:lnTo>
                <a:lnTo>
                  <a:pt x="45124" y="20373"/>
                </a:lnTo>
                <a:lnTo>
                  <a:pt x="57150" y="17779"/>
                </a:lnTo>
                <a:lnTo>
                  <a:pt x="59943" y="17897"/>
                </a:lnTo>
                <a:lnTo>
                  <a:pt x="71974" y="21559"/>
                </a:lnTo>
                <a:lnTo>
                  <a:pt x="82295" y="30352"/>
                </a:lnTo>
                <a:lnTo>
                  <a:pt x="88448" y="41140"/>
                </a:lnTo>
                <a:lnTo>
                  <a:pt x="91648" y="53541"/>
                </a:lnTo>
                <a:lnTo>
                  <a:pt x="92710" y="68579"/>
                </a:lnTo>
                <a:lnTo>
                  <a:pt x="92659" y="72181"/>
                </a:lnTo>
                <a:lnTo>
                  <a:pt x="91176" y="86825"/>
                </a:lnTo>
                <a:lnTo>
                  <a:pt x="87637" y="98798"/>
                </a:lnTo>
                <a:lnTo>
                  <a:pt x="82042" y="108076"/>
                </a:lnTo>
                <a:lnTo>
                  <a:pt x="79387" y="110946"/>
                </a:lnTo>
                <a:lnTo>
                  <a:pt x="68622" y="118330"/>
                </a:lnTo>
                <a:lnTo>
                  <a:pt x="56133" y="120776"/>
                </a:lnTo>
                <a:lnTo>
                  <a:pt x="53441" y="120671"/>
                </a:lnTo>
                <a:lnTo>
                  <a:pt x="43433" y="137794"/>
                </a:lnTo>
                <a:lnTo>
                  <a:pt x="50164" y="139445"/>
                </a:lnTo>
                <a:lnTo>
                  <a:pt x="57657" y="139445"/>
                </a:lnTo>
                <a:close/>
              </a:path>
            </a:pathLst>
          </a:custGeom>
          <a:solidFill>
            <a:srgbClr val="FCC3A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2415794" y="2573654"/>
            <a:ext cx="22453" cy="29337"/>
          </a:xfrm>
          <a:custGeom>
            <a:avLst/>
            <a:gdLst/>
            <a:ahLst/>
            <a:cxnLst/>
            <a:rect l="l" t="t" r="r" b="b"/>
            <a:pathLst>
              <a:path w="22453" h="29337">
                <a:moveTo>
                  <a:pt x="10314" y="8657"/>
                </a:moveTo>
                <a:lnTo>
                  <a:pt x="0" y="0"/>
                </a:lnTo>
                <a:lnTo>
                  <a:pt x="507" y="22987"/>
                </a:lnTo>
                <a:lnTo>
                  <a:pt x="6476" y="26162"/>
                </a:lnTo>
                <a:lnTo>
                  <a:pt x="12445" y="29337"/>
                </a:lnTo>
                <a:lnTo>
                  <a:pt x="22453" y="12213"/>
                </a:lnTo>
                <a:lnTo>
                  <a:pt x="10314" y="8657"/>
                </a:lnTo>
                <a:close/>
              </a:path>
            </a:pathLst>
          </a:custGeom>
          <a:solidFill>
            <a:srgbClr val="FCC3A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3339211" y="2419159"/>
            <a:ext cx="0" cy="182435"/>
          </a:xfrm>
          <a:custGeom>
            <a:avLst/>
            <a:gdLst/>
            <a:ahLst/>
            <a:cxnLst/>
            <a:rect l="l" t="t" r="r" b="b"/>
            <a:pathLst>
              <a:path h="182435">
                <a:moveTo>
                  <a:pt x="0" y="0"/>
                </a:moveTo>
                <a:lnTo>
                  <a:pt x="0" y="182435"/>
                </a:lnTo>
              </a:path>
            </a:pathLst>
          </a:custGeom>
          <a:ln w="23875">
            <a:solidFill>
              <a:srgbClr val="FCC3A3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5527929" y="2465197"/>
            <a:ext cx="72390" cy="136398"/>
          </a:xfrm>
          <a:custGeom>
            <a:avLst/>
            <a:gdLst/>
            <a:ahLst/>
            <a:cxnLst/>
            <a:rect l="l" t="t" r="r" b="b"/>
            <a:pathLst>
              <a:path w="72390" h="136398">
                <a:moveTo>
                  <a:pt x="22479" y="136398"/>
                </a:moveTo>
                <a:lnTo>
                  <a:pt x="22486" y="65300"/>
                </a:lnTo>
                <a:lnTo>
                  <a:pt x="23516" y="52257"/>
                </a:lnTo>
                <a:lnTo>
                  <a:pt x="26288" y="40258"/>
                </a:lnTo>
                <a:lnTo>
                  <a:pt x="27940" y="34925"/>
                </a:lnTo>
                <a:lnTo>
                  <a:pt x="30734" y="30861"/>
                </a:lnTo>
                <a:lnTo>
                  <a:pt x="34671" y="27812"/>
                </a:lnTo>
                <a:lnTo>
                  <a:pt x="38608" y="24891"/>
                </a:lnTo>
                <a:lnTo>
                  <a:pt x="43053" y="23367"/>
                </a:lnTo>
                <a:lnTo>
                  <a:pt x="53594" y="23367"/>
                </a:lnTo>
                <a:lnTo>
                  <a:pt x="59055" y="25018"/>
                </a:lnTo>
                <a:lnTo>
                  <a:pt x="64643" y="28320"/>
                </a:lnTo>
                <a:lnTo>
                  <a:pt x="72390" y="7365"/>
                </a:lnTo>
                <a:lnTo>
                  <a:pt x="64516" y="2412"/>
                </a:lnTo>
                <a:lnTo>
                  <a:pt x="56769" y="0"/>
                </a:lnTo>
                <a:lnTo>
                  <a:pt x="43942" y="0"/>
                </a:lnTo>
                <a:lnTo>
                  <a:pt x="39116" y="1524"/>
                </a:lnTo>
                <a:lnTo>
                  <a:pt x="34671" y="4572"/>
                </a:lnTo>
                <a:lnTo>
                  <a:pt x="30225" y="7619"/>
                </a:lnTo>
                <a:lnTo>
                  <a:pt x="25526" y="13842"/>
                </a:lnTo>
                <a:lnTo>
                  <a:pt x="20320" y="23240"/>
                </a:lnTo>
                <a:lnTo>
                  <a:pt x="20320" y="3048"/>
                </a:lnTo>
                <a:lnTo>
                  <a:pt x="0" y="3048"/>
                </a:lnTo>
                <a:lnTo>
                  <a:pt x="0" y="136398"/>
                </a:lnTo>
                <a:lnTo>
                  <a:pt x="22479" y="136398"/>
                </a:lnTo>
                <a:close/>
              </a:path>
            </a:pathLst>
          </a:custGeom>
          <a:solidFill>
            <a:srgbClr val="FCC3A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5252339" y="2465197"/>
            <a:ext cx="110744" cy="139445"/>
          </a:xfrm>
          <a:custGeom>
            <a:avLst/>
            <a:gdLst/>
            <a:ahLst/>
            <a:cxnLst/>
            <a:rect l="l" t="t" r="r" b="b"/>
            <a:pathLst>
              <a:path w="110744" h="139445">
                <a:moveTo>
                  <a:pt x="29639" y="135279"/>
                </a:moveTo>
                <a:lnTo>
                  <a:pt x="42165" y="138396"/>
                </a:lnTo>
                <a:lnTo>
                  <a:pt x="57023" y="139445"/>
                </a:lnTo>
                <a:lnTo>
                  <a:pt x="60626" y="139370"/>
                </a:lnTo>
                <a:lnTo>
                  <a:pt x="73542" y="137712"/>
                </a:lnTo>
                <a:lnTo>
                  <a:pt x="85216" y="133985"/>
                </a:lnTo>
                <a:lnTo>
                  <a:pt x="93472" y="130301"/>
                </a:lnTo>
                <a:lnTo>
                  <a:pt x="99822" y="125222"/>
                </a:lnTo>
                <a:lnTo>
                  <a:pt x="104139" y="118490"/>
                </a:lnTo>
                <a:lnTo>
                  <a:pt x="108585" y="111887"/>
                </a:lnTo>
                <a:lnTo>
                  <a:pt x="110744" y="104775"/>
                </a:lnTo>
                <a:lnTo>
                  <a:pt x="110744" y="89535"/>
                </a:lnTo>
                <a:lnTo>
                  <a:pt x="108965" y="83057"/>
                </a:lnTo>
                <a:lnTo>
                  <a:pt x="105410" y="77850"/>
                </a:lnTo>
                <a:lnTo>
                  <a:pt x="101853" y="72643"/>
                </a:lnTo>
                <a:lnTo>
                  <a:pt x="96774" y="68706"/>
                </a:lnTo>
                <a:lnTo>
                  <a:pt x="90550" y="66039"/>
                </a:lnTo>
                <a:lnTo>
                  <a:pt x="84155" y="63563"/>
                </a:lnTo>
                <a:lnTo>
                  <a:pt x="72479" y="59843"/>
                </a:lnTo>
                <a:lnTo>
                  <a:pt x="57023" y="55499"/>
                </a:lnTo>
                <a:lnTo>
                  <a:pt x="45974" y="52450"/>
                </a:lnTo>
                <a:lnTo>
                  <a:pt x="39370" y="50545"/>
                </a:lnTo>
                <a:lnTo>
                  <a:pt x="37084" y="49783"/>
                </a:lnTo>
                <a:lnTo>
                  <a:pt x="33147" y="48132"/>
                </a:lnTo>
                <a:lnTo>
                  <a:pt x="30225" y="46100"/>
                </a:lnTo>
                <a:lnTo>
                  <a:pt x="26543" y="41401"/>
                </a:lnTo>
                <a:lnTo>
                  <a:pt x="25653" y="38735"/>
                </a:lnTo>
                <a:lnTo>
                  <a:pt x="25653" y="31241"/>
                </a:lnTo>
                <a:lnTo>
                  <a:pt x="27812" y="27177"/>
                </a:lnTo>
                <a:lnTo>
                  <a:pt x="32258" y="23749"/>
                </a:lnTo>
                <a:lnTo>
                  <a:pt x="36702" y="20319"/>
                </a:lnTo>
                <a:lnTo>
                  <a:pt x="44196" y="18668"/>
                </a:lnTo>
                <a:lnTo>
                  <a:pt x="63373" y="18668"/>
                </a:lnTo>
                <a:lnTo>
                  <a:pt x="70103" y="20574"/>
                </a:lnTo>
                <a:lnTo>
                  <a:pt x="74930" y="24383"/>
                </a:lnTo>
                <a:lnTo>
                  <a:pt x="79756" y="28193"/>
                </a:lnTo>
                <a:lnTo>
                  <a:pt x="82676" y="33654"/>
                </a:lnTo>
                <a:lnTo>
                  <a:pt x="83693" y="40512"/>
                </a:lnTo>
                <a:lnTo>
                  <a:pt x="105790" y="37464"/>
                </a:lnTo>
                <a:lnTo>
                  <a:pt x="104394" y="28828"/>
                </a:lnTo>
                <a:lnTo>
                  <a:pt x="101726" y="21970"/>
                </a:lnTo>
                <a:lnTo>
                  <a:pt x="98044" y="16763"/>
                </a:lnTo>
                <a:lnTo>
                  <a:pt x="94234" y="11683"/>
                </a:lnTo>
                <a:lnTo>
                  <a:pt x="88391" y="7619"/>
                </a:lnTo>
                <a:lnTo>
                  <a:pt x="80518" y="4572"/>
                </a:lnTo>
                <a:lnTo>
                  <a:pt x="66386" y="944"/>
                </a:lnTo>
                <a:lnTo>
                  <a:pt x="52959" y="0"/>
                </a:lnTo>
                <a:lnTo>
                  <a:pt x="45974" y="0"/>
                </a:lnTo>
                <a:lnTo>
                  <a:pt x="39497" y="888"/>
                </a:lnTo>
                <a:lnTo>
                  <a:pt x="33400" y="2666"/>
                </a:lnTo>
                <a:lnTo>
                  <a:pt x="27305" y="4572"/>
                </a:lnTo>
                <a:lnTo>
                  <a:pt x="22478" y="6730"/>
                </a:lnTo>
                <a:lnTo>
                  <a:pt x="19050" y="9270"/>
                </a:lnTo>
                <a:lnTo>
                  <a:pt x="14350" y="12700"/>
                </a:lnTo>
                <a:lnTo>
                  <a:pt x="10668" y="16890"/>
                </a:lnTo>
                <a:lnTo>
                  <a:pt x="7874" y="21970"/>
                </a:lnTo>
                <a:lnTo>
                  <a:pt x="5207" y="27050"/>
                </a:lnTo>
                <a:lnTo>
                  <a:pt x="3810" y="32512"/>
                </a:lnTo>
                <a:lnTo>
                  <a:pt x="3810" y="44957"/>
                </a:lnTo>
                <a:lnTo>
                  <a:pt x="5461" y="50926"/>
                </a:lnTo>
                <a:lnTo>
                  <a:pt x="8762" y="56387"/>
                </a:lnTo>
                <a:lnTo>
                  <a:pt x="12064" y="61722"/>
                </a:lnTo>
                <a:lnTo>
                  <a:pt x="16890" y="65912"/>
                </a:lnTo>
                <a:lnTo>
                  <a:pt x="23368" y="69087"/>
                </a:lnTo>
                <a:lnTo>
                  <a:pt x="30363" y="71929"/>
                </a:lnTo>
                <a:lnTo>
                  <a:pt x="42199" y="75686"/>
                </a:lnTo>
                <a:lnTo>
                  <a:pt x="57785" y="79882"/>
                </a:lnTo>
                <a:lnTo>
                  <a:pt x="70103" y="82930"/>
                </a:lnTo>
                <a:lnTo>
                  <a:pt x="77850" y="85598"/>
                </a:lnTo>
                <a:lnTo>
                  <a:pt x="80899" y="87502"/>
                </a:lnTo>
                <a:lnTo>
                  <a:pt x="85344" y="90424"/>
                </a:lnTo>
                <a:lnTo>
                  <a:pt x="87502" y="94487"/>
                </a:lnTo>
                <a:lnTo>
                  <a:pt x="87502" y="105282"/>
                </a:lnTo>
                <a:lnTo>
                  <a:pt x="85089" y="110236"/>
                </a:lnTo>
                <a:lnTo>
                  <a:pt x="80010" y="114426"/>
                </a:lnTo>
                <a:lnTo>
                  <a:pt x="75057" y="118744"/>
                </a:lnTo>
                <a:lnTo>
                  <a:pt x="67310" y="120776"/>
                </a:lnTo>
                <a:lnTo>
                  <a:pt x="46609" y="120776"/>
                </a:lnTo>
                <a:lnTo>
                  <a:pt x="38608" y="118490"/>
                </a:lnTo>
                <a:lnTo>
                  <a:pt x="32893" y="113664"/>
                </a:lnTo>
                <a:lnTo>
                  <a:pt x="27177" y="108838"/>
                </a:lnTo>
                <a:lnTo>
                  <a:pt x="23622" y="101980"/>
                </a:lnTo>
                <a:lnTo>
                  <a:pt x="22351" y="93090"/>
                </a:lnTo>
                <a:lnTo>
                  <a:pt x="0" y="96647"/>
                </a:lnTo>
                <a:lnTo>
                  <a:pt x="3211" y="108506"/>
                </a:lnTo>
                <a:lnTo>
                  <a:pt x="9131" y="119829"/>
                </a:lnTo>
                <a:lnTo>
                  <a:pt x="17399" y="128650"/>
                </a:lnTo>
                <a:lnTo>
                  <a:pt x="19445" y="130139"/>
                </a:lnTo>
                <a:lnTo>
                  <a:pt x="29639" y="135279"/>
                </a:lnTo>
                <a:close/>
              </a:path>
            </a:pathLst>
          </a:custGeom>
          <a:solidFill>
            <a:srgbClr val="FCC3A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5409565" y="2483992"/>
            <a:ext cx="78486" cy="101981"/>
          </a:xfrm>
          <a:custGeom>
            <a:avLst/>
            <a:gdLst/>
            <a:ahLst/>
            <a:cxnLst/>
            <a:rect l="l" t="t" r="r" b="b"/>
            <a:pathLst>
              <a:path w="78486" h="101981">
                <a:moveTo>
                  <a:pt x="39370" y="0"/>
                </a:moveTo>
                <a:lnTo>
                  <a:pt x="26387" y="2127"/>
                </a:lnTo>
                <a:lnTo>
                  <a:pt x="15338" y="8511"/>
                </a:lnTo>
                <a:lnTo>
                  <a:pt x="11175" y="12573"/>
                </a:lnTo>
                <a:lnTo>
                  <a:pt x="5180" y="21966"/>
                </a:lnTo>
                <a:lnTo>
                  <a:pt x="1471" y="33951"/>
                </a:lnTo>
                <a:lnTo>
                  <a:pt x="23" y="48574"/>
                </a:lnTo>
                <a:lnTo>
                  <a:pt x="0" y="50927"/>
                </a:lnTo>
                <a:lnTo>
                  <a:pt x="1120" y="65882"/>
                </a:lnTo>
                <a:lnTo>
                  <a:pt x="4499" y="78272"/>
                </a:lnTo>
                <a:lnTo>
                  <a:pt x="10159" y="88071"/>
                </a:lnTo>
                <a:lnTo>
                  <a:pt x="21372" y="97588"/>
                </a:lnTo>
                <a:lnTo>
                  <a:pt x="33496" y="101579"/>
                </a:lnTo>
                <a:lnTo>
                  <a:pt x="39370" y="101981"/>
                </a:lnTo>
                <a:lnTo>
                  <a:pt x="52274" y="99819"/>
                </a:lnTo>
                <a:lnTo>
                  <a:pt x="63275" y="93297"/>
                </a:lnTo>
                <a:lnTo>
                  <a:pt x="67310" y="89281"/>
                </a:lnTo>
                <a:lnTo>
                  <a:pt x="73217" y="79922"/>
                </a:lnTo>
                <a:lnTo>
                  <a:pt x="76920" y="67993"/>
                </a:lnTo>
                <a:lnTo>
                  <a:pt x="78441" y="53445"/>
                </a:lnTo>
                <a:lnTo>
                  <a:pt x="78486" y="50165"/>
                </a:lnTo>
                <a:lnTo>
                  <a:pt x="77315" y="35357"/>
                </a:lnTo>
                <a:lnTo>
                  <a:pt x="73787" y="23097"/>
                </a:lnTo>
                <a:lnTo>
                  <a:pt x="67875" y="13358"/>
                </a:lnTo>
                <a:lnTo>
                  <a:pt x="57047" y="4346"/>
                </a:lnTo>
                <a:lnTo>
                  <a:pt x="44935" y="374"/>
                </a:lnTo>
                <a:lnTo>
                  <a:pt x="39370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4581144" y="2483992"/>
            <a:ext cx="71881" cy="101981"/>
          </a:xfrm>
          <a:custGeom>
            <a:avLst/>
            <a:gdLst/>
            <a:ahLst/>
            <a:cxnLst/>
            <a:rect l="l" t="t" r="r" b="b"/>
            <a:pathLst>
              <a:path w="71881" h="101981">
                <a:moveTo>
                  <a:pt x="35305" y="0"/>
                </a:moveTo>
                <a:lnTo>
                  <a:pt x="22650" y="2517"/>
                </a:lnTo>
                <a:lnTo>
                  <a:pt x="12040" y="10071"/>
                </a:lnTo>
                <a:lnTo>
                  <a:pt x="4769" y="21431"/>
                </a:lnTo>
                <a:lnTo>
                  <a:pt x="1384" y="33488"/>
                </a:lnTo>
                <a:lnTo>
                  <a:pt x="27" y="48364"/>
                </a:lnTo>
                <a:lnTo>
                  <a:pt x="0" y="51054"/>
                </a:lnTo>
                <a:lnTo>
                  <a:pt x="1087" y="66045"/>
                </a:lnTo>
                <a:lnTo>
                  <a:pt x="4368" y="78457"/>
                </a:lnTo>
                <a:lnTo>
                  <a:pt x="9865" y="88265"/>
                </a:lnTo>
                <a:lnTo>
                  <a:pt x="21246" y="98126"/>
                </a:lnTo>
                <a:lnTo>
                  <a:pt x="33215" y="101836"/>
                </a:lnTo>
                <a:lnTo>
                  <a:pt x="36321" y="101981"/>
                </a:lnTo>
                <a:lnTo>
                  <a:pt x="48906" y="99508"/>
                </a:lnTo>
                <a:lnTo>
                  <a:pt x="59594" y="91993"/>
                </a:lnTo>
                <a:lnTo>
                  <a:pt x="67236" y="80475"/>
                </a:lnTo>
                <a:lnTo>
                  <a:pt x="70698" y="68283"/>
                </a:lnTo>
                <a:lnTo>
                  <a:pt x="71881" y="53340"/>
                </a:lnTo>
                <a:lnTo>
                  <a:pt x="71881" y="52959"/>
                </a:lnTo>
                <a:lnTo>
                  <a:pt x="70892" y="37592"/>
                </a:lnTo>
                <a:lnTo>
                  <a:pt x="67936" y="24950"/>
                </a:lnTo>
                <a:lnTo>
                  <a:pt x="63037" y="14989"/>
                </a:lnTo>
                <a:lnTo>
                  <a:pt x="51097" y="3987"/>
                </a:lnTo>
                <a:lnTo>
                  <a:pt x="39031" y="190"/>
                </a:lnTo>
                <a:lnTo>
                  <a:pt x="35305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3771519" y="2483992"/>
            <a:ext cx="71881" cy="101981"/>
          </a:xfrm>
          <a:custGeom>
            <a:avLst/>
            <a:gdLst/>
            <a:ahLst/>
            <a:cxnLst/>
            <a:rect l="l" t="t" r="r" b="b"/>
            <a:pathLst>
              <a:path w="71881" h="101981">
                <a:moveTo>
                  <a:pt x="35305" y="0"/>
                </a:moveTo>
                <a:lnTo>
                  <a:pt x="22650" y="2517"/>
                </a:lnTo>
                <a:lnTo>
                  <a:pt x="12040" y="10071"/>
                </a:lnTo>
                <a:lnTo>
                  <a:pt x="4769" y="21431"/>
                </a:lnTo>
                <a:lnTo>
                  <a:pt x="1384" y="33488"/>
                </a:lnTo>
                <a:lnTo>
                  <a:pt x="27" y="48364"/>
                </a:lnTo>
                <a:lnTo>
                  <a:pt x="0" y="51054"/>
                </a:lnTo>
                <a:lnTo>
                  <a:pt x="1087" y="66045"/>
                </a:lnTo>
                <a:lnTo>
                  <a:pt x="4368" y="78457"/>
                </a:lnTo>
                <a:lnTo>
                  <a:pt x="9865" y="88265"/>
                </a:lnTo>
                <a:lnTo>
                  <a:pt x="21246" y="98126"/>
                </a:lnTo>
                <a:lnTo>
                  <a:pt x="33215" y="101836"/>
                </a:lnTo>
                <a:lnTo>
                  <a:pt x="36321" y="101981"/>
                </a:lnTo>
                <a:lnTo>
                  <a:pt x="48906" y="99508"/>
                </a:lnTo>
                <a:lnTo>
                  <a:pt x="59594" y="91993"/>
                </a:lnTo>
                <a:lnTo>
                  <a:pt x="67236" y="80475"/>
                </a:lnTo>
                <a:lnTo>
                  <a:pt x="70698" y="68283"/>
                </a:lnTo>
                <a:lnTo>
                  <a:pt x="71881" y="53340"/>
                </a:lnTo>
                <a:lnTo>
                  <a:pt x="71881" y="52959"/>
                </a:lnTo>
                <a:lnTo>
                  <a:pt x="70892" y="37592"/>
                </a:lnTo>
                <a:lnTo>
                  <a:pt x="67936" y="24950"/>
                </a:lnTo>
                <a:lnTo>
                  <a:pt x="63037" y="14989"/>
                </a:lnTo>
                <a:lnTo>
                  <a:pt x="51097" y="3987"/>
                </a:lnTo>
                <a:lnTo>
                  <a:pt x="39031" y="190"/>
                </a:lnTo>
                <a:lnTo>
                  <a:pt x="35305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3542665" y="2483992"/>
            <a:ext cx="78486" cy="101981"/>
          </a:xfrm>
          <a:custGeom>
            <a:avLst/>
            <a:gdLst/>
            <a:ahLst/>
            <a:cxnLst/>
            <a:rect l="l" t="t" r="r" b="b"/>
            <a:pathLst>
              <a:path w="78486" h="101981">
                <a:moveTo>
                  <a:pt x="39370" y="0"/>
                </a:moveTo>
                <a:lnTo>
                  <a:pt x="26387" y="2127"/>
                </a:lnTo>
                <a:lnTo>
                  <a:pt x="15338" y="8511"/>
                </a:lnTo>
                <a:lnTo>
                  <a:pt x="11175" y="12573"/>
                </a:lnTo>
                <a:lnTo>
                  <a:pt x="5180" y="21966"/>
                </a:lnTo>
                <a:lnTo>
                  <a:pt x="1471" y="33951"/>
                </a:lnTo>
                <a:lnTo>
                  <a:pt x="23" y="48574"/>
                </a:lnTo>
                <a:lnTo>
                  <a:pt x="0" y="50927"/>
                </a:lnTo>
                <a:lnTo>
                  <a:pt x="1120" y="65882"/>
                </a:lnTo>
                <a:lnTo>
                  <a:pt x="4499" y="78272"/>
                </a:lnTo>
                <a:lnTo>
                  <a:pt x="10159" y="88071"/>
                </a:lnTo>
                <a:lnTo>
                  <a:pt x="21372" y="97588"/>
                </a:lnTo>
                <a:lnTo>
                  <a:pt x="33496" y="101579"/>
                </a:lnTo>
                <a:lnTo>
                  <a:pt x="39370" y="101981"/>
                </a:lnTo>
                <a:lnTo>
                  <a:pt x="52274" y="99819"/>
                </a:lnTo>
                <a:lnTo>
                  <a:pt x="63275" y="93297"/>
                </a:lnTo>
                <a:lnTo>
                  <a:pt x="67310" y="89281"/>
                </a:lnTo>
                <a:lnTo>
                  <a:pt x="73217" y="79922"/>
                </a:lnTo>
                <a:lnTo>
                  <a:pt x="76920" y="67993"/>
                </a:lnTo>
                <a:lnTo>
                  <a:pt x="78441" y="53445"/>
                </a:lnTo>
                <a:lnTo>
                  <a:pt x="78486" y="50165"/>
                </a:lnTo>
                <a:lnTo>
                  <a:pt x="77315" y="35357"/>
                </a:lnTo>
                <a:lnTo>
                  <a:pt x="73787" y="23097"/>
                </a:lnTo>
                <a:lnTo>
                  <a:pt x="67875" y="13358"/>
                </a:lnTo>
                <a:lnTo>
                  <a:pt x="57047" y="4346"/>
                </a:lnTo>
                <a:lnTo>
                  <a:pt x="44935" y="374"/>
                </a:lnTo>
                <a:lnTo>
                  <a:pt x="39370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2837815" y="2483992"/>
            <a:ext cx="78486" cy="101981"/>
          </a:xfrm>
          <a:custGeom>
            <a:avLst/>
            <a:gdLst/>
            <a:ahLst/>
            <a:cxnLst/>
            <a:rect l="l" t="t" r="r" b="b"/>
            <a:pathLst>
              <a:path w="78486" h="101981">
                <a:moveTo>
                  <a:pt x="39370" y="0"/>
                </a:moveTo>
                <a:lnTo>
                  <a:pt x="26387" y="2127"/>
                </a:lnTo>
                <a:lnTo>
                  <a:pt x="15338" y="8511"/>
                </a:lnTo>
                <a:lnTo>
                  <a:pt x="11176" y="12573"/>
                </a:lnTo>
                <a:lnTo>
                  <a:pt x="5180" y="21966"/>
                </a:lnTo>
                <a:lnTo>
                  <a:pt x="1471" y="33951"/>
                </a:lnTo>
                <a:lnTo>
                  <a:pt x="23" y="48574"/>
                </a:lnTo>
                <a:lnTo>
                  <a:pt x="0" y="50927"/>
                </a:lnTo>
                <a:lnTo>
                  <a:pt x="1120" y="65882"/>
                </a:lnTo>
                <a:lnTo>
                  <a:pt x="4499" y="78272"/>
                </a:lnTo>
                <a:lnTo>
                  <a:pt x="10159" y="88071"/>
                </a:lnTo>
                <a:lnTo>
                  <a:pt x="21372" y="97588"/>
                </a:lnTo>
                <a:lnTo>
                  <a:pt x="33496" y="101579"/>
                </a:lnTo>
                <a:lnTo>
                  <a:pt x="39370" y="101981"/>
                </a:lnTo>
                <a:lnTo>
                  <a:pt x="52274" y="99819"/>
                </a:lnTo>
                <a:lnTo>
                  <a:pt x="63275" y="93297"/>
                </a:lnTo>
                <a:lnTo>
                  <a:pt x="67310" y="89281"/>
                </a:lnTo>
                <a:lnTo>
                  <a:pt x="73217" y="79922"/>
                </a:lnTo>
                <a:lnTo>
                  <a:pt x="76920" y="67993"/>
                </a:lnTo>
                <a:lnTo>
                  <a:pt x="78441" y="53445"/>
                </a:lnTo>
                <a:lnTo>
                  <a:pt x="78486" y="50165"/>
                </a:lnTo>
                <a:lnTo>
                  <a:pt x="77315" y="35357"/>
                </a:lnTo>
                <a:lnTo>
                  <a:pt x="73787" y="23097"/>
                </a:lnTo>
                <a:lnTo>
                  <a:pt x="67875" y="13358"/>
                </a:lnTo>
                <a:lnTo>
                  <a:pt x="57047" y="4346"/>
                </a:lnTo>
                <a:lnTo>
                  <a:pt x="44935" y="374"/>
                </a:lnTo>
                <a:lnTo>
                  <a:pt x="39370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5002276" y="2483866"/>
            <a:ext cx="74422" cy="38226"/>
          </a:xfrm>
          <a:custGeom>
            <a:avLst/>
            <a:gdLst/>
            <a:ahLst/>
            <a:cxnLst/>
            <a:rect l="l" t="t" r="r" b="b"/>
            <a:pathLst>
              <a:path w="74422" h="38226">
                <a:moveTo>
                  <a:pt x="37973" y="0"/>
                </a:moveTo>
                <a:lnTo>
                  <a:pt x="24940" y="2086"/>
                </a:lnTo>
                <a:lnTo>
                  <a:pt x="13905" y="8392"/>
                </a:lnTo>
                <a:lnTo>
                  <a:pt x="11684" y="10413"/>
                </a:lnTo>
                <a:lnTo>
                  <a:pt x="4492" y="20358"/>
                </a:lnTo>
                <a:lnTo>
                  <a:pt x="598" y="32868"/>
                </a:lnTo>
                <a:lnTo>
                  <a:pt x="0" y="38226"/>
                </a:lnTo>
                <a:lnTo>
                  <a:pt x="74422" y="38226"/>
                </a:lnTo>
                <a:lnTo>
                  <a:pt x="71746" y="24146"/>
                </a:lnTo>
                <a:lnTo>
                  <a:pt x="66569" y="13786"/>
                </a:lnTo>
                <a:lnTo>
                  <a:pt x="55911" y="4472"/>
                </a:lnTo>
                <a:lnTo>
                  <a:pt x="43783" y="397"/>
                </a:lnTo>
                <a:lnTo>
                  <a:pt x="37973" y="0"/>
                </a:lnTo>
                <a:close/>
              </a:path>
            </a:pathLst>
          </a:custGeom>
          <a:ln w="19049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4726051" y="2483866"/>
            <a:ext cx="74422" cy="38226"/>
          </a:xfrm>
          <a:custGeom>
            <a:avLst/>
            <a:gdLst/>
            <a:ahLst/>
            <a:cxnLst/>
            <a:rect l="l" t="t" r="r" b="b"/>
            <a:pathLst>
              <a:path w="74422" h="38226">
                <a:moveTo>
                  <a:pt x="37973" y="0"/>
                </a:moveTo>
                <a:lnTo>
                  <a:pt x="24940" y="2086"/>
                </a:lnTo>
                <a:lnTo>
                  <a:pt x="13905" y="8392"/>
                </a:lnTo>
                <a:lnTo>
                  <a:pt x="11684" y="10413"/>
                </a:lnTo>
                <a:lnTo>
                  <a:pt x="4492" y="20358"/>
                </a:lnTo>
                <a:lnTo>
                  <a:pt x="598" y="32868"/>
                </a:lnTo>
                <a:lnTo>
                  <a:pt x="0" y="38226"/>
                </a:lnTo>
                <a:lnTo>
                  <a:pt x="74422" y="38226"/>
                </a:lnTo>
                <a:lnTo>
                  <a:pt x="71746" y="24146"/>
                </a:lnTo>
                <a:lnTo>
                  <a:pt x="66569" y="13786"/>
                </a:lnTo>
                <a:lnTo>
                  <a:pt x="55911" y="4472"/>
                </a:lnTo>
                <a:lnTo>
                  <a:pt x="43783" y="397"/>
                </a:lnTo>
                <a:lnTo>
                  <a:pt x="37973" y="0"/>
                </a:lnTo>
                <a:close/>
              </a:path>
            </a:pathLst>
          </a:custGeom>
          <a:ln w="19049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4440301" y="2483866"/>
            <a:ext cx="74422" cy="38226"/>
          </a:xfrm>
          <a:custGeom>
            <a:avLst/>
            <a:gdLst/>
            <a:ahLst/>
            <a:cxnLst/>
            <a:rect l="l" t="t" r="r" b="b"/>
            <a:pathLst>
              <a:path w="74422" h="38226">
                <a:moveTo>
                  <a:pt x="37973" y="0"/>
                </a:moveTo>
                <a:lnTo>
                  <a:pt x="24940" y="2086"/>
                </a:lnTo>
                <a:lnTo>
                  <a:pt x="13905" y="8392"/>
                </a:lnTo>
                <a:lnTo>
                  <a:pt x="11684" y="10413"/>
                </a:lnTo>
                <a:lnTo>
                  <a:pt x="4492" y="20358"/>
                </a:lnTo>
                <a:lnTo>
                  <a:pt x="598" y="32868"/>
                </a:lnTo>
                <a:lnTo>
                  <a:pt x="0" y="38226"/>
                </a:lnTo>
                <a:lnTo>
                  <a:pt x="74422" y="38226"/>
                </a:lnTo>
                <a:lnTo>
                  <a:pt x="71746" y="24146"/>
                </a:lnTo>
                <a:lnTo>
                  <a:pt x="66569" y="13786"/>
                </a:lnTo>
                <a:lnTo>
                  <a:pt x="55911" y="4472"/>
                </a:lnTo>
                <a:lnTo>
                  <a:pt x="43783" y="397"/>
                </a:lnTo>
                <a:lnTo>
                  <a:pt x="37973" y="0"/>
                </a:lnTo>
                <a:close/>
              </a:path>
            </a:pathLst>
          </a:custGeom>
          <a:ln w="19049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3916426" y="2483866"/>
            <a:ext cx="74422" cy="38226"/>
          </a:xfrm>
          <a:custGeom>
            <a:avLst/>
            <a:gdLst/>
            <a:ahLst/>
            <a:cxnLst/>
            <a:rect l="l" t="t" r="r" b="b"/>
            <a:pathLst>
              <a:path w="74422" h="38226">
                <a:moveTo>
                  <a:pt x="37973" y="0"/>
                </a:moveTo>
                <a:lnTo>
                  <a:pt x="24940" y="2086"/>
                </a:lnTo>
                <a:lnTo>
                  <a:pt x="13905" y="8392"/>
                </a:lnTo>
                <a:lnTo>
                  <a:pt x="11684" y="10413"/>
                </a:lnTo>
                <a:lnTo>
                  <a:pt x="4492" y="20358"/>
                </a:lnTo>
                <a:lnTo>
                  <a:pt x="598" y="32868"/>
                </a:lnTo>
                <a:lnTo>
                  <a:pt x="0" y="38226"/>
                </a:lnTo>
                <a:lnTo>
                  <a:pt x="74422" y="38226"/>
                </a:lnTo>
                <a:lnTo>
                  <a:pt x="71746" y="24146"/>
                </a:lnTo>
                <a:lnTo>
                  <a:pt x="66569" y="13786"/>
                </a:lnTo>
                <a:lnTo>
                  <a:pt x="55911" y="4472"/>
                </a:lnTo>
                <a:lnTo>
                  <a:pt x="43783" y="397"/>
                </a:lnTo>
                <a:lnTo>
                  <a:pt x="37973" y="0"/>
                </a:lnTo>
                <a:close/>
              </a:path>
            </a:pathLst>
          </a:custGeom>
          <a:ln w="19049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2544826" y="2483866"/>
            <a:ext cx="74422" cy="38226"/>
          </a:xfrm>
          <a:custGeom>
            <a:avLst/>
            <a:gdLst/>
            <a:ahLst/>
            <a:cxnLst/>
            <a:rect l="l" t="t" r="r" b="b"/>
            <a:pathLst>
              <a:path w="74422" h="38226">
                <a:moveTo>
                  <a:pt x="37973" y="0"/>
                </a:moveTo>
                <a:lnTo>
                  <a:pt x="24940" y="2086"/>
                </a:lnTo>
                <a:lnTo>
                  <a:pt x="13905" y="8392"/>
                </a:lnTo>
                <a:lnTo>
                  <a:pt x="11684" y="10413"/>
                </a:lnTo>
                <a:lnTo>
                  <a:pt x="4492" y="20358"/>
                </a:lnTo>
                <a:lnTo>
                  <a:pt x="598" y="32868"/>
                </a:lnTo>
                <a:lnTo>
                  <a:pt x="0" y="38226"/>
                </a:lnTo>
                <a:lnTo>
                  <a:pt x="74422" y="38226"/>
                </a:lnTo>
                <a:lnTo>
                  <a:pt x="71746" y="24146"/>
                </a:lnTo>
                <a:lnTo>
                  <a:pt x="66569" y="13786"/>
                </a:lnTo>
                <a:lnTo>
                  <a:pt x="55911" y="4472"/>
                </a:lnTo>
                <a:lnTo>
                  <a:pt x="43783" y="397"/>
                </a:lnTo>
                <a:lnTo>
                  <a:pt x="37973" y="0"/>
                </a:lnTo>
                <a:close/>
              </a:path>
            </a:pathLst>
          </a:custGeom>
          <a:ln w="19049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4215130" y="2482977"/>
            <a:ext cx="72136" cy="102997"/>
          </a:xfrm>
          <a:custGeom>
            <a:avLst/>
            <a:gdLst/>
            <a:ahLst/>
            <a:cxnLst/>
            <a:rect l="l" t="t" r="r" b="b"/>
            <a:pathLst>
              <a:path w="72136" h="102997">
                <a:moveTo>
                  <a:pt x="36575" y="0"/>
                </a:moveTo>
                <a:lnTo>
                  <a:pt x="24550" y="2593"/>
                </a:lnTo>
                <a:lnTo>
                  <a:pt x="13751" y="10416"/>
                </a:lnTo>
                <a:lnTo>
                  <a:pt x="11049" y="13462"/>
                </a:lnTo>
                <a:lnTo>
                  <a:pt x="5237" y="23071"/>
                </a:lnTo>
                <a:lnTo>
                  <a:pt x="1570" y="35047"/>
                </a:lnTo>
                <a:lnTo>
                  <a:pt x="47" y="49390"/>
                </a:lnTo>
                <a:lnTo>
                  <a:pt x="0" y="52705"/>
                </a:lnTo>
                <a:lnTo>
                  <a:pt x="1074" y="67903"/>
                </a:lnTo>
                <a:lnTo>
                  <a:pt x="4314" y="80301"/>
                </a:lnTo>
                <a:lnTo>
                  <a:pt x="9746" y="89873"/>
                </a:lnTo>
                <a:lnTo>
                  <a:pt x="20728" y="99335"/>
                </a:lnTo>
                <a:lnTo>
                  <a:pt x="32867" y="102891"/>
                </a:lnTo>
                <a:lnTo>
                  <a:pt x="35560" y="102997"/>
                </a:lnTo>
                <a:lnTo>
                  <a:pt x="48048" y="100550"/>
                </a:lnTo>
                <a:lnTo>
                  <a:pt x="58813" y="93166"/>
                </a:lnTo>
                <a:lnTo>
                  <a:pt x="61468" y="90297"/>
                </a:lnTo>
                <a:lnTo>
                  <a:pt x="67063" y="81018"/>
                </a:lnTo>
                <a:lnTo>
                  <a:pt x="70602" y="69045"/>
                </a:lnTo>
                <a:lnTo>
                  <a:pt x="72085" y="54401"/>
                </a:lnTo>
                <a:lnTo>
                  <a:pt x="72136" y="50800"/>
                </a:lnTo>
                <a:lnTo>
                  <a:pt x="71074" y="35761"/>
                </a:lnTo>
                <a:lnTo>
                  <a:pt x="67874" y="23360"/>
                </a:lnTo>
                <a:lnTo>
                  <a:pt x="62510" y="13570"/>
                </a:lnTo>
                <a:lnTo>
                  <a:pt x="51400" y="3779"/>
                </a:lnTo>
                <a:lnTo>
                  <a:pt x="39369" y="117"/>
                </a:lnTo>
                <a:lnTo>
                  <a:pt x="36575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2405380" y="2482977"/>
            <a:ext cx="72136" cy="102997"/>
          </a:xfrm>
          <a:custGeom>
            <a:avLst/>
            <a:gdLst/>
            <a:ahLst/>
            <a:cxnLst/>
            <a:rect l="l" t="t" r="r" b="b"/>
            <a:pathLst>
              <a:path w="72136" h="102997">
                <a:moveTo>
                  <a:pt x="36575" y="0"/>
                </a:moveTo>
                <a:lnTo>
                  <a:pt x="24550" y="2593"/>
                </a:lnTo>
                <a:lnTo>
                  <a:pt x="13751" y="10416"/>
                </a:lnTo>
                <a:lnTo>
                  <a:pt x="11049" y="13462"/>
                </a:lnTo>
                <a:lnTo>
                  <a:pt x="5237" y="23071"/>
                </a:lnTo>
                <a:lnTo>
                  <a:pt x="1570" y="35047"/>
                </a:lnTo>
                <a:lnTo>
                  <a:pt x="47" y="49390"/>
                </a:lnTo>
                <a:lnTo>
                  <a:pt x="0" y="52705"/>
                </a:lnTo>
                <a:lnTo>
                  <a:pt x="1074" y="67903"/>
                </a:lnTo>
                <a:lnTo>
                  <a:pt x="4314" y="80301"/>
                </a:lnTo>
                <a:lnTo>
                  <a:pt x="9746" y="89873"/>
                </a:lnTo>
                <a:lnTo>
                  <a:pt x="20728" y="99335"/>
                </a:lnTo>
                <a:lnTo>
                  <a:pt x="32867" y="102891"/>
                </a:lnTo>
                <a:lnTo>
                  <a:pt x="35559" y="102997"/>
                </a:lnTo>
                <a:lnTo>
                  <a:pt x="48048" y="100550"/>
                </a:lnTo>
                <a:lnTo>
                  <a:pt x="58813" y="93166"/>
                </a:lnTo>
                <a:lnTo>
                  <a:pt x="61468" y="90297"/>
                </a:lnTo>
                <a:lnTo>
                  <a:pt x="67063" y="81018"/>
                </a:lnTo>
                <a:lnTo>
                  <a:pt x="70602" y="69045"/>
                </a:lnTo>
                <a:lnTo>
                  <a:pt x="72085" y="54401"/>
                </a:lnTo>
                <a:lnTo>
                  <a:pt x="72136" y="50800"/>
                </a:lnTo>
                <a:lnTo>
                  <a:pt x="71074" y="35761"/>
                </a:lnTo>
                <a:lnTo>
                  <a:pt x="67874" y="23360"/>
                </a:lnTo>
                <a:lnTo>
                  <a:pt x="62510" y="13570"/>
                </a:lnTo>
                <a:lnTo>
                  <a:pt x="51400" y="3779"/>
                </a:lnTo>
                <a:lnTo>
                  <a:pt x="39369" y="117"/>
                </a:lnTo>
                <a:lnTo>
                  <a:pt x="36575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3339211" y="2458720"/>
            <a:ext cx="0" cy="152400"/>
          </a:xfrm>
          <a:custGeom>
            <a:avLst/>
            <a:gdLst/>
            <a:ahLst/>
            <a:cxnLst/>
            <a:rect l="l" t="t" r="r" b="b"/>
            <a:pathLst>
              <a:path h="152400">
                <a:moveTo>
                  <a:pt x="0" y="0"/>
                </a:moveTo>
                <a:lnTo>
                  <a:pt x="0" y="152400"/>
                </a:lnTo>
              </a:path>
            </a:pathLst>
          </a:custGeom>
          <a:ln w="42925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5527929" y="2465197"/>
            <a:ext cx="72390" cy="136398"/>
          </a:xfrm>
          <a:custGeom>
            <a:avLst/>
            <a:gdLst/>
            <a:ahLst/>
            <a:cxnLst/>
            <a:rect l="l" t="t" r="r" b="b"/>
            <a:pathLst>
              <a:path w="72390" h="136398">
                <a:moveTo>
                  <a:pt x="49149" y="0"/>
                </a:moveTo>
                <a:lnTo>
                  <a:pt x="56769" y="0"/>
                </a:lnTo>
                <a:lnTo>
                  <a:pt x="64516" y="2412"/>
                </a:lnTo>
                <a:lnTo>
                  <a:pt x="72390" y="7365"/>
                </a:lnTo>
                <a:lnTo>
                  <a:pt x="64643" y="28320"/>
                </a:lnTo>
                <a:lnTo>
                  <a:pt x="59055" y="25018"/>
                </a:lnTo>
                <a:lnTo>
                  <a:pt x="53594" y="23367"/>
                </a:lnTo>
                <a:lnTo>
                  <a:pt x="48006" y="23367"/>
                </a:lnTo>
                <a:lnTo>
                  <a:pt x="43053" y="23367"/>
                </a:lnTo>
                <a:lnTo>
                  <a:pt x="38608" y="24891"/>
                </a:lnTo>
                <a:lnTo>
                  <a:pt x="34671" y="27812"/>
                </a:lnTo>
                <a:lnTo>
                  <a:pt x="30734" y="30861"/>
                </a:lnTo>
                <a:lnTo>
                  <a:pt x="27940" y="34925"/>
                </a:lnTo>
                <a:lnTo>
                  <a:pt x="26288" y="40258"/>
                </a:lnTo>
                <a:lnTo>
                  <a:pt x="23516" y="52257"/>
                </a:lnTo>
                <a:lnTo>
                  <a:pt x="22486" y="65300"/>
                </a:lnTo>
                <a:lnTo>
                  <a:pt x="22479" y="66548"/>
                </a:lnTo>
                <a:lnTo>
                  <a:pt x="22479" y="136398"/>
                </a:lnTo>
                <a:lnTo>
                  <a:pt x="0" y="136398"/>
                </a:lnTo>
                <a:lnTo>
                  <a:pt x="0" y="3048"/>
                </a:lnTo>
                <a:lnTo>
                  <a:pt x="20320" y="3048"/>
                </a:lnTo>
                <a:lnTo>
                  <a:pt x="20320" y="23240"/>
                </a:lnTo>
                <a:lnTo>
                  <a:pt x="25526" y="13842"/>
                </a:lnTo>
                <a:lnTo>
                  <a:pt x="30225" y="7619"/>
                </a:lnTo>
                <a:lnTo>
                  <a:pt x="34671" y="4572"/>
                </a:lnTo>
                <a:lnTo>
                  <a:pt x="39116" y="1524"/>
                </a:lnTo>
                <a:lnTo>
                  <a:pt x="43942" y="0"/>
                </a:lnTo>
                <a:lnTo>
                  <a:pt x="49149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5386324" y="2465197"/>
            <a:ext cx="124967" cy="139445"/>
          </a:xfrm>
          <a:custGeom>
            <a:avLst/>
            <a:gdLst/>
            <a:ahLst/>
            <a:cxnLst/>
            <a:rect l="l" t="t" r="r" b="b"/>
            <a:pathLst>
              <a:path w="124967" h="139445">
                <a:moveTo>
                  <a:pt x="62611" y="0"/>
                </a:moveTo>
                <a:lnTo>
                  <a:pt x="76314" y="1233"/>
                </a:lnTo>
                <a:lnTo>
                  <a:pt x="88655" y="4941"/>
                </a:lnTo>
                <a:lnTo>
                  <a:pt x="99635" y="11139"/>
                </a:lnTo>
                <a:lnTo>
                  <a:pt x="107568" y="18033"/>
                </a:lnTo>
                <a:lnTo>
                  <a:pt x="114922" y="27527"/>
                </a:lnTo>
                <a:lnTo>
                  <a:pt x="120276" y="38588"/>
                </a:lnTo>
                <a:lnTo>
                  <a:pt x="123620" y="51239"/>
                </a:lnTo>
                <a:lnTo>
                  <a:pt x="124944" y="65500"/>
                </a:lnTo>
                <a:lnTo>
                  <a:pt x="124967" y="67817"/>
                </a:lnTo>
                <a:lnTo>
                  <a:pt x="124241" y="82636"/>
                </a:lnTo>
                <a:lnTo>
                  <a:pt x="122048" y="95387"/>
                </a:lnTo>
                <a:lnTo>
                  <a:pt x="118366" y="106026"/>
                </a:lnTo>
                <a:lnTo>
                  <a:pt x="110048" y="118971"/>
                </a:lnTo>
                <a:lnTo>
                  <a:pt x="100603" y="127557"/>
                </a:lnTo>
                <a:lnTo>
                  <a:pt x="94741" y="131190"/>
                </a:lnTo>
                <a:lnTo>
                  <a:pt x="83078" y="136283"/>
                </a:lnTo>
                <a:lnTo>
                  <a:pt x="70607" y="138987"/>
                </a:lnTo>
                <a:lnTo>
                  <a:pt x="62611" y="139445"/>
                </a:lnTo>
                <a:lnTo>
                  <a:pt x="48756" y="138230"/>
                </a:lnTo>
                <a:lnTo>
                  <a:pt x="36347" y="134575"/>
                </a:lnTo>
                <a:lnTo>
                  <a:pt x="25383" y="128467"/>
                </a:lnTo>
                <a:lnTo>
                  <a:pt x="17272" y="121412"/>
                </a:lnTo>
                <a:lnTo>
                  <a:pt x="10194" y="112198"/>
                </a:lnTo>
                <a:lnTo>
                  <a:pt x="4957" y="101257"/>
                </a:lnTo>
                <a:lnTo>
                  <a:pt x="1579" y="88596"/>
                </a:lnTo>
                <a:lnTo>
                  <a:pt x="80" y="74227"/>
                </a:lnTo>
                <a:lnTo>
                  <a:pt x="0" y="69723"/>
                </a:lnTo>
                <a:lnTo>
                  <a:pt x="966" y="54583"/>
                </a:lnTo>
                <a:lnTo>
                  <a:pt x="3866" y="41221"/>
                </a:lnTo>
                <a:lnTo>
                  <a:pt x="8698" y="29659"/>
                </a:lnTo>
                <a:lnTo>
                  <a:pt x="15464" y="19922"/>
                </a:lnTo>
                <a:lnTo>
                  <a:pt x="20574" y="14858"/>
                </a:lnTo>
                <a:lnTo>
                  <a:pt x="31040" y="7599"/>
                </a:lnTo>
                <a:lnTo>
                  <a:pt x="42698" y="2751"/>
                </a:lnTo>
                <a:lnTo>
                  <a:pt x="55566" y="314"/>
                </a:lnTo>
                <a:lnTo>
                  <a:pt x="62611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5252339" y="2465197"/>
            <a:ext cx="110744" cy="139445"/>
          </a:xfrm>
          <a:custGeom>
            <a:avLst/>
            <a:gdLst/>
            <a:ahLst/>
            <a:cxnLst/>
            <a:rect l="l" t="t" r="r" b="b"/>
            <a:pathLst>
              <a:path w="110744" h="139445">
                <a:moveTo>
                  <a:pt x="52959" y="0"/>
                </a:moveTo>
                <a:lnTo>
                  <a:pt x="66386" y="944"/>
                </a:lnTo>
                <a:lnTo>
                  <a:pt x="78310" y="3779"/>
                </a:lnTo>
                <a:lnTo>
                  <a:pt x="80518" y="4572"/>
                </a:lnTo>
                <a:lnTo>
                  <a:pt x="88391" y="7619"/>
                </a:lnTo>
                <a:lnTo>
                  <a:pt x="94234" y="11683"/>
                </a:lnTo>
                <a:lnTo>
                  <a:pt x="98044" y="16763"/>
                </a:lnTo>
                <a:lnTo>
                  <a:pt x="101726" y="21970"/>
                </a:lnTo>
                <a:lnTo>
                  <a:pt x="104394" y="28828"/>
                </a:lnTo>
                <a:lnTo>
                  <a:pt x="105790" y="37464"/>
                </a:lnTo>
                <a:lnTo>
                  <a:pt x="83693" y="40512"/>
                </a:lnTo>
                <a:lnTo>
                  <a:pt x="82676" y="33654"/>
                </a:lnTo>
                <a:lnTo>
                  <a:pt x="79756" y="28193"/>
                </a:lnTo>
                <a:lnTo>
                  <a:pt x="74930" y="24383"/>
                </a:lnTo>
                <a:lnTo>
                  <a:pt x="70103" y="20574"/>
                </a:lnTo>
                <a:lnTo>
                  <a:pt x="63373" y="18668"/>
                </a:lnTo>
                <a:lnTo>
                  <a:pt x="54483" y="18668"/>
                </a:lnTo>
                <a:lnTo>
                  <a:pt x="44196" y="18668"/>
                </a:lnTo>
                <a:lnTo>
                  <a:pt x="36702" y="20319"/>
                </a:lnTo>
                <a:lnTo>
                  <a:pt x="32258" y="23749"/>
                </a:lnTo>
                <a:lnTo>
                  <a:pt x="27812" y="27177"/>
                </a:lnTo>
                <a:lnTo>
                  <a:pt x="25653" y="31241"/>
                </a:lnTo>
                <a:lnTo>
                  <a:pt x="25653" y="35813"/>
                </a:lnTo>
                <a:lnTo>
                  <a:pt x="25653" y="38735"/>
                </a:lnTo>
                <a:lnTo>
                  <a:pt x="26543" y="41401"/>
                </a:lnTo>
                <a:lnTo>
                  <a:pt x="28448" y="43687"/>
                </a:lnTo>
                <a:lnTo>
                  <a:pt x="30225" y="46100"/>
                </a:lnTo>
                <a:lnTo>
                  <a:pt x="33147" y="48132"/>
                </a:lnTo>
                <a:lnTo>
                  <a:pt x="37084" y="49783"/>
                </a:lnTo>
                <a:lnTo>
                  <a:pt x="39370" y="50545"/>
                </a:lnTo>
                <a:lnTo>
                  <a:pt x="45974" y="52450"/>
                </a:lnTo>
                <a:lnTo>
                  <a:pt x="57023" y="55499"/>
                </a:lnTo>
                <a:lnTo>
                  <a:pt x="72479" y="59843"/>
                </a:lnTo>
                <a:lnTo>
                  <a:pt x="84155" y="63563"/>
                </a:lnTo>
                <a:lnTo>
                  <a:pt x="90550" y="66039"/>
                </a:lnTo>
                <a:lnTo>
                  <a:pt x="96774" y="68706"/>
                </a:lnTo>
                <a:lnTo>
                  <a:pt x="101853" y="72643"/>
                </a:lnTo>
                <a:lnTo>
                  <a:pt x="105410" y="77850"/>
                </a:lnTo>
                <a:lnTo>
                  <a:pt x="108965" y="83057"/>
                </a:lnTo>
                <a:lnTo>
                  <a:pt x="110744" y="89535"/>
                </a:lnTo>
                <a:lnTo>
                  <a:pt x="110744" y="97281"/>
                </a:lnTo>
                <a:lnTo>
                  <a:pt x="110744" y="104775"/>
                </a:lnTo>
                <a:lnTo>
                  <a:pt x="108585" y="111887"/>
                </a:lnTo>
                <a:lnTo>
                  <a:pt x="104139" y="118490"/>
                </a:lnTo>
                <a:lnTo>
                  <a:pt x="99822" y="125222"/>
                </a:lnTo>
                <a:lnTo>
                  <a:pt x="93472" y="130301"/>
                </a:lnTo>
                <a:lnTo>
                  <a:pt x="85216" y="133985"/>
                </a:lnTo>
                <a:lnTo>
                  <a:pt x="73542" y="137712"/>
                </a:lnTo>
                <a:lnTo>
                  <a:pt x="60626" y="139370"/>
                </a:lnTo>
                <a:lnTo>
                  <a:pt x="57023" y="139445"/>
                </a:lnTo>
                <a:lnTo>
                  <a:pt x="42165" y="138396"/>
                </a:lnTo>
                <a:lnTo>
                  <a:pt x="29639" y="135279"/>
                </a:lnTo>
                <a:lnTo>
                  <a:pt x="19445" y="130139"/>
                </a:lnTo>
                <a:lnTo>
                  <a:pt x="9131" y="119829"/>
                </a:lnTo>
                <a:lnTo>
                  <a:pt x="3211" y="108506"/>
                </a:lnTo>
                <a:lnTo>
                  <a:pt x="0" y="96647"/>
                </a:lnTo>
                <a:lnTo>
                  <a:pt x="22351" y="93090"/>
                </a:lnTo>
                <a:lnTo>
                  <a:pt x="23622" y="101980"/>
                </a:lnTo>
                <a:lnTo>
                  <a:pt x="27177" y="108838"/>
                </a:lnTo>
                <a:lnTo>
                  <a:pt x="32893" y="113664"/>
                </a:lnTo>
                <a:lnTo>
                  <a:pt x="38608" y="118490"/>
                </a:lnTo>
                <a:lnTo>
                  <a:pt x="46609" y="120776"/>
                </a:lnTo>
                <a:lnTo>
                  <a:pt x="56896" y="120776"/>
                </a:lnTo>
                <a:lnTo>
                  <a:pt x="67310" y="120776"/>
                </a:lnTo>
                <a:lnTo>
                  <a:pt x="75057" y="118744"/>
                </a:lnTo>
                <a:lnTo>
                  <a:pt x="80010" y="114426"/>
                </a:lnTo>
                <a:lnTo>
                  <a:pt x="85089" y="110236"/>
                </a:lnTo>
                <a:lnTo>
                  <a:pt x="87502" y="105282"/>
                </a:lnTo>
                <a:lnTo>
                  <a:pt x="87502" y="99567"/>
                </a:lnTo>
                <a:lnTo>
                  <a:pt x="87502" y="94487"/>
                </a:lnTo>
                <a:lnTo>
                  <a:pt x="85344" y="90424"/>
                </a:lnTo>
                <a:lnTo>
                  <a:pt x="80899" y="87502"/>
                </a:lnTo>
                <a:lnTo>
                  <a:pt x="77850" y="85598"/>
                </a:lnTo>
                <a:lnTo>
                  <a:pt x="70103" y="82930"/>
                </a:lnTo>
                <a:lnTo>
                  <a:pt x="57785" y="79882"/>
                </a:lnTo>
                <a:lnTo>
                  <a:pt x="42199" y="75686"/>
                </a:lnTo>
                <a:lnTo>
                  <a:pt x="30363" y="71929"/>
                </a:lnTo>
                <a:lnTo>
                  <a:pt x="23368" y="69087"/>
                </a:lnTo>
                <a:lnTo>
                  <a:pt x="16890" y="65912"/>
                </a:lnTo>
                <a:lnTo>
                  <a:pt x="12064" y="61722"/>
                </a:lnTo>
                <a:lnTo>
                  <a:pt x="8762" y="56387"/>
                </a:lnTo>
                <a:lnTo>
                  <a:pt x="5461" y="50926"/>
                </a:lnTo>
                <a:lnTo>
                  <a:pt x="3810" y="44957"/>
                </a:lnTo>
                <a:lnTo>
                  <a:pt x="3810" y="38480"/>
                </a:lnTo>
                <a:lnTo>
                  <a:pt x="3810" y="32512"/>
                </a:lnTo>
                <a:lnTo>
                  <a:pt x="5207" y="27050"/>
                </a:lnTo>
                <a:lnTo>
                  <a:pt x="7874" y="21970"/>
                </a:lnTo>
                <a:lnTo>
                  <a:pt x="10668" y="16890"/>
                </a:lnTo>
                <a:lnTo>
                  <a:pt x="14350" y="12700"/>
                </a:lnTo>
                <a:lnTo>
                  <a:pt x="19050" y="9270"/>
                </a:lnTo>
                <a:lnTo>
                  <a:pt x="22478" y="6730"/>
                </a:lnTo>
                <a:lnTo>
                  <a:pt x="27305" y="4572"/>
                </a:lnTo>
                <a:lnTo>
                  <a:pt x="33400" y="2666"/>
                </a:lnTo>
                <a:lnTo>
                  <a:pt x="39497" y="888"/>
                </a:lnTo>
                <a:lnTo>
                  <a:pt x="45974" y="0"/>
                </a:lnTo>
                <a:lnTo>
                  <a:pt x="52959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5118989" y="2465197"/>
            <a:ext cx="110744" cy="139445"/>
          </a:xfrm>
          <a:custGeom>
            <a:avLst/>
            <a:gdLst/>
            <a:ahLst/>
            <a:cxnLst/>
            <a:rect l="l" t="t" r="r" b="b"/>
            <a:pathLst>
              <a:path w="110744" h="139445">
                <a:moveTo>
                  <a:pt x="52959" y="0"/>
                </a:moveTo>
                <a:lnTo>
                  <a:pt x="66386" y="944"/>
                </a:lnTo>
                <a:lnTo>
                  <a:pt x="78310" y="3779"/>
                </a:lnTo>
                <a:lnTo>
                  <a:pt x="80518" y="4572"/>
                </a:lnTo>
                <a:lnTo>
                  <a:pt x="88391" y="7619"/>
                </a:lnTo>
                <a:lnTo>
                  <a:pt x="94234" y="11683"/>
                </a:lnTo>
                <a:lnTo>
                  <a:pt x="98044" y="16763"/>
                </a:lnTo>
                <a:lnTo>
                  <a:pt x="101726" y="21970"/>
                </a:lnTo>
                <a:lnTo>
                  <a:pt x="104394" y="28828"/>
                </a:lnTo>
                <a:lnTo>
                  <a:pt x="105790" y="37464"/>
                </a:lnTo>
                <a:lnTo>
                  <a:pt x="83693" y="40512"/>
                </a:lnTo>
                <a:lnTo>
                  <a:pt x="82676" y="33654"/>
                </a:lnTo>
                <a:lnTo>
                  <a:pt x="79756" y="28193"/>
                </a:lnTo>
                <a:lnTo>
                  <a:pt x="74930" y="24383"/>
                </a:lnTo>
                <a:lnTo>
                  <a:pt x="70103" y="20574"/>
                </a:lnTo>
                <a:lnTo>
                  <a:pt x="63373" y="18668"/>
                </a:lnTo>
                <a:lnTo>
                  <a:pt x="54483" y="18668"/>
                </a:lnTo>
                <a:lnTo>
                  <a:pt x="44196" y="18668"/>
                </a:lnTo>
                <a:lnTo>
                  <a:pt x="36702" y="20319"/>
                </a:lnTo>
                <a:lnTo>
                  <a:pt x="32258" y="23749"/>
                </a:lnTo>
                <a:lnTo>
                  <a:pt x="27812" y="27177"/>
                </a:lnTo>
                <a:lnTo>
                  <a:pt x="25653" y="31241"/>
                </a:lnTo>
                <a:lnTo>
                  <a:pt x="25653" y="35813"/>
                </a:lnTo>
                <a:lnTo>
                  <a:pt x="25653" y="38735"/>
                </a:lnTo>
                <a:lnTo>
                  <a:pt x="26543" y="41401"/>
                </a:lnTo>
                <a:lnTo>
                  <a:pt x="28448" y="43687"/>
                </a:lnTo>
                <a:lnTo>
                  <a:pt x="30225" y="46100"/>
                </a:lnTo>
                <a:lnTo>
                  <a:pt x="33147" y="48132"/>
                </a:lnTo>
                <a:lnTo>
                  <a:pt x="37084" y="49783"/>
                </a:lnTo>
                <a:lnTo>
                  <a:pt x="39370" y="50545"/>
                </a:lnTo>
                <a:lnTo>
                  <a:pt x="45974" y="52450"/>
                </a:lnTo>
                <a:lnTo>
                  <a:pt x="57023" y="55499"/>
                </a:lnTo>
                <a:lnTo>
                  <a:pt x="72479" y="59843"/>
                </a:lnTo>
                <a:lnTo>
                  <a:pt x="84155" y="63563"/>
                </a:lnTo>
                <a:lnTo>
                  <a:pt x="90550" y="66039"/>
                </a:lnTo>
                <a:lnTo>
                  <a:pt x="96774" y="68706"/>
                </a:lnTo>
                <a:lnTo>
                  <a:pt x="101853" y="72643"/>
                </a:lnTo>
                <a:lnTo>
                  <a:pt x="105410" y="77850"/>
                </a:lnTo>
                <a:lnTo>
                  <a:pt x="108965" y="83057"/>
                </a:lnTo>
                <a:lnTo>
                  <a:pt x="110744" y="89535"/>
                </a:lnTo>
                <a:lnTo>
                  <a:pt x="110744" y="97281"/>
                </a:lnTo>
                <a:lnTo>
                  <a:pt x="110744" y="104775"/>
                </a:lnTo>
                <a:lnTo>
                  <a:pt x="108585" y="111887"/>
                </a:lnTo>
                <a:lnTo>
                  <a:pt x="104139" y="118490"/>
                </a:lnTo>
                <a:lnTo>
                  <a:pt x="99822" y="125222"/>
                </a:lnTo>
                <a:lnTo>
                  <a:pt x="93472" y="130301"/>
                </a:lnTo>
                <a:lnTo>
                  <a:pt x="85216" y="133985"/>
                </a:lnTo>
                <a:lnTo>
                  <a:pt x="73542" y="137712"/>
                </a:lnTo>
                <a:lnTo>
                  <a:pt x="60626" y="139370"/>
                </a:lnTo>
                <a:lnTo>
                  <a:pt x="57023" y="139445"/>
                </a:lnTo>
                <a:lnTo>
                  <a:pt x="42165" y="138396"/>
                </a:lnTo>
                <a:lnTo>
                  <a:pt x="29639" y="135279"/>
                </a:lnTo>
                <a:lnTo>
                  <a:pt x="19445" y="130139"/>
                </a:lnTo>
                <a:lnTo>
                  <a:pt x="9131" y="119829"/>
                </a:lnTo>
                <a:lnTo>
                  <a:pt x="3211" y="108506"/>
                </a:lnTo>
                <a:lnTo>
                  <a:pt x="0" y="96647"/>
                </a:lnTo>
                <a:lnTo>
                  <a:pt x="22351" y="93090"/>
                </a:lnTo>
                <a:lnTo>
                  <a:pt x="23622" y="101980"/>
                </a:lnTo>
                <a:lnTo>
                  <a:pt x="27177" y="108838"/>
                </a:lnTo>
                <a:lnTo>
                  <a:pt x="32893" y="113664"/>
                </a:lnTo>
                <a:lnTo>
                  <a:pt x="38608" y="118490"/>
                </a:lnTo>
                <a:lnTo>
                  <a:pt x="46609" y="120776"/>
                </a:lnTo>
                <a:lnTo>
                  <a:pt x="56896" y="120776"/>
                </a:lnTo>
                <a:lnTo>
                  <a:pt x="67310" y="120776"/>
                </a:lnTo>
                <a:lnTo>
                  <a:pt x="75057" y="118744"/>
                </a:lnTo>
                <a:lnTo>
                  <a:pt x="80010" y="114426"/>
                </a:lnTo>
                <a:lnTo>
                  <a:pt x="85089" y="110236"/>
                </a:lnTo>
                <a:lnTo>
                  <a:pt x="87502" y="105282"/>
                </a:lnTo>
                <a:lnTo>
                  <a:pt x="87502" y="99567"/>
                </a:lnTo>
                <a:lnTo>
                  <a:pt x="87502" y="94487"/>
                </a:lnTo>
                <a:lnTo>
                  <a:pt x="85344" y="90424"/>
                </a:lnTo>
                <a:lnTo>
                  <a:pt x="80899" y="87502"/>
                </a:lnTo>
                <a:lnTo>
                  <a:pt x="77850" y="85598"/>
                </a:lnTo>
                <a:lnTo>
                  <a:pt x="70103" y="82930"/>
                </a:lnTo>
                <a:lnTo>
                  <a:pt x="57785" y="79882"/>
                </a:lnTo>
                <a:lnTo>
                  <a:pt x="42199" y="75686"/>
                </a:lnTo>
                <a:lnTo>
                  <a:pt x="30363" y="71929"/>
                </a:lnTo>
                <a:lnTo>
                  <a:pt x="23368" y="69087"/>
                </a:lnTo>
                <a:lnTo>
                  <a:pt x="16890" y="65912"/>
                </a:lnTo>
                <a:lnTo>
                  <a:pt x="12064" y="61722"/>
                </a:lnTo>
                <a:lnTo>
                  <a:pt x="8762" y="56387"/>
                </a:lnTo>
                <a:lnTo>
                  <a:pt x="5461" y="50926"/>
                </a:lnTo>
                <a:lnTo>
                  <a:pt x="3810" y="44957"/>
                </a:lnTo>
                <a:lnTo>
                  <a:pt x="3810" y="38480"/>
                </a:lnTo>
                <a:lnTo>
                  <a:pt x="3810" y="32512"/>
                </a:lnTo>
                <a:lnTo>
                  <a:pt x="5207" y="27050"/>
                </a:lnTo>
                <a:lnTo>
                  <a:pt x="7874" y="21970"/>
                </a:lnTo>
                <a:lnTo>
                  <a:pt x="10668" y="16890"/>
                </a:lnTo>
                <a:lnTo>
                  <a:pt x="14350" y="12700"/>
                </a:lnTo>
                <a:lnTo>
                  <a:pt x="19050" y="9270"/>
                </a:lnTo>
                <a:lnTo>
                  <a:pt x="22478" y="6730"/>
                </a:lnTo>
                <a:lnTo>
                  <a:pt x="27305" y="4572"/>
                </a:lnTo>
                <a:lnTo>
                  <a:pt x="33400" y="2666"/>
                </a:lnTo>
                <a:lnTo>
                  <a:pt x="39497" y="888"/>
                </a:lnTo>
                <a:lnTo>
                  <a:pt x="45974" y="0"/>
                </a:lnTo>
                <a:lnTo>
                  <a:pt x="52959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4977638" y="2465197"/>
            <a:ext cx="122936" cy="139445"/>
          </a:xfrm>
          <a:custGeom>
            <a:avLst/>
            <a:gdLst/>
            <a:ahLst/>
            <a:cxnLst/>
            <a:rect l="l" t="t" r="r" b="b"/>
            <a:pathLst>
              <a:path w="122936" h="139445">
                <a:moveTo>
                  <a:pt x="62357" y="0"/>
                </a:moveTo>
                <a:lnTo>
                  <a:pt x="75972" y="1315"/>
                </a:lnTo>
                <a:lnTo>
                  <a:pt x="88204" y="5260"/>
                </a:lnTo>
                <a:lnTo>
                  <a:pt x="99036" y="11835"/>
                </a:lnTo>
                <a:lnTo>
                  <a:pt x="106045" y="18287"/>
                </a:lnTo>
                <a:lnTo>
                  <a:pt x="113084" y="27659"/>
                </a:lnTo>
                <a:lnTo>
                  <a:pt x="118230" y="38704"/>
                </a:lnTo>
                <a:lnTo>
                  <a:pt x="121492" y="51400"/>
                </a:lnTo>
                <a:lnTo>
                  <a:pt x="122880" y="65730"/>
                </a:lnTo>
                <a:lnTo>
                  <a:pt x="122936" y="69468"/>
                </a:lnTo>
                <a:lnTo>
                  <a:pt x="122936" y="70865"/>
                </a:lnTo>
                <a:lnTo>
                  <a:pt x="122936" y="72770"/>
                </a:lnTo>
                <a:lnTo>
                  <a:pt x="122809" y="75437"/>
                </a:lnTo>
                <a:lnTo>
                  <a:pt x="23367" y="75437"/>
                </a:lnTo>
                <a:lnTo>
                  <a:pt x="25516" y="89749"/>
                </a:lnTo>
                <a:lnTo>
                  <a:pt x="30118" y="101422"/>
                </a:lnTo>
                <a:lnTo>
                  <a:pt x="35813" y="109092"/>
                </a:lnTo>
                <a:lnTo>
                  <a:pt x="46222" y="116895"/>
                </a:lnTo>
                <a:lnTo>
                  <a:pt x="58521" y="120490"/>
                </a:lnTo>
                <a:lnTo>
                  <a:pt x="63626" y="120776"/>
                </a:lnTo>
                <a:lnTo>
                  <a:pt x="72009" y="120776"/>
                </a:lnTo>
                <a:lnTo>
                  <a:pt x="78994" y="118617"/>
                </a:lnTo>
                <a:lnTo>
                  <a:pt x="84962" y="114300"/>
                </a:lnTo>
                <a:lnTo>
                  <a:pt x="90804" y="109981"/>
                </a:lnTo>
                <a:lnTo>
                  <a:pt x="95376" y="102997"/>
                </a:lnTo>
                <a:lnTo>
                  <a:pt x="98806" y="93472"/>
                </a:lnTo>
                <a:lnTo>
                  <a:pt x="122174" y="96392"/>
                </a:lnTo>
                <a:lnTo>
                  <a:pt x="117414" y="109073"/>
                </a:lnTo>
                <a:lnTo>
                  <a:pt x="110528" y="119714"/>
                </a:lnTo>
                <a:lnTo>
                  <a:pt x="101726" y="128142"/>
                </a:lnTo>
                <a:lnTo>
                  <a:pt x="91377" y="134179"/>
                </a:lnTo>
                <a:lnTo>
                  <a:pt x="79299" y="137947"/>
                </a:lnTo>
                <a:lnTo>
                  <a:pt x="65540" y="139423"/>
                </a:lnTo>
                <a:lnTo>
                  <a:pt x="63500" y="139445"/>
                </a:lnTo>
                <a:lnTo>
                  <a:pt x="49388" y="138257"/>
                </a:lnTo>
                <a:lnTo>
                  <a:pt x="36828" y="134710"/>
                </a:lnTo>
                <a:lnTo>
                  <a:pt x="25835" y="128829"/>
                </a:lnTo>
                <a:lnTo>
                  <a:pt x="17145" y="121412"/>
                </a:lnTo>
                <a:lnTo>
                  <a:pt x="9956" y="111998"/>
                </a:lnTo>
                <a:lnTo>
                  <a:pt x="4709" y="100967"/>
                </a:lnTo>
                <a:lnTo>
                  <a:pt x="1404" y="88299"/>
                </a:lnTo>
                <a:lnTo>
                  <a:pt x="39" y="73974"/>
                </a:lnTo>
                <a:lnTo>
                  <a:pt x="0" y="70865"/>
                </a:lnTo>
                <a:lnTo>
                  <a:pt x="932" y="56111"/>
                </a:lnTo>
                <a:lnTo>
                  <a:pt x="3722" y="42981"/>
                </a:lnTo>
                <a:lnTo>
                  <a:pt x="8361" y="31475"/>
                </a:lnTo>
                <a:lnTo>
                  <a:pt x="14840" y="21593"/>
                </a:lnTo>
                <a:lnTo>
                  <a:pt x="27144" y="10198"/>
                </a:lnTo>
                <a:lnTo>
                  <a:pt x="38290" y="4269"/>
                </a:lnTo>
                <a:lnTo>
                  <a:pt x="50835" y="881"/>
                </a:lnTo>
                <a:lnTo>
                  <a:pt x="62357" y="0"/>
                </a:lnTo>
                <a:close/>
              </a:path>
            </a:pathLst>
          </a:custGeom>
          <a:ln w="19049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4844923" y="2465197"/>
            <a:ext cx="116204" cy="139445"/>
          </a:xfrm>
          <a:custGeom>
            <a:avLst/>
            <a:gdLst/>
            <a:ahLst/>
            <a:cxnLst/>
            <a:rect l="l" t="t" r="r" b="b"/>
            <a:pathLst>
              <a:path w="116204" h="139445">
                <a:moveTo>
                  <a:pt x="60832" y="0"/>
                </a:moveTo>
                <a:lnTo>
                  <a:pt x="74758" y="1293"/>
                </a:lnTo>
                <a:lnTo>
                  <a:pt x="86809" y="5174"/>
                </a:lnTo>
                <a:lnTo>
                  <a:pt x="96265" y="11049"/>
                </a:lnTo>
                <a:lnTo>
                  <a:pt x="104841" y="19935"/>
                </a:lnTo>
                <a:lnTo>
                  <a:pt x="110901" y="31181"/>
                </a:lnTo>
                <a:lnTo>
                  <a:pt x="114046" y="42163"/>
                </a:lnTo>
                <a:lnTo>
                  <a:pt x="92075" y="45592"/>
                </a:lnTo>
                <a:lnTo>
                  <a:pt x="89915" y="36702"/>
                </a:lnTo>
                <a:lnTo>
                  <a:pt x="86232" y="29972"/>
                </a:lnTo>
                <a:lnTo>
                  <a:pt x="80899" y="25400"/>
                </a:lnTo>
                <a:lnTo>
                  <a:pt x="75691" y="20827"/>
                </a:lnTo>
                <a:lnTo>
                  <a:pt x="69214" y="18668"/>
                </a:lnTo>
                <a:lnTo>
                  <a:pt x="61722" y="18668"/>
                </a:lnTo>
                <a:lnTo>
                  <a:pt x="48514" y="20801"/>
                </a:lnTo>
                <a:lnTo>
                  <a:pt x="37572" y="27198"/>
                </a:lnTo>
                <a:lnTo>
                  <a:pt x="33909" y="30861"/>
                </a:lnTo>
                <a:lnTo>
                  <a:pt x="28230" y="40011"/>
                </a:lnTo>
                <a:lnTo>
                  <a:pt x="24684" y="52030"/>
                </a:lnTo>
                <a:lnTo>
                  <a:pt x="23269" y="66895"/>
                </a:lnTo>
                <a:lnTo>
                  <a:pt x="23240" y="69595"/>
                </a:lnTo>
                <a:lnTo>
                  <a:pt x="24261" y="85071"/>
                </a:lnTo>
                <a:lnTo>
                  <a:pt x="27322" y="97627"/>
                </a:lnTo>
                <a:lnTo>
                  <a:pt x="32424" y="107215"/>
                </a:lnTo>
                <a:lnTo>
                  <a:pt x="43554" y="116811"/>
                </a:lnTo>
                <a:lnTo>
                  <a:pt x="55912" y="120535"/>
                </a:lnTo>
                <a:lnTo>
                  <a:pt x="60451" y="120776"/>
                </a:lnTo>
                <a:lnTo>
                  <a:pt x="69341" y="120776"/>
                </a:lnTo>
                <a:lnTo>
                  <a:pt x="76707" y="118110"/>
                </a:lnTo>
                <a:lnTo>
                  <a:pt x="82676" y="112649"/>
                </a:lnTo>
                <a:lnTo>
                  <a:pt x="89495" y="103242"/>
                </a:lnTo>
                <a:lnTo>
                  <a:pt x="93552" y="90117"/>
                </a:lnTo>
                <a:lnTo>
                  <a:pt x="93979" y="87502"/>
                </a:lnTo>
                <a:lnTo>
                  <a:pt x="116204" y="90424"/>
                </a:lnTo>
                <a:lnTo>
                  <a:pt x="112811" y="103872"/>
                </a:lnTo>
                <a:lnTo>
                  <a:pt x="107169" y="115321"/>
                </a:lnTo>
                <a:lnTo>
                  <a:pt x="99279" y="124794"/>
                </a:lnTo>
                <a:lnTo>
                  <a:pt x="87035" y="133503"/>
                </a:lnTo>
                <a:lnTo>
                  <a:pt x="75113" y="137852"/>
                </a:lnTo>
                <a:lnTo>
                  <a:pt x="61795" y="139437"/>
                </a:lnTo>
                <a:lnTo>
                  <a:pt x="60705" y="139445"/>
                </a:lnTo>
                <a:lnTo>
                  <a:pt x="46820" y="138169"/>
                </a:lnTo>
                <a:lnTo>
                  <a:pt x="34471" y="134340"/>
                </a:lnTo>
                <a:lnTo>
                  <a:pt x="23671" y="127958"/>
                </a:lnTo>
                <a:lnTo>
                  <a:pt x="16637" y="121538"/>
                </a:lnTo>
                <a:lnTo>
                  <a:pt x="9742" y="112242"/>
                </a:lnTo>
                <a:lnTo>
                  <a:pt x="4674" y="101222"/>
                </a:lnTo>
                <a:lnTo>
                  <a:pt x="1442" y="88491"/>
                </a:lnTo>
                <a:lnTo>
                  <a:pt x="56" y="74058"/>
                </a:lnTo>
                <a:lnTo>
                  <a:pt x="0" y="70230"/>
                </a:lnTo>
                <a:lnTo>
                  <a:pt x="782" y="56580"/>
                </a:lnTo>
                <a:lnTo>
                  <a:pt x="3113" y="44061"/>
                </a:lnTo>
                <a:lnTo>
                  <a:pt x="6963" y="32729"/>
                </a:lnTo>
                <a:lnTo>
                  <a:pt x="13847" y="21003"/>
                </a:lnTo>
                <a:lnTo>
                  <a:pt x="22820" y="12089"/>
                </a:lnTo>
                <a:lnTo>
                  <a:pt x="28955" y="8127"/>
                </a:lnTo>
                <a:lnTo>
                  <a:pt x="40636" y="3045"/>
                </a:lnTo>
                <a:lnTo>
                  <a:pt x="53087" y="417"/>
                </a:lnTo>
                <a:lnTo>
                  <a:pt x="60832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4701413" y="2465197"/>
            <a:ext cx="122936" cy="139445"/>
          </a:xfrm>
          <a:custGeom>
            <a:avLst/>
            <a:gdLst/>
            <a:ahLst/>
            <a:cxnLst/>
            <a:rect l="l" t="t" r="r" b="b"/>
            <a:pathLst>
              <a:path w="122936" h="139445">
                <a:moveTo>
                  <a:pt x="62357" y="0"/>
                </a:moveTo>
                <a:lnTo>
                  <a:pt x="75972" y="1315"/>
                </a:lnTo>
                <a:lnTo>
                  <a:pt x="88204" y="5260"/>
                </a:lnTo>
                <a:lnTo>
                  <a:pt x="99036" y="11835"/>
                </a:lnTo>
                <a:lnTo>
                  <a:pt x="106045" y="18287"/>
                </a:lnTo>
                <a:lnTo>
                  <a:pt x="113084" y="27659"/>
                </a:lnTo>
                <a:lnTo>
                  <a:pt x="118230" y="38704"/>
                </a:lnTo>
                <a:lnTo>
                  <a:pt x="121492" y="51400"/>
                </a:lnTo>
                <a:lnTo>
                  <a:pt x="122880" y="65730"/>
                </a:lnTo>
                <a:lnTo>
                  <a:pt x="122936" y="69468"/>
                </a:lnTo>
                <a:lnTo>
                  <a:pt x="122936" y="70865"/>
                </a:lnTo>
                <a:lnTo>
                  <a:pt x="122936" y="72770"/>
                </a:lnTo>
                <a:lnTo>
                  <a:pt x="122809" y="75437"/>
                </a:lnTo>
                <a:lnTo>
                  <a:pt x="23367" y="75437"/>
                </a:lnTo>
                <a:lnTo>
                  <a:pt x="25516" y="89749"/>
                </a:lnTo>
                <a:lnTo>
                  <a:pt x="30118" y="101422"/>
                </a:lnTo>
                <a:lnTo>
                  <a:pt x="35813" y="109092"/>
                </a:lnTo>
                <a:lnTo>
                  <a:pt x="46222" y="116895"/>
                </a:lnTo>
                <a:lnTo>
                  <a:pt x="58521" y="120490"/>
                </a:lnTo>
                <a:lnTo>
                  <a:pt x="63626" y="120776"/>
                </a:lnTo>
                <a:lnTo>
                  <a:pt x="72009" y="120776"/>
                </a:lnTo>
                <a:lnTo>
                  <a:pt x="78994" y="118617"/>
                </a:lnTo>
                <a:lnTo>
                  <a:pt x="84962" y="114300"/>
                </a:lnTo>
                <a:lnTo>
                  <a:pt x="90804" y="109981"/>
                </a:lnTo>
                <a:lnTo>
                  <a:pt x="95376" y="102997"/>
                </a:lnTo>
                <a:lnTo>
                  <a:pt x="98806" y="93472"/>
                </a:lnTo>
                <a:lnTo>
                  <a:pt x="122174" y="96392"/>
                </a:lnTo>
                <a:lnTo>
                  <a:pt x="117414" y="109073"/>
                </a:lnTo>
                <a:lnTo>
                  <a:pt x="110528" y="119714"/>
                </a:lnTo>
                <a:lnTo>
                  <a:pt x="101726" y="128142"/>
                </a:lnTo>
                <a:lnTo>
                  <a:pt x="91377" y="134179"/>
                </a:lnTo>
                <a:lnTo>
                  <a:pt x="79299" y="137947"/>
                </a:lnTo>
                <a:lnTo>
                  <a:pt x="65540" y="139423"/>
                </a:lnTo>
                <a:lnTo>
                  <a:pt x="63500" y="139445"/>
                </a:lnTo>
                <a:lnTo>
                  <a:pt x="49388" y="138257"/>
                </a:lnTo>
                <a:lnTo>
                  <a:pt x="36828" y="134710"/>
                </a:lnTo>
                <a:lnTo>
                  <a:pt x="25835" y="128829"/>
                </a:lnTo>
                <a:lnTo>
                  <a:pt x="17145" y="121412"/>
                </a:lnTo>
                <a:lnTo>
                  <a:pt x="9956" y="111998"/>
                </a:lnTo>
                <a:lnTo>
                  <a:pt x="4709" y="100967"/>
                </a:lnTo>
                <a:lnTo>
                  <a:pt x="1404" y="88299"/>
                </a:lnTo>
                <a:lnTo>
                  <a:pt x="39" y="73974"/>
                </a:lnTo>
                <a:lnTo>
                  <a:pt x="0" y="70865"/>
                </a:lnTo>
                <a:lnTo>
                  <a:pt x="932" y="56111"/>
                </a:lnTo>
                <a:lnTo>
                  <a:pt x="3722" y="42981"/>
                </a:lnTo>
                <a:lnTo>
                  <a:pt x="8361" y="31475"/>
                </a:lnTo>
                <a:lnTo>
                  <a:pt x="14840" y="21593"/>
                </a:lnTo>
                <a:lnTo>
                  <a:pt x="27144" y="10198"/>
                </a:lnTo>
                <a:lnTo>
                  <a:pt x="38290" y="4269"/>
                </a:lnTo>
                <a:lnTo>
                  <a:pt x="50835" y="881"/>
                </a:lnTo>
                <a:lnTo>
                  <a:pt x="62357" y="0"/>
                </a:lnTo>
                <a:close/>
              </a:path>
            </a:pathLst>
          </a:custGeom>
          <a:ln w="19049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4415663" y="2465197"/>
            <a:ext cx="122936" cy="139445"/>
          </a:xfrm>
          <a:custGeom>
            <a:avLst/>
            <a:gdLst/>
            <a:ahLst/>
            <a:cxnLst/>
            <a:rect l="l" t="t" r="r" b="b"/>
            <a:pathLst>
              <a:path w="122936" h="139445">
                <a:moveTo>
                  <a:pt x="62357" y="0"/>
                </a:moveTo>
                <a:lnTo>
                  <a:pt x="75972" y="1315"/>
                </a:lnTo>
                <a:lnTo>
                  <a:pt x="88204" y="5260"/>
                </a:lnTo>
                <a:lnTo>
                  <a:pt x="99036" y="11835"/>
                </a:lnTo>
                <a:lnTo>
                  <a:pt x="106045" y="18287"/>
                </a:lnTo>
                <a:lnTo>
                  <a:pt x="113084" y="27659"/>
                </a:lnTo>
                <a:lnTo>
                  <a:pt x="118230" y="38704"/>
                </a:lnTo>
                <a:lnTo>
                  <a:pt x="121492" y="51400"/>
                </a:lnTo>
                <a:lnTo>
                  <a:pt x="122880" y="65730"/>
                </a:lnTo>
                <a:lnTo>
                  <a:pt x="122936" y="69468"/>
                </a:lnTo>
                <a:lnTo>
                  <a:pt x="122936" y="70865"/>
                </a:lnTo>
                <a:lnTo>
                  <a:pt x="122936" y="72770"/>
                </a:lnTo>
                <a:lnTo>
                  <a:pt x="122809" y="75437"/>
                </a:lnTo>
                <a:lnTo>
                  <a:pt x="23367" y="75437"/>
                </a:lnTo>
                <a:lnTo>
                  <a:pt x="25516" y="89749"/>
                </a:lnTo>
                <a:lnTo>
                  <a:pt x="30118" y="101422"/>
                </a:lnTo>
                <a:lnTo>
                  <a:pt x="35813" y="109092"/>
                </a:lnTo>
                <a:lnTo>
                  <a:pt x="46222" y="116895"/>
                </a:lnTo>
                <a:lnTo>
                  <a:pt x="58521" y="120490"/>
                </a:lnTo>
                <a:lnTo>
                  <a:pt x="63626" y="120776"/>
                </a:lnTo>
                <a:lnTo>
                  <a:pt x="72009" y="120776"/>
                </a:lnTo>
                <a:lnTo>
                  <a:pt x="78994" y="118617"/>
                </a:lnTo>
                <a:lnTo>
                  <a:pt x="84962" y="114300"/>
                </a:lnTo>
                <a:lnTo>
                  <a:pt x="90804" y="109981"/>
                </a:lnTo>
                <a:lnTo>
                  <a:pt x="95376" y="102997"/>
                </a:lnTo>
                <a:lnTo>
                  <a:pt x="98806" y="93472"/>
                </a:lnTo>
                <a:lnTo>
                  <a:pt x="122174" y="96392"/>
                </a:lnTo>
                <a:lnTo>
                  <a:pt x="117414" y="109073"/>
                </a:lnTo>
                <a:lnTo>
                  <a:pt x="110528" y="119714"/>
                </a:lnTo>
                <a:lnTo>
                  <a:pt x="101726" y="128142"/>
                </a:lnTo>
                <a:lnTo>
                  <a:pt x="91377" y="134179"/>
                </a:lnTo>
                <a:lnTo>
                  <a:pt x="79299" y="137947"/>
                </a:lnTo>
                <a:lnTo>
                  <a:pt x="65540" y="139423"/>
                </a:lnTo>
                <a:lnTo>
                  <a:pt x="63500" y="139445"/>
                </a:lnTo>
                <a:lnTo>
                  <a:pt x="49388" y="138257"/>
                </a:lnTo>
                <a:lnTo>
                  <a:pt x="36828" y="134710"/>
                </a:lnTo>
                <a:lnTo>
                  <a:pt x="25835" y="128829"/>
                </a:lnTo>
                <a:lnTo>
                  <a:pt x="17145" y="121412"/>
                </a:lnTo>
                <a:lnTo>
                  <a:pt x="9956" y="111998"/>
                </a:lnTo>
                <a:lnTo>
                  <a:pt x="4709" y="100967"/>
                </a:lnTo>
                <a:lnTo>
                  <a:pt x="1404" y="88299"/>
                </a:lnTo>
                <a:lnTo>
                  <a:pt x="39" y="73974"/>
                </a:lnTo>
                <a:lnTo>
                  <a:pt x="0" y="70865"/>
                </a:lnTo>
                <a:lnTo>
                  <a:pt x="932" y="56111"/>
                </a:lnTo>
                <a:lnTo>
                  <a:pt x="3722" y="42981"/>
                </a:lnTo>
                <a:lnTo>
                  <a:pt x="8361" y="31475"/>
                </a:lnTo>
                <a:lnTo>
                  <a:pt x="14840" y="21593"/>
                </a:lnTo>
                <a:lnTo>
                  <a:pt x="27144" y="10198"/>
                </a:lnTo>
                <a:lnTo>
                  <a:pt x="38290" y="4269"/>
                </a:lnTo>
                <a:lnTo>
                  <a:pt x="50835" y="881"/>
                </a:lnTo>
                <a:lnTo>
                  <a:pt x="62357" y="0"/>
                </a:lnTo>
                <a:close/>
              </a:path>
            </a:pathLst>
          </a:custGeom>
          <a:ln w="19049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4337304" y="2465197"/>
            <a:ext cx="72390" cy="136398"/>
          </a:xfrm>
          <a:custGeom>
            <a:avLst/>
            <a:gdLst/>
            <a:ahLst/>
            <a:cxnLst/>
            <a:rect l="l" t="t" r="r" b="b"/>
            <a:pathLst>
              <a:path w="72390" h="136398">
                <a:moveTo>
                  <a:pt x="49149" y="0"/>
                </a:moveTo>
                <a:lnTo>
                  <a:pt x="56769" y="0"/>
                </a:lnTo>
                <a:lnTo>
                  <a:pt x="64516" y="2412"/>
                </a:lnTo>
                <a:lnTo>
                  <a:pt x="72390" y="7365"/>
                </a:lnTo>
                <a:lnTo>
                  <a:pt x="64643" y="28320"/>
                </a:lnTo>
                <a:lnTo>
                  <a:pt x="59055" y="25018"/>
                </a:lnTo>
                <a:lnTo>
                  <a:pt x="53594" y="23367"/>
                </a:lnTo>
                <a:lnTo>
                  <a:pt x="48006" y="23367"/>
                </a:lnTo>
                <a:lnTo>
                  <a:pt x="43053" y="23367"/>
                </a:lnTo>
                <a:lnTo>
                  <a:pt x="38608" y="24891"/>
                </a:lnTo>
                <a:lnTo>
                  <a:pt x="34671" y="27812"/>
                </a:lnTo>
                <a:lnTo>
                  <a:pt x="30734" y="30861"/>
                </a:lnTo>
                <a:lnTo>
                  <a:pt x="27940" y="34925"/>
                </a:lnTo>
                <a:lnTo>
                  <a:pt x="26288" y="40258"/>
                </a:lnTo>
                <a:lnTo>
                  <a:pt x="23516" y="52257"/>
                </a:lnTo>
                <a:lnTo>
                  <a:pt x="22486" y="65300"/>
                </a:lnTo>
                <a:lnTo>
                  <a:pt x="22479" y="66548"/>
                </a:lnTo>
                <a:lnTo>
                  <a:pt x="22479" y="136398"/>
                </a:lnTo>
                <a:lnTo>
                  <a:pt x="0" y="136398"/>
                </a:lnTo>
                <a:lnTo>
                  <a:pt x="0" y="3048"/>
                </a:lnTo>
                <a:lnTo>
                  <a:pt x="20320" y="3048"/>
                </a:lnTo>
                <a:lnTo>
                  <a:pt x="20320" y="23240"/>
                </a:lnTo>
                <a:lnTo>
                  <a:pt x="25526" y="13842"/>
                </a:lnTo>
                <a:lnTo>
                  <a:pt x="30225" y="7619"/>
                </a:lnTo>
                <a:lnTo>
                  <a:pt x="34671" y="4572"/>
                </a:lnTo>
                <a:lnTo>
                  <a:pt x="39116" y="1524"/>
                </a:lnTo>
                <a:lnTo>
                  <a:pt x="43942" y="0"/>
                </a:lnTo>
                <a:lnTo>
                  <a:pt x="49149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4194556" y="2465197"/>
            <a:ext cx="115824" cy="187451"/>
          </a:xfrm>
          <a:custGeom>
            <a:avLst/>
            <a:gdLst/>
            <a:ahLst/>
            <a:cxnLst/>
            <a:rect l="l" t="t" r="r" b="b"/>
            <a:pathLst>
              <a:path w="115824" h="187451">
                <a:moveTo>
                  <a:pt x="59309" y="0"/>
                </a:moveTo>
                <a:lnTo>
                  <a:pt x="72512" y="1438"/>
                </a:lnTo>
                <a:lnTo>
                  <a:pt x="84340" y="5752"/>
                </a:lnTo>
                <a:lnTo>
                  <a:pt x="89408" y="8762"/>
                </a:lnTo>
                <a:lnTo>
                  <a:pt x="98870" y="17012"/>
                </a:lnTo>
                <a:lnTo>
                  <a:pt x="106268" y="27495"/>
                </a:lnTo>
                <a:lnTo>
                  <a:pt x="109220" y="33654"/>
                </a:lnTo>
                <a:lnTo>
                  <a:pt x="113104" y="45436"/>
                </a:lnTo>
                <a:lnTo>
                  <a:pt x="115284" y="57990"/>
                </a:lnTo>
                <a:lnTo>
                  <a:pt x="115824" y="68706"/>
                </a:lnTo>
                <a:lnTo>
                  <a:pt x="114991" y="82051"/>
                </a:lnTo>
                <a:lnTo>
                  <a:pt x="112474" y="94494"/>
                </a:lnTo>
                <a:lnTo>
                  <a:pt x="108458" y="105537"/>
                </a:lnTo>
                <a:lnTo>
                  <a:pt x="101865" y="117025"/>
                </a:lnTo>
                <a:lnTo>
                  <a:pt x="93238" y="126253"/>
                </a:lnTo>
                <a:lnTo>
                  <a:pt x="87122" y="130682"/>
                </a:lnTo>
                <a:lnTo>
                  <a:pt x="75323" y="136428"/>
                </a:lnTo>
                <a:lnTo>
                  <a:pt x="62982" y="139181"/>
                </a:lnTo>
                <a:lnTo>
                  <a:pt x="57658" y="139445"/>
                </a:lnTo>
                <a:lnTo>
                  <a:pt x="50165" y="139445"/>
                </a:lnTo>
                <a:lnTo>
                  <a:pt x="43434" y="137794"/>
                </a:lnTo>
                <a:lnTo>
                  <a:pt x="37465" y="134619"/>
                </a:lnTo>
                <a:lnTo>
                  <a:pt x="31496" y="131444"/>
                </a:lnTo>
                <a:lnTo>
                  <a:pt x="26543" y="127380"/>
                </a:lnTo>
                <a:lnTo>
                  <a:pt x="22606" y="122554"/>
                </a:lnTo>
                <a:lnTo>
                  <a:pt x="22606" y="187451"/>
                </a:lnTo>
                <a:lnTo>
                  <a:pt x="0" y="187451"/>
                </a:lnTo>
                <a:lnTo>
                  <a:pt x="0" y="3048"/>
                </a:lnTo>
                <a:lnTo>
                  <a:pt x="20701" y="3048"/>
                </a:lnTo>
                <a:lnTo>
                  <a:pt x="20701" y="20319"/>
                </a:lnTo>
                <a:lnTo>
                  <a:pt x="25527" y="13588"/>
                </a:lnTo>
                <a:lnTo>
                  <a:pt x="30988" y="8508"/>
                </a:lnTo>
                <a:lnTo>
                  <a:pt x="37084" y="5079"/>
                </a:lnTo>
                <a:lnTo>
                  <a:pt x="43180" y="1777"/>
                </a:lnTo>
                <a:lnTo>
                  <a:pt x="50673" y="0"/>
                </a:lnTo>
                <a:lnTo>
                  <a:pt x="59309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4042029" y="2465197"/>
            <a:ext cx="72390" cy="136398"/>
          </a:xfrm>
          <a:custGeom>
            <a:avLst/>
            <a:gdLst/>
            <a:ahLst/>
            <a:cxnLst/>
            <a:rect l="l" t="t" r="r" b="b"/>
            <a:pathLst>
              <a:path w="72390" h="136398">
                <a:moveTo>
                  <a:pt x="49149" y="0"/>
                </a:moveTo>
                <a:lnTo>
                  <a:pt x="56769" y="0"/>
                </a:lnTo>
                <a:lnTo>
                  <a:pt x="64516" y="2412"/>
                </a:lnTo>
                <a:lnTo>
                  <a:pt x="72390" y="7365"/>
                </a:lnTo>
                <a:lnTo>
                  <a:pt x="64643" y="28320"/>
                </a:lnTo>
                <a:lnTo>
                  <a:pt x="59055" y="25018"/>
                </a:lnTo>
                <a:lnTo>
                  <a:pt x="53594" y="23367"/>
                </a:lnTo>
                <a:lnTo>
                  <a:pt x="48006" y="23367"/>
                </a:lnTo>
                <a:lnTo>
                  <a:pt x="43053" y="23367"/>
                </a:lnTo>
                <a:lnTo>
                  <a:pt x="38608" y="24891"/>
                </a:lnTo>
                <a:lnTo>
                  <a:pt x="34671" y="27812"/>
                </a:lnTo>
                <a:lnTo>
                  <a:pt x="30734" y="30861"/>
                </a:lnTo>
                <a:lnTo>
                  <a:pt x="27940" y="34925"/>
                </a:lnTo>
                <a:lnTo>
                  <a:pt x="26288" y="40258"/>
                </a:lnTo>
                <a:lnTo>
                  <a:pt x="23516" y="52257"/>
                </a:lnTo>
                <a:lnTo>
                  <a:pt x="22486" y="65300"/>
                </a:lnTo>
                <a:lnTo>
                  <a:pt x="22479" y="66548"/>
                </a:lnTo>
                <a:lnTo>
                  <a:pt x="22479" y="136398"/>
                </a:lnTo>
                <a:lnTo>
                  <a:pt x="0" y="136398"/>
                </a:lnTo>
                <a:lnTo>
                  <a:pt x="0" y="3048"/>
                </a:lnTo>
                <a:lnTo>
                  <a:pt x="20320" y="3048"/>
                </a:lnTo>
                <a:lnTo>
                  <a:pt x="20320" y="23240"/>
                </a:lnTo>
                <a:lnTo>
                  <a:pt x="25526" y="13842"/>
                </a:lnTo>
                <a:lnTo>
                  <a:pt x="30225" y="7619"/>
                </a:lnTo>
                <a:lnTo>
                  <a:pt x="34671" y="4572"/>
                </a:lnTo>
                <a:lnTo>
                  <a:pt x="39116" y="1524"/>
                </a:lnTo>
                <a:lnTo>
                  <a:pt x="43942" y="0"/>
                </a:lnTo>
                <a:lnTo>
                  <a:pt x="49149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3891788" y="2465197"/>
            <a:ext cx="122936" cy="139445"/>
          </a:xfrm>
          <a:custGeom>
            <a:avLst/>
            <a:gdLst/>
            <a:ahLst/>
            <a:cxnLst/>
            <a:rect l="l" t="t" r="r" b="b"/>
            <a:pathLst>
              <a:path w="122936" h="139445">
                <a:moveTo>
                  <a:pt x="62357" y="0"/>
                </a:moveTo>
                <a:lnTo>
                  <a:pt x="75972" y="1315"/>
                </a:lnTo>
                <a:lnTo>
                  <a:pt x="88204" y="5260"/>
                </a:lnTo>
                <a:lnTo>
                  <a:pt x="99036" y="11835"/>
                </a:lnTo>
                <a:lnTo>
                  <a:pt x="106045" y="18287"/>
                </a:lnTo>
                <a:lnTo>
                  <a:pt x="113084" y="27659"/>
                </a:lnTo>
                <a:lnTo>
                  <a:pt x="118230" y="38704"/>
                </a:lnTo>
                <a:lnTo>
                  <a:pt x="121492" y="51400"/>
                </a:lnTo>
                <a:lnTo>
                  <a:pt x="122880" y="65730"/>
                </a:lnTo>
                <a:lnTo>
                  <a:pt x="122936" y="69468"/>
                </a:lnTo>
                <a:lnTo>
                  <a:pt x="122936" y="70865"/>
                </a:lnTo>
                <a:lnTo>
                  <a:pt x="122936" y="72770"/>
                </a:lnTo>
                <a:lnTo>
                  <a:pt x="122809" y="75437"/>
                </a:lnTo>
                <a:lnTo>
                  <a:pt x="23367" y="75437"/>
                </a:lnTo>
                <a:lnTo>
                  <a:pt x="25516" y="89749"/>
                </a:lnTo>
                <a:lnTo>
                  <a:pt x="30118" y="101422"/>
                </a:lnTo>
                <a:lnTo>
                  <a:pt x="35813" y="109092"/>
                </a:lnTo>
                <a:lnTo>
                  <a:pt x="46222" y="116895"/>
                </a:lnTo>
                <a:lnTo>
                  <a:pt x="58521" y="120490"/>
                </a:lnTo>
                <a:lnTo>
                  <a:pt x="63626" y="120776"/>
                </a:lnTo>
                <a:lnTo>
                  <a:pt x="72009" y="120776"/>
                </a:lnTo>
                <a:lnTo>
                  <a:pt x="78994" y="118617"/>
                </a:lnTo>
                <a:lnTo>
                  <a:pt x="84962" y="114300"/>
                </a:lnTo>
                <a:lnTo>
                  <a:pt x="90804" y="109981"/>
                </a:lnTo>
                <a:lnTo>
                  <a:pt x="95376" y="102997"/>
                </a:lnTo>
                <a:lnTo>
                  <a:pt x="98806" y="93472"/>
                </a:lnTo>
                <a:lnTo>
                  <a:pt x="122174" y="96392"/>
                </a:lnTo>
                <a:lnTo>
                  <a:pt x="117414" y="109073"/>
                </a:lnTo>
                <a:lnTo>
                  <a:pt x="110528" y="119714"/>
                </a:lnTo>
                <a:lnTo>
                  <a:pt x="101726" y="128142"/>
                </a:lnTo>
                <a:lnTo>
                  <a:pt x="91377" y="134179"/>
                </a:lnTo>
                <a:lnTo>
                  <a:pt x="79299" y="137947"/>
                </a:lnTo>
                <a:lnTo>
                  <a:pt x="65540" y="139423"/>
                </a:lnTo>
                <a:lnTo>
                  <a:pt x="63500" y="139445"/>
                </a:lnTo>
                <a:lnTo>
                  <a:pt x="49388" y="138257"/>
                </a:lnTo>
                <a:lnTo>
                  <a:pt x="36828" y="134710"/>
                </a:lnTo>
                <a:lnTo>
                  <a:pt x="25835" y="128829"/>
                </a:lnTo>
                <a:lnTo>
                  <a:pt x="17145" y="121412"/>
                </a:lnTo>
                <a:lnTo>
                  <a:pt x="9956" y="111998"/>
                </a:lnTo>
                <a:lnTo>
                  <a:pt x="4709" y="100967"/>
                </a:lnTo>
                <a:lnTo>
                  <a:pt x="1404" y="88299"/>
                </a:lnTo>
                <a:lnTo>
                  <a:pt x="39" y="73974"/>
                </a:lnTo>
                <a:lnTo>
                  <a:pt x="0" y="70865"/>
                </a:lnTo>
                <a:lnTo>
                  <a:pt x="932" y="56111"/>
                </a:lnTo>
                <a:lnTo>
                  <a:pt x="3722" y="42981"/>
                </a:lnTo>
                <a:lnTo>
                  <a:pt x="8361" y="31475"/>
                </a:lnTo>
                <a:lnTo>
                  <a:pt x="14840" y="21593"/>
                </a:lnTo>
                <a:lnTo>
                  <a:pt x="27144" y="10198"/>
                </a:lnTo>
                <a:lnTo>
                  <a:pt x="38290" y="4269"/>
                </a:lnTo>
                <a:lnTo>
                  <a:pt x="50835" y="881"/>
                </a:lnTo>
                <a:lnTo>
                  <a:pt x="62357" y="0"/>
                </a:lnTo>
                <a:close/>
              </a:path>
            </a:pathLst>
          </a:custGeom>
          <a:ln w="19049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3670554" y="2465197"/>
            <a:ext cx="72390" cy="136398"/>
          </a:xfrm>
          <a:custGeom>
            <a:avLst/>
            <a:gdLst/>
            <a:ahLst/>
            <a:cxnLst/>
            <a:rect l="l" t="t" r="r" b="b"/>
            <a:pathLst>
              <a:path w="72390" h="136398">
                <a:moveTo>
                  <a:pt x="49149" y="0"/>
                </a:moveTo>
                <a:lnTo>
                  <a:pt x="56769" y="0"/>
                </a:lnTo>
                <a:lnTo>
                  <a:pt x="64516" y="2412"/>
                </a:lnTo>
                <a:lnTo>
                  <a:pt x="72390" y="7365"/>
                </a:lnTo>
                <a:lnTo>
                  <a:pt x="64643" y="28320"/>
                </a:lnTo>
                <a:lnTo>
                  <a:pt x="59055" y="25018"/>
                </a:lnTo>
                <a:lnTo>
                  <a:pt x="53594" y="23367"/>
                </a:lnTo>
                <a:lnTo>
                  <a:pt x="48006" y="23367"/>
                </a:lnTo>
                <a:lnTo>
                  <a:pt x="43053" y="23367"/>
                </a:lnTo>
                <a:lnTo>
                  <a:pt x="38608" y="24891"/>
                </a:lnTo>
                <a:lnTo>
                  <a:pt x="34671" y="27812"/>
                </a:lnTo>
                <a:lnTo>
                  <a:pt x="30734" y="30861"/>
                </a:lnTo>
                <a:lnTo>
                  <a:pt x="27940" y="34925"/>
                </a:lnTo>
                <a:lnTo>
                  <a:pt x="26288" y="40258"/>
                </a:lnTo>
                <a:lnTo>
                  <a:pt x="23516" y="52257"/>
                </a:lnTo>
                <a:lnTo>
                  <a:pt x="22486" y="65300"/>
                </a:lnTo>
                <a:lnTo>
                  <a:pt x="22479" y="66548"/>
                </a:lnTo>
                <a:lnTo>
                  <a:pt x="22479" y="136398"/>
                </a:lnTo>
                <a:lnTo>
                  <a:pt x="0" y="136398"/>
                </a:lnTo>
                <a:lnTo>
                  <a:pt x="0" y="3048"/>
                </a:lnTo>
                <a:lnTo>
                  <a:pt x="20320" y="3048"/>
                </a:lnTo>
                <a:lnTo>
                  <a:pt x="20320" y="23240"/>
                </a:lnTo>
                <a:lnTo>
                  <a:pt x="25526" y="13842"/>
                </a:lnTo>
                <a:lnTo>
                  <a:pt x="30225" y="7619"/>
                </a:lnTo>
                <a:lnTo>
                  <a:pt x="34671" y="4572"/>
                </a:lnTo>
                <a:lnTo>
                  <a:pt x="39116" y="1524"/>
                </a:lnTo>
                <a:lnTo>
                  <a:pt x="43942" y="0"/>
                </a:lnTo>
                <a:lnTo>
                  <a:pt x="49149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3519424" y="2465197"/>
            <a:ext cx="124967" cy="139445"/>
          </a:xfrm>
          <a:custGeom>
            <a:avLst/>
            <a:gdLst/>
            <a:ahLst/>
            <a:cxnLst/>
            <a:rect l="l" t="t" r="r" b="b"/>
            <a:pathLst>
              <a:path w="124967" h="139445">
                <a:moveTo>
                  <a:pt x="62611" y="0"/>
                </a:moveTo>
                <a:lnTo>
                  <a:pt x="76314" y="1233"/>
                </a:lnTo>
                <a:lnTo>
                  <a:pt x="88655" y="4941"/>
                </a:lnTo>
                <a:lnTo>
                  <a:pt x="99635" y="11139"/>
                </a:lnTo>
                <a:lnTo>
                  <a:pt x="107568" y="18033"/>
                </a:lnTo>
                <a:lnTo>
                  <a:pt x="114922" y="27527"/>
                </a:lnTo>
                <a:lnTo>
                  <a:pt x="120276" y="38588"/>
                </a:lnTo>
                <a:lnTo>
                  <a:pt x="123620" y="51239"/>
                </a:lnTo>
                <a:lnTo>
                  <a:pt x="124944" y="65500"/>
                </a:lnTo>
                <a:lnTo>
                  <a:pt x="124967" y="67817"/>
                </a:lnTo>
                <a:lnTo>
                  <a:pt x="124241" y="82636"/>
                </a:lnTo>
                <a:lnTo>
                  <a:pt x="122048" y="95387"/>
                </a:lnTo>
                <a:lnTo>
                  <a:pt x="118366" y="106026"/>
                </a:lnTo>
                <a:lnTo>
                  <a:pt x="110048" y="118971"/>
                </a:lnTo>
                <a:lnTo>
                  <a:pt x="100603" y="127557"/>
                </a:lnTo>
                <a:lnTo>
                  <a:pt x="94741" y="131190"/>
                </a:lnTo>
                <a:lnTo>
                  <a:pt x="83078" y="136283"/>
                </a:lnTo>
                <a:lnTo>
                  <a:pt x="70607" y="138987"/>
                </a:lnTo>
                <a:lnTo>
                  <a:pt x="62611" y="139445"/>
                </a:lnTo>
                <a:lnTo>
                  <a:pt x="48756" y="138230"/>
                </a:lnTo>
                <a:lnTo>
                  <a:pt x="36347" y="134575"/>
                </a:lnTo>
                <a:lnTo>
                  <a:pt x="25383" y="128467"/>
                </a:lnTo>
                <a:lnTo>
                  <a:pt x="17272" y="121412"/>
                </a:lnTo>
                <a:lnTo>
                  <a:pt x="10194" y="112198"/>
                </a:lnTo>
                <a:lnTo>
                  <a:pt x="4957" y="101257"/>
                </a:lnTo>
                <a:lnTo>
                  <a:pt x="1579" y="88596"/>
                </a:lnTo>
                <a:lnTo>
                  <a:pt x="80" y="74227"/>
                </a:lnTo>
                <a:lnTo>
                  <a:pt x="0" y="69723"/>
                </a:lnTo>
                <a:lnTo>
                  <a:pt x="966" y="54583"/>
                </a:lnTo>
                <a:lnTo>
                  <a:pt x="3866" y="41221"/>
                </a:lnTo>
                <a:lnTo>
                  <a:pt x="8698" y="29659"/>
                </a:lnTo>
                <a:lnTo>
                  <a:pt x="15464" y="19922"/>
                </a:lnTo>
                <a:lnTo>
                  <a:pt x="20574" y="14858"/>
                </a:lnTo>
                <a:lnTo>
                  <a:pt x="31040" y="7599"/>
                </a:lnTo>
                <a:lnTo>
                  <a:pt x="42698" y="2751"/>
                </a:lnTo>
                <a:lnTo>
                  <a:pt x="55566" y="314"/>
                </a:lnTo>
                <a:lnTo>
                  <a:pt x="62611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3384930" y="2465197"/>
            <a:ext cx="108458" cy="136398"/>
          </a:xfrm>
          <a:custGeom>
            <a:avLst/>
            <a:gdLst/>
            <a:ahLst/>
            <a:cxnLst/>
            <a:rect l="l" t="t" r="r" b="b"/>
            <a:pathLst>
              <a:path w="108458" h="136398">
                <a:moveTo>
                  <a:pt x="62865" y="0"/>
                </a:moveTo>
                <a:lnTo>
                  <a:pt x="70866" y="0"/>
                </a:lnTo>
                <a:lnTo>
                  <a:pt x="78232" y="1524"/>
                </a:lnTo>
                <a:lnTo>
                  <a:pt x="84963" y="4317"/>
                </a:lnTo>
                <a:lnTo>
                  <a:pt x="91694" y="7238"/>
                </a:lnTo>
                <a:lnTo>
                  <a:pt x="96774" y="11049"/>
                </a:lnTo>
                <a:lnTo>
                  <a:pt x="100203" y="15748"/>
                </a:lnTo>
                <a:lnTo>
                  <a:pt x="103505" y="20447"/>
                </a:lnTo>
                <a:lnTo>
                  <a:pt x="105791" y="26035"/>
                </a:lnTo>
                <a:lnTo>
                  <a:pt x="107188" y="32385"/>
                </a:lnTo>
                <a:lnTo>
                  <a:pt x="107950" y="36575"/>
                </a:lnTo>
                <a:lnTo>
                  <a:pt x="108458" y="43941"/>
                </a:lnTo>
                <a:lnTo>
                  <a:pt x="108458" y="54355"/>
                </a:lnTo>
                <a:lnTo>
                  <a:pt x="108458" y="136398"/>
                </a:lnTo>
                <a:lnTo>
                  <a:pt x="85852" y="136398"/>
                </a:lnTo>
                <a:lnTo>
                  <a:pt x="85852" y="55244"/>
                </a:lnTo>
                <a:lnTo>
                  <a:pt x="85852" y="46100"/>
                </a:lnTo>
                <a:lnTo>
                  <a:pt x="84963" y="39242"/>
                </a:lnTo>
                <a:lnTo>
                  <a:pt x="83185" y="34670"/>
                </a:lnTo>
                <a:lnTo>
                  <a:pt x="81407" y="30099"/>
                </a:lnTo>
                <a:lnTo>
                  <a:pt x="78359" y="26415"/>
                </a:lnTo>
                <a:lnTo>
                  <a:pt x="73787" y="23749"/>
                </a:lnTo>
                <a:lnTo>
                  <a:pt x="69342" y="20954"/>
                </a:lnTo>
                <a:lnTo>
                  <a:pt x="64135" y="19557"/>
                </a:lnTo>
                <a:lnTo>
                  <a:pt x="58039" y="19557"/>
                </a:lnTo>
                <a:lnTo>
                  <a:pt x="45138" y="21707"/>
                </a:lnTo>
                <a:lnTo>
                  <a:pt x="34071" y="28045"/>
                </a:lnTo>
                <a:lnTo>
                  <a:pt x="27088" y="37221"/>
                </a:lnTo>
                <a:lnTo>
                  <a:pt x="23571" y="49643"/>
                </a:lnTo>
                <a:lnTo>
                  <a:pt x="22606" y="63626"/>
                </a:lnTo>
                <a:lnTo>
                  <a:pt x="22606" y="136398"/>
                </a:lnTo>
                <a:lnTo>
                  <a:pt x="0" y="136398"/>
                </a:lnTo>
                <a:lnTo>
                  <a:pt x="0" y="3048"/>
                </a:lnTo>
                <a:lnTo>
                  <a:pt x="20447" y="3048"/>
                </a:lnTo>
                <a:lnTo>
                  <a:pt x="20447" y="21970"/>
                </a:lnTo>
                <a:lnTo>
                  <a:pt x="29164" y="11859"/>
                </a:lnTo>
                <a:lnTo>
                  <a:pt x="39727" y="4832"/>
                </a:lnTo>
                <a:lnTo>
                  <a:pt x="52149" y="904"/>
                </a:lnTo>
                <a:lnTo>
                  <a:pt x="62865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3051556" y="2465197"/>
            <a:ext cx="180720" cy="136398"/>
          </a:xfrm>
          <a:custGeom>
            <a:avLst/>
            <a:gdLst/>
            <a:ahLst/>
            <a:cxnLst/>
            <a:rect l="l" t="t" r="r" b="b"/>
            <a:pathLst>
              <a:path w="180720" h="136398">
                <a:moveTo>
                  <a:pt x="60706" y="0"/>
                </a:moveTo>
                <a:lnTo>
                  <a:pt x="70612" y="0"/>
                </a:lnTo>
                <a:lnTo>
                  <a:pt x="78739" y="2031"/>
                </a:lnTo>
                <a:lnTo>
                  <a:pt x="84962" y="6223"/>
                </a:lnTo>
                <a:lnTo>
                  <a:pt x="91312" y="10287"/>
                </a:lnTo>
                <a:lnTo>
                  <a:pt x="95757" y="16001"/>
                </a:lnTo>
                <a:lnTo>
                  <a:pt x="98425" y="23367"/>
                </a:lnTo>
                <a:lnTo>
                  <a:pt x="107598" y="12489"/>
                </a:lnTo>
                <a:lnTo>
                  <a:pt x="118143" y="4999"/>
                </a:lnTo>
                <a:lnTo>
                  <a:pt x="130060" y="883"/>
                </a:lnTo>
                <a:lnTo>
                  <a:pt x="139573" y="0"/>
                </a:lnTo>
                <a:lnTo>
                  <a:pt x="153691" y="1695"/>
                </a:lnTo>
                <a:lnTo>
                  <a:pt x="165003" y="6781"/>
                </a:lnTo>
                <a:lnTo>
                  <a:pt x="170052" y="11049"/>
                </a:lnTo>
                <a:lnTo>
                  <a:pt x="176330" y="20395"/>
                </a:lnTo>
                <a:lnTo>
                  <a:pt x="179866" y="32840"/>
                </a:lnTo>
                <a:lnTo>
                  <a:pt x="180720" y="44830"/>
                </a:lnTo>
                <a:lnTo>
                  <a:pt x="180720" y="136398"/>
                </a:lnTo>
                <a:lnTo>
                  <a:pt x="158242" y="136398"/>
                </a:lnTo>
                <a:lnTo>
                  <a:pt x="158242" y="52450"/>
                </a:lnTo>
                <a:lnTo>
                  <a:pt x="158242" y="43306"/>
                </a:lnTo>
                <a:lnTo>
                  <a:pt x="157606" y="36829"/>
                </a:lnTo>
                <a:lnTo>
                  <a:pt x="156082" y="32892"/>
                </a:lnTo>
                <a:lnTo>
                  <a:pt x="154558" y="28828"/>
                </a:lnTo>
                <a:lnTo>
                  <a:pt x="152019" y="25653"/>
                </a:lnTo>
                <a:lnTo>
                  <a:pt x="148081" y="23240"/>
                </a:lnTo>
                <a:lnTo>
                  <a:pt x="144271" y="20827"/>
                </a:lnTo>
                <a:lnTo>
                  <a:pt x="139700" y="19557"/>
                </a:lnTo>
                <a:lnTo>
                  <a:pt x="134493" y="19557"/>
                </a:lnTo>
                <a:lnTo>
                  <a:pt x="125221" y="19557"/>
                </a:lnTo>
                <a:lnTo>
                  <a:pt x="117348" y="22732"/>
                </a:lnTo>
                <a:lnTo>
                  <a:pt x="111251" y="28955"/>
                </a:lnTo>
                <a:lnTo>
                  <a:pt x="105206" y="38364"/>
                </a:lnTo>
                <a:lnTo>
                  <a:pt x="102201" y="51459"/>
                </a:lnTo>
                <a:lnTo>
                  <a:pt x="101854" y="58927"/>
                </a:lnTo>
                <a:lnTo>
                  <a:pt x="101854" y="136398"/>
                </a:lnTo>
                <a:lnTo>
                  <a:pt x="79248" y="136398"/>
                </a:lnTo>
                <a:lnTo>
                  <a:pt x="79248" y="49783"/>
                </a:lnTo>
                <a:lnTo>
                  <a:pt x="79248" y="39750"/>
                </a:lnTo>
                <a:lnTo>
                  <a:pt x="77469" y="32130"/>
                </a:lnTo>
                <a:lnTo>
                  <a:pt x="73787" y="27177"/>
                </a:lnTo>
                <a:lnTo>
                  <a:pt x="70104" y="22098"/>
                </a:lnTo>
                <a:lnTo>
                  <a:pt x="64007" y="19557"/>
                </a:lnTo>
                <a:lnTo>
                  <a:pt x="55752" y="19557"/>
                </a:lnTo>
                <a:lnTo>
                  <a:pt x="49275" y="19557"/>
                </a:lnTo>
                <a:lnTo>
                  <a:pt x="43433" y="21336"/>
                </a:lnTo>
                <a:lnTo>
                  <a:pt x="38100" y="24637"/>
                </a:lnTo>
                <a:lnTo>
                  <a:pt x="32638" y="27939"/>
                </a:lnTo>
                <a:lnTo>
                  <a:pt x="28701" y="32892"/>
                </a:lnTo>
                <a:lnTo>
                  <a:pt x="26288" y="39369"/>
                </a:lnTo>
                <a:lnTo>
                  <a:pt x="23726" y="49831"/>
                </a:lnTo>
                <a:lnTo>
                  <a:pt x="22640" y="63828"/>
                </a:lnTo>
                <a:lnTo>
                  <a:pt x="22606" y="67182"/>
                </a:lnTo>
                <a:lnTo>
                  <a:pt x="22606" y="136398"/>
                </a:lnTo>
                <a:lnTo>
                  <a:pt x="0" y="136398"/>
                </a:lnTo>
                <a:lnTo>
                  <a:pt x="0" y="3048"/>
                </a:lnTo>
                <a:lnTo>
                  <a:pt x="20319" y="3048"/>
                </a:lnTo>
                <a:lnTo>
                  <a:pt x="20319" y="21716"/>
                </a:lnTo>
                <a:lnTo>
                  <a:pt x="24511" y="15239"/>
                </a:lnTo>
                <a:lnTo>
                  <a:pt x="29971" y="9905"/>
                </a:lnTo>
                <a:lnTo>
                  <a:pt x="36956" y="5968"/>
                </a:lnTo>
                <a:lnTo>
                  <a:pt x="43942" y="2031"/>
                </a:lnTo>
                <a:lnTo>
                  <a:pt x="51816" y="0"/>
                </a:lnTo>
                <a:lnTo>
                  <a:pt x="60706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2965704" y="2465197"/>
            <a:ext cx="72389" cy="136398"/>
          </a:xfrm>
          <a:custGeom>
            <a:avLst/>
            <a:gdLst/>
            <a:ahLst/>
            <a:cxnLst/>
            <a:rect l="l" t="t" r="r" b="b"/>
            <a:pathLst>
              <a:path w="72389" h="136398">
                <a:moveTo>
                  <a:pt x="49148" y="0"/>
                </a:moveTo>
                <a:lnTo>
                  <a:pt x="56768" y="0"/>
                </a:lnTo>
                <a:lnTo>
                  <a:pt x="64515" y="2412"/>
                </a:lnTo>
                <a:lnTo>
                  <a:pt x="72389" y="7365"/>
                </a:lnTo>
                <a:lnTo>
                  <a:pt x="64643" y="28320"/>
                </a:lnTo>
                <a:lnTo>
                  <a:pt x="59054" y="25018"/>
                </a:lnTo>
                <a:lnTo>
                  <a:pt x="53593" y="23367"/>
                </a:lnTo>
                <a:lnTo>
                  <a:pt x="48006" y="23367"/>
                </a:lnTo>
                <a:lnTo>
                  <a:pt x="43052" y="23367"/>
                </a:lnTo>
                <a:lnTo>
                  <a:pt x="38607" y="24891"/>
                </a:lnTo>
                <a:lnTo>
                  <a:pt x="34670" y="27812"/>
                </a:lnTo>
                <a:lnTo>
                  <a:pt x="30733" y="30861"/>
                </a:lnTo>
                <a:lnTo>
                  <a:pt x="27939" y="34925"/>
                </a:lnTo>
                <a:lnTo>
                  <a:pt x="26288" y="40258"/>
                </a:lnTo>
                <a:lnTo>
                  <a:pt x="23516" y="52257"/>
                </a:lnTo>
                <a:lnTo>
                  <a:pt x="22486" y="65300"/>
                </a:lnTo>
                <a:lnTo>
                  <a:pt x="22478" y="66548"/>
                </a:lnTo>
                <a:lnTo>
                  <a:pt x="22478" y="136398"/>
                </a:lnTo>
                <a:lnTo>
                  <a:pt x="0" y="136398"/>
                </a:lnTo>
                <a:lnTo>
                  <a:pt x="0" y="3048"/>
                </a:lnTo>
                <a:lnTo>
                  <a:pt x="20319" y="3048"/>
                </a:lnTo>
                <a:lnTo>
                  <a:pt x="20319" y="23240"/>
                </a:lnTo>
                <a:lnTo>
                  <a:pt x="25526" y="13842"/>
                </a:lnTo>
                <a:lnTo>
                  <a:pt x="30225" y="7619"/>
                </a:lnTo>
                <a:lnTo>
                  <a:pt x="34670" y="4572"/>
                </a:lnTo>
                <a:lnTo>
                  <a:pt x="39115" y="1524"/>
                </a:lnTo>
                <a:lnTo>
                  <a:pt x="43941" y="0"/>
                </a:lnTo>
                <a:lnTo>
                  <a:pt x="49148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2814574" y="2465197"/>
            <a:ext cx="124968" cy="139445"/>
          </a:xfrm>
          <a:custGeom>
            <a:avLst/>
            <a:gdLst/>
            <a:ahLst/>
            <a:cxnLst/>
            <a:rect l="l" t="t" r="r" b="b"/>
            <a:pathLst>
              <a:path w="124968" h="139445">
                <a:moveTo>
                  <a:pt x="62611" y="0"/>
                </a:moveTo>
                <a:lnTo>
                  <a:pt x="76314" y="1233"/>
                </a:lnTo>
                <a:lnTo>
                  <a:pt x="88655" y="4941"/>
                </a:lnTo>
                <a:lnTo>
                  <a:pt x="99635" y="11139"/>
                </a:lnTo>
                <a:lnTo>
                  <a:pt x="107568" y="18033"/>
                </a:lnTo>
                <a:lnTo>
                  <a:pt x="114922" y="27527"/>
                </a:lnTo>
                <a:lnTo>
                  <a:pt x="120276" y="38588"/>
                </a:lnTo>
                <a:lnTo>
                  <a:pt x="123620" y="51239"/>
                </a:lnTo>
                <a:lnTo>
                  <a:pt x="124944" y="65500"/>
                </a:lnTo>
                <a:lnTo>
                  <a:pt x="124968" y="67817"/>
                </a:lnTo>
                <a:lnTo>
                  <a:pt x="124241" y="82636"/>
                </a:lnTo>
                <a:lnTo>
                  <a:pt x="122048" y="95387"/>
                </a:lnTo>
                <a:lnTo>
                  <a:pt x="118366" y="106026"/>
                </a:lnTo>
                <a:lnTo>
                  <a:pt x="110048" y="118971"/>
                </a:lnTo>
                <a:lnTo>
                  <a:pt x="100603" y="127557"/>
                </a:lnTo>
                <a:lnTo>
                  <a:pt x="94742" y="131190"/>
                </a:lnTo>
                <a:lnTo>
                  <a:pt x="83078" y="136283"/>
                </a:lnTo>
                <a:lnTo>
                  <a:pt x="70607" y="138987"/>
                </a:lnTo>
                <a:lnTo>
                  <a:pt x="62611" y="139445"/>
                </a:lnTo>
                <a:lnTo>
                  <a:pt x="48756" y="138230"/>
                </a:lnTo>
                <a:lnTo>
                  <a:pt x="36347" y="134575"/>
                </a:lnTo>
                <a:lnTo>
                  <a:pt x="25383" y="128467"/>
                </a:lnTo>
                <a:lnTo>
                  <a:pt x="17271" y="121412"/>
                </a:lnTo>
                <a:lnTo>
                  <a:pt x="10194" y="112198"/>
                </a:lnTo>
                <a:lnTo>
                  <a:pt x="4957" y="101257"/>
                </a:lnTo>
                <a:lnTo>
                  <a:pt x="1579" y="88596"/>
                </a:lnTo>
                <a:lnTo>
                  <a:pt x="80" y="74227"/>
                </a:lnTo>
                <a:lnTo>
                  <a:pt x="0" y="69723"/>
                </a:lnTo>
                <a:lnTo>
                  <a:pt x="966" y="54583"/>
                </a:lnTo>
                <a:lnTo>
                  <a:pt x="3866" y="41221"/>
                </a:lnTo>
                <a:lnTo>
                  <a:pt x="8698" y="29659"/>
                </a:lnTo>
                <a:lnTo>
                  <a:pt x="15464" y="19922"/>
                </a:lnTo>
                <a:lnTo>
                  <a:pt x="20574" y="14858"/>
                </a:lnTo>
                <a:lnTo>
                  <a:pt x="31040" y="7599"/>
                </a:lnTo>
                <a:lnTo>
                  <a:pt x="42698" y="2751"/>
                </a:lnTo>
                <a:lnTo>
                  <a:pt x="55566" y="314"/>
                </a:lnTo>
                <a:lnTo>
                  <a:pt x="62611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2520188" y="2465197"/>
            <a:ext cx="122936" cy="139445"/>
          </a:xfrm>
          <a:custGeom>
            <a:avLst/>
            <a:gdLst/>
            <a:ahLst/>
            <a:cxnLst/>
            <a:rect l="l" t="t" r="r" b="b"/>
            <a:pathLst>
              <a:path w="122936" h="139445">
                <a:moveTo>
                  <a:pt x="62356" y="0"/>
                </a:moveTo>
                <a:lnTo>
                  <a:pt x="75972" y="1315"/>
                </a:lnTo>
                <a:lnTo>
                  <a:pt x="88204" y="5260"/>
                </a:lnTo>
                <a:lnTo>
                  <a:pt x="99036" y="11835"/>
                </a:lnTo>
                <a:lnTo>
                  <a:pt x="106044" y="18287"/>
                </a:lnTo>
                <a:lnTo>
                  <a:pt x="113084" y="27659"/>
                </a:lnTo>
                <a:lnTo>
                  <a:pt x="118230" y="38704"/>
                </a:lnTo>
                <a:lnTo>
                  <a:pt x="121492" y="51400"/>
                </a:lnTo>
                <a:lnTo>
                  <a:pt x="122880" y="65730"/>
                </a:lnTo>
                <a:lnTo>
                  <a:pt x="122936" y="69468"/>
                </a:lnTo>
                <a:lnTo>
                  <a:pt x="122936" y="70865"/>
                </a:lnTo>
                <a:lnTo>
                  <a:pt x="122936" y="72770"/>
                </a:lnTo>
                <a:lnTo>
                  <a:pt x="122809" y="75437"/>
                </a:lnTo>
                <a:lnTo>
                  <a:pt x="23368" y="75437"/>
                </a:lnTo>
                <a:lnTo>
                  <a:pt x="25516" y="89749"/>
                </a:lnTo>
                <a:lnTo>
                  <a:pt x="30118" y="101422"/>
                </a:lnTo>
                <a:lnTo>
                  <a:pt x="35813" y="109092"/>
                </a:lnTo>
                <a:lnTo>
                  <a:pt x="46222" y="116895"/>
                </a:lnTo>
                <a:lnTo>
                  <a:pt x="58521" y="120490"/>
                </a:lnTo>
                <a:lnTo>
                  <a:pt x="63626" y="120776"/>
                </a:lnTo>
                <a:lnTo>
                  <a:pt x="72009" y="120776"/>
                </a:lnTo>
                <a:lnTo>
                  <a:pt x="78993" y="118617"/>
                </a:lnTo>
                <a:lnTo>
                  <a:pt x="84962" y="114300"/>
                </a:lnTo>
                <a:lnTo>
                  <a:pt x="90805" y="109981"/>
                </a:lnTo>
                <a:lnTo>
                  <a:pt x="95376" y="102997"/>
                </a:lnTo>
                <a:lnTo>
                  <a:pt x="98806" y="93472"/>
                </a:lnTo>
                <a:lnTo>
                  <a:pt x="122174" y="96392"/>
                </a:lnTo>
                <a:lnTo>
                  <a:pt x="117414" y="109073"/>
                </a:lnTo>
                <a:lnTo>
                  <a:pt x="110528" y="119714"/>
                </a:lnTo>
                <a:lnTo>
                  <a:pt x="101726" y="128142"/>
                </a:lnTo>
                <a:lnTo>
                  <a:pt x="91377" y="134179"/>
                </a:lnTo>
                <a:lnTo>
                  <a:pt x="79299" y="137947"/>
                </a:lnTo>
                <a:lnTo>
                  <a:pt x="65540" y="139423"/>
                </a:lnTo>
                <a:lnTo>
                  <a:pt x="63500" y="139445"/>
                </a:lnTo>
                <a:lnTo>
                  <a:pt x="49388" y="138257"/>
                </a:lnTo>
                <a:lnTo>
                  <a:pt x="36828" y="134710"/>
                </a:lnTo>
                <a:lnTo>
                  <a:pt x="25835" y="128829"/>
                </a:lnTo>
                <a:lnTo>
                  <a:pt x="17144" y="121412"/>
                </a:lnTo>
                <a:lnTo>
                  <a:pt x="9956" y="111998"/>
                </a:lnTo>
                <a:lnTo>
                  <a:pt x="4709" y="100967"/>
                </a:lnTo>
                <a:lnTo>
                  <a:pt x="1404" y="88299"/>
                </a:lnTo>
                <a:lnTo>
                  <a:pt x="39" y="73974"/>
                </a:lnTo>
                <a:lnTo>
                  <a:pt x="0" y="70865"/>
                </a:lnTo>
                <a:lnTo>
                  <a:pt x="932" y="56111"/>
                </a:lnTo>
                <a:lnTo>
                  <a:pt x="3722" y="42981"/>
                </a:lnTo>
                <a:lnTo>
                  <a:pt x="8361" y="31475"/>
                </a:lnTo>
                <a:lnTo>
                  <a:pt x="14840" y="21593"/>
                </a:lnTo>
                <a:lnTo>
                  <a:pt x="27144" y="10198"/>
                </a:lnTo>
                <a:lnTo>
                  <a:pt x="38290" y="4269"/>
                </a:lnTo>
                <a:lnTo>
                  <a:pt x="50835" y="881"/>
                </a:lnTo>
                <a:lnTo>
                  <a:pt x="62356" y="0"/>
                </a:lnTo>
                <a:close/>
              </a:path>
            </a:pathLst>
          </a:custGeom>
          <a:ln w="19049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2384806" y="2465197"/>
            <a:ext cx="115824" cy="187451"/>
          </a:xfrm>
          <a:custGeom>
            <a:avLst/>
            <a:gdLst/>
            <a:ahLst/>
            <a:cxnLst/>
            <a:rect l="l" t="t" r="r" b="b"/>
            <a:pathLst>
              <a:path w="115824" h="187451">
                <a:moveTo>
                  <a:pt x="59308" y="0"/>
                </a:moveTo>
                <a:lnTo>
                  <a:pt x="72512" y="1438"/>
                </a:lnTo>
                <a:lnTo>
                  <a:pt x="84340" y="5752"/>
                </a:lnTo>
                <a:lnTo>
                  <a:pt x="89407" y="8762"/>
                </a:lnTo>
                <a:lnTo>
                  <a:pt x="98870" y="17012"/>
                </a:lnTo>
                <a:lnTo>
                  <a:pt x="106268" y="27495"/>
                </a:lnTo>
                <a:lnTo>
                  <a:pt x="109219" y="33654"/>
                </a:lnTo>
                <a:lnTo>
                  <a:pt x="113104" y="45436"/>
                </a:lnTo>
                <a:lnTo>
                  <a:pt x="115284" y="57990"/>
                </a:lnTo>
                <a:lnTo>
                  <a:pt x="115824" y="68706"/>
                </a:lnTo>
                <a:lnTo>
                  <a:pt x="114991" y="82051"/>
                </a:lnTo>
                <a:lnTo>
                  <a:pt x="112474" y="94494"/>
                </a:lnTo>
                <a:lnTo>
                  <a:pt x="108457" y="105537"/>
                </a:lnTo>
                <a:lnTo>
                  <a:pt x="101865" y="117025"/>
                </a:lnTo>
                <a:lnTo>
                  <a:pt x="93238" y="126253"/>
                </a:lnTo>
                <a:lnTo>
                  <a:pt x="87121" y="130682"/>
                </a:lnTo>
                <a:lnTo>
                  <a:pt x="75323" y="136428"/>
                </a:lnTo>
                <a:lnTo>
                  <a:pt x="62982" y="139181"/>
                </a:lnTo>
                <a:lnTo>
                  <a:pt x="57657" y="139445"/>
                </a:lnTo>
                <a:lnTo>
                  <a:pt x="50164" y="139445"/>
                </a:lnTo>
                <a:lnTo>
                  <a:pt x="43433" y="137794"/>
                </a:lnTo>
                <a:lnTo>
                  <a:pt x="37464" y="134619"/>
                </a:lnTo>
                <a:lnTo>
                  <a:pt x="31495" y="131444"/>
                </a:lnTo>
                <a:lnTo>
                  <a:pt x="26543" y="127380"/>
                </a:lnTo>
                <a:lnTo>
                  <a:pt x="22606" y="122554"/>
                </a:lnTo>
                <a:lnTo>
                  <a:pt x="22606" y="187451"/>
                </a:lnTo>
                <a:lnTo>
                  <a:pt x="0" y="187451"/>
                </a:lnTo>
                <a:lnTo>
                  <a:pt x="0" y="3048"/>
                </a:lnTo>
                <a:lnTo>
                  <a:pt x="20700" y="3048"/>
                </a:lnTo>
                <a:lnTo>
                  <a:pt x="20700" y="20319"/>
                </a:lnTo>
                <a:lnTo>
                  <a:pt x="25526" y="13588"/>
                </a:lnTo>
                <a:lnTo>
                  <a:pt x="30987" y="8508"/>
                </a:lnTo>
                <a:lnTo>
                  <a:pt x="37083" y="5079"/>
                </a:lnTo>
                <a:lnTo>
                  <a:pt x="43180" y="1777"/>
                </a:lnTo>
                <a:lnTo>
                  <a:pt x="50673" y="0"/>
                </a:lnTo>
                <a:lnTo>
                  <a:pt x="59308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4557903" y="2417445"/>
            <a:ext cx="115697" cy="187197"/>
          </a:xfrm>
          <a:custGeom>
            <a:avLst/>
            <a:gdLst/>
            <a:ahLst/>
            <a:cxnLst/>
            <a:rect l="l" t="t" r="r" b="b"/>
            <a:pathLst>
              <a:path w="115697" h="187197">
                <a:moveTo>
                  <a:pt x="93218" y="0"/>
                </a:moveTo>
                <a:lnTo>
                  <a:pt x="115697" y="0"/>
                </a:lnTo>
                <a:lnTo>
                  <a:pt x="115697" y="184150"/>
                </a:lnTo>
                <a:lnTo>
                  <a:pt x="94742" y="184150"/>
                </a:lnTo>
                <a:lnTo>
                  <a:pt x="94742" y="167385"/>
                </a:lnTo>
                <a:lnTo>
                  <a:pt x="86005" y="177502"/>
                </a:lnTo>
                <a:lnTo>
                  <a:pt x="75137" y="184042"/>
                </a:lnTo>
                <a:lnTo>
                  <a:pt x="62136" y="187005"/>
                </a:lnTo>
                <a:lnTo>
                  <a:pt x="57404" y="187197"/>
                </a:lnTo>
                <a:lnTo>
                  <a:pt x="44587" y="185690"/>
                </a:lnTo>
                <a:lnTo>
                  <a:pt x="32689" y="181167"/>
                </a:lnTo>
                <a:lnTo>
                  <a:pt x="28067" y="178434"/>
                </a:lnTo>
                <a:lnTo>
                  <a:pt x="18483" y="170343"/>
                </a:lnTo>
                <a:lnTo>
                  <a:pt x="10751" y="160140"/>
                </a:lnTo>
                <a:lnTo>
                  <a:pt x="7366" y="153796"/>
                </a:lnTo>
                <a:lnTo>
                  <a:pt x="3152" y="142383"/>
                </a:lnTo>
                <a:lnTo>
                  <a:pt x="710" y="129889"/>
                </a:lnTo>
                <a:lnTo>
                  <a:pt x="0" y="117601"/>
                </a:lnTo>
                <a:lnTo>
                  <a:pt x="810" y="104255"/>
                </a:lnTo>
                <a:lnTo>
                  <a:pt x="3222" y="91815"/>
                </a:lnTo>
                <a:lnTo>
                  <a:pt x="6731" y="81406"/>
                </a:lnTo>
                <a:lnTo>
                  <a:pt x="13053" y="69644"/>
                </a:lnTo>
                <a:lnTo>
                  <a:pt x="21464" y="60309"/>
                </a:lnTo>
                <a:lnTo>
                  <a:pt x="26670" y="56387"/>
                </a:lnTo>
                <a:lnTo>
                  <a:pt x="38127" y="50772"/>
                </a:lnTo>
                <a:lnTo>
                  <a:pt x="50612" y="48032"/>
                </a:lnTo>
                <a:lnTo>
                  <a:pt x="56387" y="47751"/>
                </a:lnTo>
                <a:lnTo>
                  <a:pt x="64388" y="47751"/>
                </a:lnTo>
                <a:lnTo>
                  <a:pt x="71627" y="49529"/>
                </a:lnTo>
                <a:lnTo>
                  <a:pt x="77850" y="52831"/>
                </a:lnTo>
                <a:lnTo>
                  <a:pt x="84200" y="56260"/>
                </a:lnTo>
                <a:lnTo>
                  <a:pt x="89281" y="60705"/>
                </a:lnTo>
                <a:lnTo>
                  <a:pt x="93218" y="66166"/>
                </a:lnTo>
                <a:lnTo>
                  <a:pt x="93218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3748278" y="2417445"/>
            <a:ext cx="115697" cy="187197"/>
          </a:xfrm>
          <a:custGeom>
            <a:avLst/>
            <a:gdLst/>
            <a:ahLst/>
            <a:cxnLst/>
            <a:rect l="l" t="t" r="r" b="b"/>
            <a:pathLst>
              <a:path w="115697" h="187197">
                <a:moveTo>
                  <a:pt x="93218" y="0"/>
                </a:moveTo>
                <a:lnTo>
                  <a:pt x="115697" y="0"/>
                </a:lnTo>
                <a:lnTo>
                  <a:pt x="115697" y="184150"/>
                </a:lnTo>
                <a:lnTo>
                  <a:pt x="94742" y="184150"/>
                </a:lnTo>
                <a:lnTo>
                  <a:pt x="94742" y="167385"/>
                </a:lnTo>
                <a:lnTo>
                  <a:pt x="86005" y="177502"/>
                </a:lnTo>
                <a:lnTo>
                  <a:pt x="75137" y="184042"/>
                </a:lnTo>
                <a:lnTo>
                  <a:pt x="62136" y="187005"/>
                </a:lnTo>
                <a:lnTo>
                  <a:pt x="57404" y="187197"/>
                </a:lnTo>
                <a:lnTo>
                  <a:pt x="44587" y="185690"/>
                </a:lnTo>
                <a:lnTo>
                  <a:pt x="32689" y="181167"/>
                </a:lnTo>
                <a:lnTo>
                  <a:pt x="28067" y="178434"/>
                </a:lnTo>
                <a:lnTo>
                  <a:pt x="18483" y="170343"/>
                </a:lnTo>
                <a:lnTo>
                  <a:pt x="10751" y="160140"/>
                </a:lnTo>
                <a:lnTo>
                  <a:pt x="7366" y="153796"/>
                </a:lnTo>
                <a:lnTo>
                  <a:pt x="3152" y="142383"/>
                </a:lnTo>
                <a:lnTo>
                  <a:pt x="710" y="129889"/>
                </a:lnTo>
                <a:lnTo>
                  <a:pt x="0" y="117601"/>
                </a:lnTo>
                <a:lnTo>
                  <a:pt x="810" y="104255"/>
                </a:lnTo>
                <a:lnTo>
                  <a:pt x="3222" y="91815"/>
                </a:lnTo>
                <a:lnTo>
                  <a:pt x="6731" y="81406"/>
                </a:lnTo>
                <a:lnTo>
                  <a:pt x="13053" y="69644"/>
                </a:lnTo>
                <a:lnTo>
                  <a:pt x="21464" y="60309"/>
                </a:lnTo>
                <a:lnTo>
                  <a:pt x="26670" y="56387"/>
                </a:lnTo>
                <a:lnTo>
                  <a:pt x="38127" y="50772"/>
                </a:lnTo>
                <a:lnTo>
                  <a:pt x="50612" y="48032"/>
                </a:lnTo>
                <a:lnTo>
                  <a:pt x="56387" y="47751"/>
                </a:lnTo>
                <a:lnTo>
                  <a:pt x="64388" y="47751"/>
                </a:lnTo>
                <a:lnTo>
                  <a:pt x="71627" y="49529"/>
                </a:lnTo>
                <a:lnTo>
                  <a:pt x="77850" y="52831"/>
                </a:lnTo>
                <a:lnTo>
                  <a:pt x="84200" y="56260"/>
                </a:lnTo>
                <a:lnTo>
                  <a:pt x="89281" y="60705"/>
                </a:lnTo>
                <a:lnTo>
                  <a:pt x="93218" y="66166"/>
                </a:lnTo>
                <a:lnTo>
                  <a:pt x="93218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3318383" y="2430462"/>
            <a:ext cx="41655" cy="0"/>
          </a:xfrm>
          <a:custGeom>
            <a:avLst/>
            <a:gdLst/>
            <a:ahLst/>
            <a:cxnLst/>
            <a:rect l="l" t="t" r="r" b="b"/>
            <a:pathLst>
              <a:path w="41655">
                <a:moveTo>
                  <a:pt x="0" y="0"/>
                </a:moveTo>
                <a:lnTo>
                  <a:pt x="41655" y="0"/>
                </a:lnTo>
              </a:path>
            </a:pathLst>
          </a:custGeom>
          <a:ln w="46354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2670429" y="2414397"/>
            <a:ext cx="149351" cy="187198"/>
          </a:xfrm>
          <a:custGeom>
            <a:avLst/>
            <a:gdLst/>
            <a:ahLst/>
            <a:cxnLst/>
            <a:rect l="l" t="t" r="r" b="b"/>
            <a:pathLst>
              <a:path w="149351" h="187198">
                <a:moveTo>
                  <a:pt x="128269" y="0"/>
                </a:moveTo>
                <a:lnTo>
                  <a:pt x="134619" y="0"/>
                </a:lnTo>
                <a:lnTo>
                  <a:pt x="141604" y="762"/>
                </a:lnTo>
                <a:lnTo>
                  <a:pt x="149351" y="2286"/>
                </a:lnTo>
                <a:lnTo>
                  <a:pt x="145922" y="21970"/>
                </a:lnTo>
                <a:lnTo>
                  <a:pt x="141223" y="21081"/>
                </a:lnTo>
                <a:lnTo>
                  <a:pt x="136778" y="20700"/>
                </a:lnTo>
                <a:lnTo>
                  <a:pt x="132587" y="20700"/>
                </a:lnTo>
                <a:lnTo>
                  <a:pt x="125729" y="20700"/>
                </a:lnTo>
                <a:lnTo>
                  <a:pt x="120903" y="22098"/>
                </a:lnTo>
                <a:lnTo>
                  <a:pt x="118109" y="25018"/>
                </a:lnTo>
                <a:lnTo>
                  <a:pt x="115188" y="28066"/>
                </a:lnTo>
                <a:lnTo>
                  <a:pt x="113791" y="33527"/>
                </a:lnTo>
                <a:lnTo>
                  <a:pt x="113791" y="41528"/>
                </a:lnTo>
                <a:lnTo>
                  <a:pt x="113791" y="53848"/>
                </a:lnTo>
                <a:lnTo>
                  <a:pt x="139826" y="53848"/>
                </a:lnTo>
                <a:lnTo>
                  <a:pt x="139826" y="71374"/>
                </a:lnTo>
                <a:lnTo>
                  <a:pt x="113791" y="71374"/>
                </a:lnTo>
                <a:lnTo>
                  <a:pt x="113791" y="187198"/>
                </a:lnTo>
                <a:lnTo>
                  <a:pt x="91312" y="187198"/>
                </a:lnTo>
                <a:lnTo>
                  <a:pt x="91312" y="71374"/>
                </a:lnTo>
                <a:lnTo>
                  <a:pt x="71373" y="71374"/>
                </a:lnTo>
                <a:lnTo>
                  <a:pt x="71373" y="60960"/>
                </a:lnTo>
                <a:lnTo>
                  <a:pt x="64643" y="79120"/>
                </a:lnTo>
                <a:lnTo>
                  <a:pt x="59054" y="75818"/>
                </a:lnTo>
                <a:lnTo>
                  <a:pt x="53593" y="74167"/>
                </a:lnTo>
                <a:lnTo>
                  <a:pt x="48006" y="74167"/>
                </a:lnTo>
                <a:lnTo>
                  <a:pt x="43052" y="74167"/>
                </a:lnTo>
                <a:lnTo>
                  <a:pt x="38607" y="75691"/>
                </a:lnTo>
                <a:lnTo>
                  <a:pt x="34670" y="78612"/>
                </a:lnTo>
                <a:lnTo>
                  <a:pt x="30733" y="81661"/>
                </a:lnTo>
                <a:lnTo>
                  <a:pt x="27939" y="85725"/>
                </a:lnTo>
                <a:lnTo>
                  <a:pt x="26288" y="91058"/>
                </a:lnTo>
                <a:lnTo>
                  <a:pt x="23516" y="103057"/>
                </a:lnTo>
                <a:lnTo>
                  <a:pt x="22486" y="116100"/>
                </a:lnTo>
                <a:lnTo>
                  <a:pt x="22478" y="117348"/>
                </a:lnTo>
                <a:lnTo>
                  <a:pt x="22478" y="187198"/>
                </a:lnTo>
                <a:lnTo>
                  <a:pt x="0" y="187198"/>
                </a:lnTo>
                <a:lnTo>
                  <a:pt x="0" y="53848"/>
                </a:lnTo>
                <a:lnTo>
                  <a:pt x="20319" y="53848"/>
                </a:lnTo>
                <a:lnTo>
                  <a:pt x="20319" y="74040"/>
                </a:lnTo>
                <a:lnTo>
                  <a:pt x="25526" y="64642"/>
                </a:lnTo>
                <a:lnTo>
                  <a:pt x="30225" y="58419"/>
                </a:lnTo>
                <a:lnTo>
                  <a:pt x="34670" y="55372"/>
                </a:lnTo>
                <a:lnTo>
                  <a:pt x="39115" y="52324"/>
                </a:lnTo>
                <a:lnTo>
                  <a:pt x="43941" y="50800"/>
                </a:lnTo>
                <a:lnTo>
                  <a:pt x="49148" y="50800"/>
                </a:lnTo>
                <a:lnTo>
                  <a:pt x="52958" y="50800"/>
                </a:lnTo>
                <a:lnTo>
                  <a:pt x="56768" y="51435"/>
                </a:lnTo>
                <a:lnTo>
                  <a:pt x="60706" y="52704"/>
                </a:lnTo>
                <a:lnTo>
                  <a:pt x="71373" y="57657"/>
                </a:lnTo>
                <a:lnTo>
                  <a:pt x="71373" y="53848"/>
                </a:lnTo>
                <a:lnTo>
                  <a:pt x="91312" y="53848"/>
                </a:lnTo>
                <a:lnTo>
                  <a:pt x="91312" y="39624"/>
                </a:lnTo>
                <a:lnTo>
                  <a:pt x="91312" y="30733"/>
                </a:lnTo>
                <a:lnTo>
                  <a:pt x="92075" y="24002"/>
                </a:lnTo>
                <a:lnTo>
                  <a:pt x="93725" y="19685"/>
                </a:lnTo>
                <a:lnTo>
                  <a:pt x="95884" y="13842"/>
                </a:lnTo>
                <a:lnTo>
                  <a:pt x="99694" y="9016"/>
                </a:lnTo>
                <a:lnTo>
                  <a:pt x="105156" y="5461"/>
                </a:lnTo>
                <a:lnTo>
                  <a:pt x="110616" y="1777"/>
                </a:lnTo>
                <a:lnTo>
                  <a:pt x="118363" y="0"/>
                </a:lnTo>
                <a:lnTo>
                  <a:pt x="128269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2094483" y="3149219"/>
            <a:ext cx="160909" cy="185800"/>
          </a:xfrm>
          <a:custGeom>
            <a:avLst/>
            <a:gdLst/>
            <a:ahLst/>
            <a:cxnLst/>
            <a:rect l="l" t="t" r="r" b="b"/>
            <a:pathLst>
              <a:path w="160909" h="185800">
                <a:moveTo>
                  <a:pt x="16637" y="16509"/>
                </a:moveTo>
                <a:lnTo>
                  <a:pt x="148590" y="92836"/>
                </a:lnTo>
                <a:lnTo>
                  <a:pt x="60833" y="92836"/>
                </a:lnTo>
                <a:lnTo>
                  <a:pt x="16637" y="16509"/>
                </a:lnTo>
                <a:lnTo>
                  <a:pt x="160909" y="92836"/>
                </a:lnTo>
                <a:lnTo>
                  <a:pt x="0" y="0"/>
                </a:lnTo>
                <a:lnTo>
                  <a:pt x="53721" y="92836"/>
                </a:lnTo>
                <a:lnTo>
                  <a:pt x="0" y="185800"/>
                </a:lnTo>
                <a:lnTo>
                  <a:pt x="160909" y="92836"/>
                </a:lnTo>
                <a:lnTo>
                  <a:pt x="16637" y="16509"/>
                </a:lnTo>
                <a:close/>
              </a:path>
            </a:pathLst>
          </a:custGeom>
          <a:solidFill>
            <a:srgbClr val="FCC3A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2111121" y="3165729"/>
            <a:ext cx="131953" cy="76326"/>
          </a:xfrm>
          <a:custGeom>
            <a:avLst/>
            <a:gdLst/>
            <a:ahLst/>
            <a:cxnLst/>
            <a:rect l="l" t="t" r="r" b="b"/>
            <a:pathLst>
              <a:path w="131953" h="76326">
                <a:moveTo>
                  <a:pt x="0" y="0"/>
                </a:moveTo>
                <a:lnTo>
                  <a:pt x="44196" y="76326"/>
                </a:lnTo>
                <a:lnTo>
                  <a:pt x="131953" y="76326"/>
                </a:lnTo>
                <a:lnTo>
                  <a:pt x="0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2094483" y="3149219"/>
            <a:ext cx="160909" cy="185800"/>
          </a:xfrm>
          <a:custGeom>
            <a:avLst/>
            <a:gdLst/>
            <a:ahLst/>
            <a:cxnLst/>
            <a:rect l="l" t="t" r="r" b="b"/>
            <a:pathLst>
              <a:path w="160909" h="185800">
                <a:moveTo>
                  <a:pt x="0" y="0"/>
                </a:moveTo>
                <a:lnTo>
                  <a:pt x="160909" y="92836"/>
                </a:lnTo>
                <a:lnTo>
                  <a:pt x="0" y="185800"/>
                </a:lnTo>
                <a:lnTo>
                  <a:pt x="53721" y="92836"/>
                </a:lnTo>
                <a:lnTo>
                  <a:pt x="0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4463923" y="3198622"/>
            <a:ext cx="116204" cy="139445"/>
          </a:xfrm>
          <a:custGeom>
            <a:avLst/>
            <a:gdLst/>
            <a:ahLst/>
            <a:cxnLst/>
            <a:rect l="l" t="t" r="r" b="b"/>
            <a:pathLst>
              <a:path w="116204" h="139445">
                <a:moveTo>
                  <a:pt x="28955" y="8127"/>
                </a:moveTo>
                <a:lnTo>
                  <a:pt x="22820" y="12089"/>
                </a:lnTo>
                <a:lnTo>
                  <a:pt x="13847" y="21003"/>
                </a:lnTo>
                <a:lnTo>
                  <a:pt x="7112" y="32385"/>
                </a:lnTo>
                <a:lnTo>
                  <a:pt x="3113" y="44061"/>
                </a:lnTo>
                <a:lnTo>
                  <a:pt x="782" y="56580"/>
                </a:lnTo>
                <a:lnTo>
                  <a:pt x="0" y="70230"/>
                </a:lnTo>
                <a:lnTo>
                  <a:pt x="56" y="74058"/>
                </a:lnTo>
                <a:lnTo>
                  <a:pt x="1442" y="88491"/>
                </a:lnTo>
                <a:lnTo>
                  <a:pt x="4674" y="101222"/>
                </a:lnTo>
                <a:lnTo>
                  <a:pt x="9742" y="112242"/>
                </a:lnTo>
                <a:lnTo>
                  <a:pt x="16637" y="121538"/>
                </a:lnTo>
                <a:lnTo>
                  <a:pt x="23671" y="127958"/>
                </a:lnTo>
                <a:lnTo>
                  <a:pt x="34471" y="134340"/>
                </a:lnTo>
                <a:lnTo>
                  <a:pt x="46820" y="138169"/>
                </a:lnTo>
                <a:lnTo>
                  <a:pt x="60705" y="139445"/>
                </a:lnTo>
                <a:lnTo>
                  <a:pt x="61795" y="139437"/>
                </a:lnTo>
                <a:lnTo>
                  <a:pt x="75113" y="137852"/>
                </a:lnTo>
                <a:lnTo>
                  <a:pt x="87035" y="133503"/>
                </a:lnTo>
                <a:lnTo>
                  <a:pt x="97536" y="126364"/>
                </a:lnTo>
                <a:lnTo>
                  <a:pt x="107169" y="115321"/>
                </a:lnTo>
                <a:lnTo>
                  <a:pt x="112811" y="103872"/>
                </a:lnTo>
                <a:lnTo>
                  <a:pt x="116204" y="90424"/>
                </a:lnTo>
                <a:lnTo>
                  <a:pt x="93979" y="87502"/>
                </a:lnTo>
                <a:lnTo>
                  <a:pt x="93552" y="90117"/>
                </a:lnTo>
                <a:lnTo>
                  <a:pt x="89495" y="103242"/>
                </a:lnTo>
                <a:lnTo>
                  <a:pt x="82676" y="112649"/>
                </a:lnTo>
                <a:lnTo>
                  <a:pt x="76707" y="118110"/>
                </a:lnTo>
                <a:lnTo>
                  <a:pt x="69341" y="120776"/>
                </a:lnTo>
                <a:lnTo>
                  <a:pt x="60451" y="120776"/>
                </a:lnTo>
                <a:lnTo>
                  <a:pt x="55912" y="120535"/>
                </a:lnTo>
                <a:lnTo>
                  <a:pt x="43554" y="116811"/>
                </a:lnTo>
                <a:lnTo>
                  <a:pt x="33527" y="108585"/>
                </a:lnTo>
                <a:lnTo>
                  <a:pt x="27322" y="97627"/>
                </a:lnTo>
                <a:lnTo>
                  <a:pt x="24261" y="85071"/>
                </a:lnTo>
                <a:lnTo>
                  <a:pt x="23240" y="69595"/>
                </a:lnTo>
                <a:lnTo>
                  <a:pt x="23269" y="66895"/>
                </a:lnTo>
                <a:lnTo>
                  <a:pt x="24684" y="52030"/>
                </a:lnTo>
                <a:lnTo>
                  <a:pt x="28230" y="40011"/>
                </a:lnTo>
                <a:lnTo>
                  <a:pt x="33909" y="30861"/>
                </a:lnTo>
                <a:lnTo>
                  <a:pt x="37572" y="27198"/>
                </a:lnTo>
                <a:lnTo>
                  <a:pt x="48514" y="20801"/>
                </a:lnTo>
                <a:lnTo>
                  <a:pt x="61722" y="18668"/>
                </a:lnTo>
                <a:lnTo>
                  <a:pt x="69214" y="18668"/>
                </a:lnTo>
                <a:lnTo>
                  <a:pt x="75691" y="20827"/>
                </a:lnTo>
                <a:lnTo>
                  <a:pt x="80899" y="25400"/>
                </a:lnTo>
                <a:lnTo>
                  <a:pt x="86232" y="29972"/>
                </a:lnTo>
                <a:lnTo>
                  <a:pt x="89915" y="36702"/>
                </a:lnTo>
                <a:lnTo>
                  <a:pt x="92075" y="45592"/>
                </a:lnTo>
                <a:lnTo>
                  <a:pt x="114046" y="42163"/>
                </a:lnTo>
                <a:lnTo>
                  <a:pt x="110901" y="31181"/>
                </a:lnTo>
                <a:lnTo>
                  <a:pt x="104841" y="19935"/>
                </a:lnTo>
                <a:lnTo>
                  <a:pt x="96265" y="11049"/>
                </a:lnTo>
                <a:lnTo>
                  <a:pt x="86809" y="5174"/>
                </a:lnTo>
                <a:lnTo>
                  <a:pt x="74758" y="1293"/>
                </a:lnTo>
                <a:lnTo>
                  <a:pt x="60832" y="0"/>
                </a:lnTo>
                <a:lnTo>
                  <a:pt x="53087" y="417"/>
                </a:lnTo>
                <a:lnTo>
                  <a:pt x="40636" y="3045"/>
                </a:lnTo>
                <a:lnTo>
                  <a:pt x="28955" y="8127"/>
                </a:lnTo>
                <a:close/>
              </a:path>
            </a:pathLst>
          </a:custGeom>
          <a:solidFill>
            <a:srgbClr val="FCC3A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4185539" y="3198622"/>
            <a:ext cx="110744" cy="139445"/>
          </a:xfrm>
          <a:custGeom>
            <a:avLst/>
            <a:gdLst/>
            <a:ahLst/>
            <a:cxnLst/>
            <a:rect l="l" t="t" r="r" b="b"/>
            <a:pathLst>
              <a:path w="110744" h="139445">
                <a:moveTo>
                  <a:pt x="29639" y="135279"/>
                </a:moveTo>
                <a:lnTo>
                  <a:pt x="42165" y="138396"/>
                </a:lnTo>
                <a:lnTo>
                  <a:pt x="57023" y="139445"/>
                </a:lnTo>
                <a:lnTo>
                  <a:pt x="60626" y="139370"/>
                </a:lnTo>
                <a:lnTo>
                  <a:pt x="73542" y="137712"/>
                </a:lnTo>
                <a:lnTo>
                  <a:pt x="85216" y="133985"/>
                </a:lnTo>
                <a:lnTo>
                  <a:pt x="93472" y="130301"/>
                </a:lnTo>
                <a:lnTo>
                  <a:pt x="99822" y="125222"/>
                </a:lnTo>
                <a:lnTo>
                  <a:pt x="104139" y="118490"/>
                </a:lnTo>
                <a:lnTo>
                  <a:pt x="108585" y="111887"/>
                </a:lnTo>
                <a:lnTo>
                  <a:pt x="110744" y="104775"/>
                </a:lnTo>
                <a:lnTo>
                  <a:pt x="110744" y="89535"/>
                </a:lnTo>
                <a:lnTo>
                  <a:pt x="108965" y="83057"/>
                </a:lnTo>
                <a:lnTo>
                  <a:pt x="105410" y="77850"/>
                </a:lnTo>
                <a:lnTo>
                  <a:pt x="101853" y="72643"/>
                </a:lnTo>
                <a:lnTo>
                  <a:pt x="96774" y="68706"/>
                </a:lnTo>
                <a:lnTo>
                  <a:pt x="90550" y="66039"/>
                </a:lnTo>
                <a:lnTo>
                  <a:pt x="84155" y="63563"/>
                </a:lnTo>
                <a:lnTo>
                  <a:pt x="72479" y="59843"/>
                </a:lnTo>
                <a:lnTo>
                  <a:pt x="57023" y="55499"/>
                </a:lnTo>
                <a:lnTo>
                  <a:pt x="45974" y="52450"/>
                </a:lnTo>
                <a:lnTo>
                  <a:pt x="39370" y="50545"/>
                </a:lnTo>
                <a:lnTo>
                  <a:pt x="37084" y="49783"/>
                </a:lnTo>
                <a:lnTo>
                  <a:pt x="33147" y="48132"/>
                </a:lnTo>
                <a:lnTo>
                  <a:pt x="30225" y="46100"/>
                </a:lnTo>
                <a:lnTo>
                  <a:pt x="26543" y="41401"/>
                </a:lnTo>
                <a:lnTo>
                  <a:pt x="25653" y="38735"/>
                </a:lnTo>
                <a:lnTo>
                  <a:pt x="25653" y="31241"/>
                </a:lnTo>
                <a:lnTo>
                  <a:pt x="27812" y="27177"/>
                </a:lnTo>
                <a:lnTo>
                  <a:pt x="32258" y="23749"/>
                </a:lnTo>
                <a:lnTo>
                  <a:pt x="36702" y="20319"/>
                </a:lnTo>
                <a:lnTo>
                  <a:pt x="44196" y="18668"/>
                </a:lnTo>
                <a:lnTo>
                  <a:pt x="63373" y="18668"/>
                </a:lnTo>
                <a:lnTo>
                  <a:pt x="70103" y="20574"/>
                </a:lnTo>
                <a:lnTo>
                  <a:pt x="74930" y="24383"/>
                </a:lnTo>
                <a:lnTo>
                  <a:pt x="79756" y="28193"/>
                </a:lnTo>
                <a:lnTo>
                  <a:pt x="82676" y="33654"/>
                </a:lnTo>
                <a:lnTo>
                  <a:pt x="83693" y="40512"/>
                </a:lnTo>
                <a:lnTo>
                  <a:pt x="105790" y="37464"/>
                </a:lnTo>
                <a:lnTo>
                  <a:pt x="104394" y="28828"/>
                </a:lnTo>
                <a:lnTo>
                  <a:pt x="101726" y="21970"/>
                </a:lnTo>
                <a:lnTo>
                  <a:pt x="98044" y="16763"/>
                </a:lnTo>
                <a:lnTo>
                  <a:pt x="94234" y="11683"/>
                </a:lnTo>
                <a:lnTo>
                  <a:pt x="88391" y="7619"/>
                </a:lnTo>
                <a:lnTo>
                  <a:pt x="80518" y="4572"/>
                </a:lnTo>
                <a:lnTo>
                  <a:pt x="66386" y="944"/>
                </a:lnTo>
                <a:lnTo>
                  <a:pt x="52959" y="0"/>
                </a:lnTo>
                <a:lnTo>
                  <a:pt x="45974" y="0"/>
                </a:lnTo>
                <a:lnTo>
                  <a:pt x="39497" y="888"/>
                </a:lnTo>
                <a:lnTo>
                  <a:pt x="33400" y="2666"/>
                </a:lnTo>
                <a:lnTo>
                  <a:pt x="27305" y="4572"/>
                </a:lnTo>
                <a:lnTo>
                  <a:pt x="22478" y="6730"/>
                </a:lnTo>
                <a:lnTo>
                  <a:pt x="19050" y="9270"/>
                </a:lnTo>
                <a:lnTo>
                  <a:pt x="14350" y="12700"/>
                </a:lnTo>
                <a:lnTo>
                  <a:pt x="10668" y="16890"/>
                </a:lnTo>
                <a:lnTo>
                  <a:pt x="7874" y="21970"/>
                </a:lnTo>
                <a:lnTo>
                  <a:pt x="5207" y="27050"/>
                </a:lnTo>
                <a:lnTo>
                  <a:pt x="3810" y="32512"/>
                </a:lnTo>
                <a:lnTo>
                  <a:pt x="3810" y="44957"/>
                </a:lnTo>
                <a:lnTo>
                  <a:pt x="5461" y="50926"/>
                </a:lnTo>
                <a:lnTo>
                  <a:pt x="8762" y="56387"/>
                </a:lnTo>
                <a:lnTo>
                  <a:pt x="12064" y="61722"/>
                </a:lnTo>
                <a:lnTo>
                  <a:pt x="16890" y="65912"/>
                </a:lnTo>
                <a:lnTo>
                  <a:pt x="23368" y="69087"/>
                </a:lnTo>
                <a:lnTo>
                  <a:pt x="30363" y="71929"/>
                </a:lnTo>
                <a:lnTo>
                  <a:pt x="42199" y="75686"/>
                </a:lnTo>
                <a:lnTo>
                  <a:pt x="57785" y="79882"/>
                </a:lnTo>
                <a:lnTo>
                  <a:pt x="70103" y="82930"/>
                </a:lnTo>
                <a:lnTo>
                  <a:pt x="77850" y="85598"/>
                </a:lnTo>
                <a:lnTo>
                  <a:pt x="80899" y="87502"/>
                </a:lnTo>
                <a:lnTo>
                  <a:pt x="85344" y="90424"/>
                </a:lnTo>
                <a:lnTo>
                  <a:pt x="87502" y="94487"/>
                </a:lnTo>
                <a:lnTo>
                  <a:pt x="87502" y="105282"/>
                </a:lnTo>
                <a:lnTo>
                  <a:pt x="85089" y="110236"/>
                </a:lnTo>
                <a:lnTo>
                  <a:pt x="80010" y="114426"/>
                </a:lnTo>
                <a:lnTo>
                  <a:pt x="75057" y="118744"/>
                </a:lnTo>
                <a:lnTo>
                  <a:pt x="67310" y="120776"/>
                </a:lnTo>
                <a:lnTo>
                  <a:pt x="46609" y="120776"/>
                </a:lnTo>
                <a:lnTo>
                  <a:pt x="38608" y="118490"/>
                </a:lnTo>
                <a:lnTo>
                  <a:pt x="32893" y="113664"/>
                </a:lnTo>
                <a:lnTo>
                  <a:pt x="27177" y="108838"/>
                </a:lnTo>
                <a:lnTo>
                  <a:pt x="23622" y="101980"/>
                </a:lnTo>
                <a:lnTo>
                  <a:pt x="22351" y="93090"/>
                </a:lnTo>
                <a:lnTo>
                  <a:pt x="0" y="96647"/>
                </a:lnTo>
                <a:lnTo>
                  <a:pt x="3211" y="108506"/>
                </a:lnTo>
                <a:lnTo>
                  <a:pt x="9131" y="119829"/>
                </a:lnTo>
                <a:lnTo>
                  <a:pt x="17399" y="128650"/>
                </a:lnTo>
                <a:lnTo>
                  <a:pt x="19445" y="130139"/>
                </a:lnTo>
                <a:lnTo>
                  <a:pt x="29639" y="135279"/>
                </a:lnTo>
                <a:close/>
              </a:path>
            </a:pathLst>
          </a:custGeom>
          <a:solidFill>
            <a:srgbClr val="FCC3A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4042029" y="3198622"/>
            <a:ext cx="72390" cy="136398"/>
          </a:xfrm>
          <a:custGeom>
            <a:avLst/>
            <a:gdLst/>
            <a:ahLst/>
            <a:cxnLst/>
            <a:rect l="l" t="t" r="r" b="b"/>
            <a:pathLst>
              <a:path w="72390" h="136398">
                <a:moveTo>
                  <a:pt x="22479" y="136398"/>
                </a:moveTo>
                <a:lnTo>
                  <a:pt x="22486" y="65300"/>
                </a:lnTo>
                <a:lnTo>
                  <a:pt x="23516" y="52257"/>
                </a:lnTo>
                <a:lnTo>
                  <a:pt x="26288" y="40258"/>
                </a:lnTo>
                <a:lnTo>
                  <a:pt x="27940" y="34925"/>
                </a:lnTo>
                <a:lnTo>
                  <a:pt x="30734" y="30861"/>
                </a:lnTo>
                <a:lnTo>
                  <a:pt x="34671" y="27812"/>
                </a:lnTo>
                <a:lnTo>
                  <a:pt x="38608" y="24891"/>
                </a:lnTo>
                <a:lnTo>
                  <a:pt x="43053" y="23367"/>
                </a:lnTo>
                <a:lnTo>
                  <a:pt x="53594" y="23367"/>
                </a:lnTo>
                <a:lnTo>
                  <a:pt x="59055" y="25018"/>
                </a:lnTo>
                <a:lnTo>
                  <a:pt x="64643" y="28320"/>
                </a:lnTo>
                <a:lnTo>
                  <a:pt x="72390" y="7365"/>
                </a:lnTo>
                <a:lnTo>
                  <a:pt x="64516" y="2412"/>
                </a:lnTo>
                <a:lnTo>
                  <a:pt x="56769" y="0"/>
                </a:lnTo>
                <a:lnTo>
                  <a:pt x="43942" y="0"/>
                </a:lnTo>
                <a:lnTo>
                  <a:pt x="39116" y="1524"/>
                </a:lnTo>
                <a:lnTo>
                  <a:pt x="34671" y="4572"/>
                </a:lnTo>
                <a:lnTo>
                  <a:pt x="30225" y="7619"/>
                </a:lnTo>
                <a:lnTo>
                  <a:pt x="25526" y="13842"/>
                </a:lnTo>
                <a:lnTo>
                  <a:pt x="20320" y="23240"/>
                </a:lnTo>
                <a:lnTo>
                  <a:pt x="20320" y="3048"/>
                </a:lnTo>
                <a:lnTo>
                  <a:pt x="0" y="3048"/>
                </a:lnTo>
                <a:lnTo>
                  <a:pt x="0" y="136398"/>
                </a:lnTo>
                <a:lnTo>
                  <a:pt x="22479" y="136398"/>
                </a:lnTo>
                <a:close/>
              </a:path>
            </a:pathLst>
          </a:custGeom>
          <a:solidFill>
            <a:srgbClr val="FCC3A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3891788" y="3208820"/>
            <a:ext cx="122174" cy="129247"/>
          </a:xfrm>
          <a:custGeom>
            <a:avLst/>
            <a:gdLst/>
            <a:ahLst/>
            <a:cxnLst/>
            <a:rect l="l" t="t" r="r" b="b"/>
            <a:pathLst>
              <a:path w="122174" h="129247">
                <a:moveTo>
                  <a:pt x="27144" y="0"/>
                </a:moveTo>
                <a:lnTo>
                  <a:pt x="17399" y="8470"/>
                </a:lnTo>
                <a:lnTo>
                  <a:pt x="8361" y="21277"/>
                </a:lnTo>
                <a:lnTo>
                  <a:pt x="3722" y="32783"/>
                </a:lnTo>
                <a:lnTo>
                  <a:pt x="932" y="45913"/>
                </a:lnTo>
                <a:lnTo>
                  <a:pt x="0" y="60667"/>
                </a:lnTo>
                <a:lnTo>
                  <a:pt x="39" y="63775"/>
                </a:lnTo>
                <a:lnTo>
                  <a:pt x="1404" y="78101"/>
                </a:lnTo>
                <a:lnTo>
                  <a:pt x="4709" y="90768"/>
                </a:lnTo>
                <a:lnTo>
                  <a:pt x="9956" y="101799"/>
                </a:lnTo>
                <a:lnTo>
                  <a:pt x="17145" y="111213"/>
                </a:lnTo>
                <a:lnTo>
                  <a:pt x="25835" y="118631"/>
                </a:lnTo>
                <a:lnTo>
                  <a:pt x="36828" y="124512"/>
                </a:lnTo>
                <a:lnTo>
                  <a:pt x="49388" y="128059"/>
                </a:lnTo>
                <a:lnTo>
                  <a:pt x="63500" y="129247"/>
                </a:lnTo>
                <a:lnTo>
                  <a:pt x="65540" y="129224"/>
                </a:lnTo>
                <a:lnTo>
                  <a:pt x="79299" y="127748"/>
                </a:lnTo>
                <a:lnTo>
                  <a:pt x="91377" y="123980"/>
                </a:lnTo>
                <a:lnTo>
                  <a:pt x="101726" y="117944"/>
                </a:lnTo>
                <a:lnTo>
                  <a:pt x="110528" y="109516"/>
                </a:lnTo>
                <a:lnTo>
                  <a:pt x="117414" y="98874"/>
                </a:lnTo>
                <a:lnTo>
                  <a:pt x="122174" y="86194"/>
                </a:lnTo>
                <a:lnTo>
                  <a:pt x="98806" y="83273"/>
                </a:lnTo>
                <a:lnTo>
                  <a:pt x="95376" y="92798"/>
                </a:lnTo>
                <a:lnTo>
                  <a:pt x="90804" y="99783"/>
                </a:lnTo>
                <a:lnTo>
                  <a:pt x="84962" y="104101"/>
                </a:lnTo>
                <a:lnTo>
                  <a:pt x="78994" y="108419"/>
                </a:lnTo>
                <a:lnTo>
                  <a:pt x="72009" y="110578"/>
                </a:lnTo>
                <a:lnTo>
                  <a:pt x="63626" y="110578"/>
                </a:lnTo>
                <a:lnTo>
                  <a:pt x="58521" y="110291"/>
                </a:lnTo>
                <a:lnTo>
                  <a:pt x="46222" y="106697"/>
                </a:lnTo>
                <a:lnTo>
                  <a:pt x="35813" y="98894"/>
                </a:lnTo>
                <a:lnTo>
                  <a:pt x="30118" y="91223"/>
                </a:lnTo>
                <a:lnTo>
                  <a:pt x="25516" y="79550"/>
                </a:lnTo>
                <a:lnTo>
                  <a:pt x="23367" y="65239"/>
                </a:lnTo>
                <a:lnTo>
                  <a:pt x="24637" y="46697"/>
                </a:lnTo>
                <a:lnTo>
                  <a:pt x="25236" y="41338"/>
                </a:lnTo>
                <a:lnTo>
                  <a:pt x="29130" y="28828"/>
                </a:lnTo>
                <a:lnTo>
                  <a:pt x="27144" y="0"/>
                </a:lnTo>
                <a:close/>
              </a:path>
            </a:pathLst>
          </a:custGeom>
          <a:solidFill>
            <a:srgbClr val="FCC3A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3915155" y="3198622"/>
            <a:ext cx="99512" cy="75437"/>
          </a:xfrm>
          <a:custGeom>
            <a:avLst/>
            <a:gdLst/>
            <a:ahLst/>
            <a:cxnLst/>
            <a:rect l="l" t="t" r="r" b="b"/>
            <a:pathLst>
              <a:path w="99512" h="75437">
                <a:moveTo>
                  <a:pt x="99512" y="65730"/>
                </a:moveTo>
                <a:lnTo>
                  <a:pt x="98124" y="51400"/>
                </a:lnTo>
                <a:lnTo>
                  <a:pt x="94862" y="38704"/>
                </a:lnTo>
                <a:lnTo>
                  <a:pt x="89716" y="27659"/>
                </a:lnTo>
                <a:lnTo>
                  <a:pt x="82677" y="18287"/>
                </a:lnTo>
                <a:lnTo>
                  <a:pt x="75668" y="11835"/>
                </a:lnTo>
                <a:lnTo>
                  <a:pt x="64836" y="5260"/>
                </a:lnTo>
                <a:lnTo>
                  <a:pt x="52604" y="1315"/>
                </a:lnTo>
                <a:lnTo>
                  <a:pt x="38989" y="0"/>
                </a:lnTo>
                <a:lnTo>
                  <a:pt x="27467" y="881"/>
                </a:lnTo>
                <a:lnTo>
                  <a:pt x="14922" y="4269"/>
                </a:lnTo>
                <a:lnTo>
                  <a:pt x="3776" y="10198"/>
                </a:lnTo>
                <a:lnTo>
                  <a:pt x="5762" y="39027"/>
                </a:lnTo>
                <a:lnTo>
                  <a:pt x="12954" y="29082"/>
                </a:lnTo>
                <a:lnTo>
                  <a:pt x="15175" y="27061"/>
                </a:lnTo>
                <a:lnTo>
                  <a:pt x="26210" y="20755"/>
                </a:lnTo>
                <a:lnTo>
                  <a:pt x="39243" y="18668"/>
                </a:lnTo>
                <a:lnTo>
                  <a:pt x="45053" y="19066"/>
                </a:lnTo>
                <a:lnTo>
                  <a:pt x="57181" y="23141"/>
                </a:lnTo>
                <a:lnTo>
                  <a:pt x="67183" y="31623"/>
                </a:lnTo>
                <a:lnTo>
                  <a:pt x="73016" y="42815"/>
                </a:lnTo>
                <a:lnTo>
                  <a:pt x="75692" y="56895"/>
                </a:lnTo>
                <a:lnTo>
                  <a:pt x="1270" y="56895"/>
                </a:lnTo>
                <a:lnTo>
                  <a:pt x="0" y="75437"/>
                </a:lnTo>
                <a:lnTo>
                  <a:pt x="99441" y="75437"/>
                </a:lnTo>
                <a:lnTo>
                  <a:pt x="99512" y="65730"/>
                </a:lnTo>
                <a:close/>
              </a:path>
            </a:pathLst>
          </a:custGeom>
          <a:solidFill>
            <a:srgbClr val="FCC3A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3670554" y="3198622"/>
            <a:ext cx="72390" cy="136398"/>
          </a:xfrm>
          <a:custGeom>
            <a:avLst/>
            <a:gdLst/>
            <a:ahLst/>
            <a:cxnLst/>
            <a:rect l="l" t="t" r="r" b="b"/>
            <a:pathLst>
              <a:path w="72390" h="136398">
                <a:moveTo>
                  <a:pt x="22479" y="136398"/>
                </a:moveTo>
                <a:lnTo>
                  <a:pt x="22486" y="65300"/>
                </a:lnTo>
                <a:lnTo>
                  <a:pt x="23516" y="52257"/>
                </a:lnTo>
                <a:lnTo>
                  <a:pt x="26288" y="40258"/>
                </a:lnTo>
                <a:lnTo>
                  <a:pt x="27940" y="34925"/>
                </a:lnTo>
                <a:lnTo>
                  <a:pt x="30734" y="30861"/>
                </a:lnTo>
                <a:lnTo>
                  <a:pt x="34671" y="27812"/>
                </a:lnTo>
                <a:lnTo>
                  <a:pt x="38608" y="24891"/>
                </a:lnTo>
                <a:lnTo>
                  <a:pt x="43053" y="23367"/>
                </a:lnTo>
                <a:lnTo>
                  <a:pt x="53594" y="23367"/>
                </a:lnTo>
                <a:lnTo>
                  <a:pt x="59055" y="25018"/>
                </a:lnTo>
                <a:lnTo>
                  <a:pt x="64643" y="28320"/>
                </a:lnTo>
                <a:lnTo>
                  <a:pt x="72390" y="7365"/>
                </a:lnTo>
                <a:lnTo>
                  <a:pt x="64516" y="2412"/>
                </a:lnTo>
                <a:lnTo>
                  <a:pt x="56769" y="0"/>
                </a:lnTo>
                <a:lnTo>
                  <a:pt x="43942" y="0"/>
                </a:lnTo>
                <a:lnTo>
                  <a:pt x="39116" y="1524"/>
                </a:lnTo>
                <a:lnTo>
                  <a:pt x="34671" y="4572"/>
                </a:lnTo>
                <a:lnTo>
                  <a:pt x="30225" y="7619"/>
                </a:lnTo>
                <a:lnTo>
                  <a:pt x="25526" y="13842"/>
                </a:lnTo>
                <a:lnTo>
                  <a:pt x="20320" y="23240"/>
                </a:lnTo>
                <a:lnTo>
                  <a:pt x="20320" y="3048"/>
                </a:lnTo>
                <a:lnTo>
                  <a:pt x="0" y="3048"/>
                </a:lnTo>
                <a:lnTo>
                  <a:pt x="0" y="136398"/>
                </a:lnTo>
                <a:lnTo>
                  <a:pt x="22479" y="136398"/>
                </a:lnTo>
                <a:close/>
              </a:path>
            </a:pathLst>
          </a:custGeom>
          <a:solidFill>
            <a:srgbClr val="FCC3A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3384930" y="3198622"/>
            <a:ext cx="108458" cy="136398"/>
          </a:xfrm>
          <a:custGeom>
            <a:avLst/>
            <a:gdLst/>
            <a:ahLst/>
            <a:cxnLst/>
            <a:rect l="l" t="t" r="r" b="b"/>
            <a:pathLst>
              <a:path w="108458" h="136398">
                <a:moveTo>
                  <a:pt x="20447" y="21970"/>
                </a:moveTo>
                <a:lnTo>
                  <a:pt x="20447" y="3048"/>
                </a:lnTo>
                <a:lnTo>
                  <a:pt x="0" y="3048"/>
                </a:lnTo>
                <a:lnTo>
                  <a:pt x="0" y="136398"/>
                </a:lnTo>
                <a:lnTo>
                  <a:pt x="22606" y="136398"/>
                </a:lnTo>
                <a:lnTo>
                  <a:pt x="22606" y="63626"/>
                </a:lnTo>
                <a:lnTo>
                  <a:pt x="23571" y="49643"/>
                </a:lnTo>
                <a:lnTo>
                  <a:pt x="27088" y="37221"/>
                </a:lnTo>
                <a:lnTo>
                  <a:pt x="33147" y="28828"/>
                </a:lnTo>
                <a:lnTo>
                  <a:pt x="45138" y="21707"/>
                </a:lnTo>
                <a:lnTo>
                  <a:pt x="58039" y="19557"/>
                </a:lnTo>
                <a:lnTo>
                  <a:pt x="64135" y="19557"/>
                </a:lnTo>
                <a:lnTo>
                  <a:pt x="69342" y="20954"/>
                </a:lnTo>
                <a:lnTo>
                  <a:pt x="73787" y="23749"/>
                </a:lnTo>
                <a:lnTo>
                  <a:pt x="78359" y="26415"/>
                </a:lnTo>
                <a:lnTo>
                  <a:pt x="81407" y="30099"/>
                </a:lnTo>
                <a:lnTo>
                  <a:pt x="83185" y="34670"/>
                </a:lnTo>
                <a:lnTo>
                  <a:pt x="84963" y="39242"/>
                </a:lnTo>
                <a:lnTo>
                  <a:pt x="85852" y="46100"/>
                </a:lnTo>
                <a:lnTo>
                  <a:pt x="85852" y="136398"/>
                </a:lnTo>
                <a:lnTo>
                  <a:pt x="108458" y="136398"/>
                </a:lnTo>
                <a:lnTo>
                  <a:pt x="108458" y="43941"/>
                </a:lnTo>
                <a:lnTo>
                  <a:pt x="107950" y="36575"/>
                </a:lnTo>
                <a:lnTo>
                  <a:pt x="105791" y="26035"/>
                </a:lnTo>
                <a:lnTo>
                  <a:pt x="103505" y="20447"/>
                </a:lnTo>
                <a:lnTo>
                  <a:pt x="100203" y="15748"/>
                </a:lnTo>
                <a:lnTo>
                  <a:pt x="96774" y="11049"/>
                </a:lnTo>
                <a:lnTo>
                  <a:pt x="91694" y="7238"/>
                </a:lnTo>
                <a:lnTo>
                  <a:pt x="84963" y="4317"/>
                </a:lnTo>
                <a:lnTo>
                  <a:pt x="78232" y="1524"/>
                </a:lnTo>
                <a:lnTo>
                  <a:pt x="70866" y="0"/>
                </a:lnTo>
                <a:lnTo>
                  <a:pt x="62865" y="0"/>
                </a:lnTo>
                <a:lnTo>
                  <a:pt x="52149" y="904"/>
                </a:lnTo>
                <a:lnTo>
                  <a:pt x="39727" y="4832"/>
                </a:lnTo>
                <a:lnTo>
                  <a:pt x="29164" y="11859"/>
                </a:lnTo>
                <a:lnTo>
                  <a:pt x="20447" y="21970"/>
                </a:lnTo>
                <a:close/>
              </a:path>
            </a:pathLst>
          </a:custGeom>
          <a:solidFill>
            <a:srgbClr val="FCC3A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3051556" y="3198622"/>
            <a:ext cx="180720" cy="136398"/>
          </a:xfrm>
          <a:custGeom>
            <a:avLst/>
            <a:gdLst/>
            <a:ahLst/>
            <a:cxnLst/>
            <a:rect l="l" t="t" r="r" b="b"/>
            <a:pathLst>
              <a:path w="180720" h="136398">
                <a:moveTo>
                  <a:pt x="111251" y="28955"/>
                </a:moveTo>
                <a:lnTo>
                  <a:pt x="117348" y="22732"/>
                </a:lnTo>
                <a:lnTo>
                  <a:pt x="125221" y="19557"/>
                </a:lnTo>
                <a:lnTo>
                  <a:pt x="139700" y="19557"/>
                </a:lnTo>
                <a:lnTo>
                  <a:pt x="144271" y="20827"/>
                </a:lnTo>
                <a:lnTo>
                  <a:pt x="148081" y="23240"/>
                </a:lnTo>
                <a:lnTo>
                  <a:pt x="152019" y="25653"/>
                </a:lnTo>
                <a:lnTo>
                  <a:pt x="154558" y="28828"/>
                </a:lnTo>
                <a:lnTo>
                  <a:pt x="156082" y="32892"/>
                </a:lnTo>
                <a:lnTo>
                  <a:pt x="157606" y="36829"/>
                </a:lnTo>
                <a:lnTo>
                  <a:pt x="158242" y="43306"/>
                </a:lnTo>
                <a:lnTo>
                  <a:pt x="158242" y="136398"/>
                </a:lnTo>
                <a:lnTo>
                  <a:pt x="180720" y="136398"/>
                </a:lnTo>
                <a:lnTo>
                  <a:pt x="180720" y="44830"/>
                </a:lnTo>
                <a:lnTo>
                  <a:pt x="179866" y="32840"/>
                </a:lnTo>
                <a:lnTo>
                  <a:pt x="176330" y="20395"/>
                </a:lnTo>
                <a:lnTo>
                  <a:pt x="170052" y="11049"/>
                </a:lnTo>
                <a:lnTo>
                  <a:pt x="165003" y="6781"/>
                </a:lnTo>
                <a:lnTo>
                  <a:pt x="153691" y="1695"/>
                </a:lnTo>
                <a:lnTo>
                  <a:pt x="139573" y="0"/>
                </a:lnTo>
                <a:lnTo>
                  <a:pt x="130060" y="883"/>
                </a:lnTo>
                <a:lnTo>
                  <a:pt x="118143" y="4999"/>
                </a:lnTo>
                <a:lnTo>
                  <a:pt x="107598" y="12489"/>
                </a:lnTo>
                <a:lnTo>
                  <a:pt x="98425" y="23367"/>
                </a:lnTo>
                <a:lnTo>
                  <a:pt x="95757" y="16001"/>
                </a:lnTo>
                <a:lnTo>
                  <a:pt x="91312" y="10287"/>
                </a:lnTo>
                <a:lnTo>
                  <a:pt x="84962" y="6223"/>
                </a:lnTo>
                <a:lnTo>
                  <a:pt x="78739" y="2031"/>
                </a:lnTo>
                <a:lnTo>
                  <a:pt x="70612" y="0"/>
                </a:lnTo>
                <a:lnTo>
                  <a:pt x="51816" y="0"/>
                </a:lnTo>
                <a:lnTo>
                  <a:pt x="43942" y="2031"/>
                </a:lnTo>
                <a:lnTo>
                  <a:pt x="36956" y="5968"/>
                </a:lnTo>
                <a:lnTo>
                  <a:pt x="29971" y="9905"/>
                </a:lnTo>
                <a:lnTo>
                  <a:pt x="24511" y="15239"/>
                </a:lnTo>
                <a:lnTo>
                  <a:pt x="20319" y="21716"/>
                </a:lnTo>
                <a:lnTo>
                  <a:pt x="20319" y="3048"/>
                </a:lnTo>
                <a:lnTo>
                  <a:pt x="0" y="3048"/>
                </a:lnTo>
                <a:lnTo>
                  <a:pt x="0" y="136398"/>
                </a:lnTo>
                <a:lnTo>
                  <a:pt x="22606" y="136398"/>
                </a:lnTo>
                <a:lnTo>
                  <a:pt x="22640" y="63828"/>
                </a:lnTo>
                <a:lnTo>
                  <a:pt x="23726" y="49831"/>
                </a:lnTo>
                <a:lnTo>
                  <a:pt x="26288" y="39369"/>
                </a:lnTo>
                <a:lnTo>
                  <a:pt x="28701" y="32892"/>
                </a:lnTo>
                <a:lnTo>
                  <a:pt x="32638" y="27939"/>
                </a:lnTo>
                <a:lnTo>
                  <a:pt x="38100" y="24637"/>
                </a:lnTo>
                <a:lnTo>
                  <a:pt x="43433" y="21336"/>
                </a:lnTo>
                <a:lnTo>
                  <a:pt x="49275" y="19557"/>
                </a:lnTo>
                <a:lnTo>
                  <a:pt x="64007" y="19557"/>
                </a:lnTo>
                <a:lnTo>
                  <a:pt x="70104" y="22098"/>
                </a:lnTo>
                <a:lnTo>
                  <a:pt x="73787" y="27177"/>
                </a:lnTo>
                <a:lnTo>
                  <a:pt x="77469" y="32130"/>
                </a:lnTo>
                <a:lnTo>
                  <a:pt x="79248" y="39750"/>
                </a:lnTo>
                <a:lnTo>
                  <a:pt x="79248" y="136398"/>
                </a:lnTo>
                <a:lnTo>
                  <a:pt x="101854" y="136398"/>
                </a:lnTo>
                <a:lnTo>
                  <a:pt x="101854" y="58927"/>
                </a:lnTo>
                <a:lnTo>
                  <a:pt x="102201" y="51459"/>
                </a:lnTo>
                <a:lnTo>
                  <a:pt x="105206" y="38364"/>
                </a:lnTo>
                <a:lnTo>
                  <a:pt x="111251" y="28955"/>
                </a:lnTo>
                <a:close/>
              </a:path>
            </a:pathLst>
          </a:custGeom>
          <a:solidFill>
            <a:srgbClr val="FCC3A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2965704" y="3198622"/>
            <a:ext cx="72389" cy="136398"/>
          </a:xfrm>
          <a:custGeom>
            <a:avLst/>
            <a:gdLst/>
            <a:ahLst/>
            <a:cxnLst/>
            <a:rect l="l" t="t" r="r" b="b"/>
            <a:pathLst>
              <a:path w="72389" h="136398">
                <a:moveTo>
                  <a:pt x="22478" y="136398"/>
                </a:moveTo>
                <a:lnTo>
                  <a:pt x="22486" y="65300"/>
                </a:lnTo>
                <a:lnTo>
                  <a:pt x="23516" y="52257"/>
                </a:lnTo>
                <a:lnTo>
                  <a:pt x="26288" y="40258"/>
                </a:lnTo>
                <a:lnTo>
                  <a:pt x="27939" y="34925"/>
                </a:lnTo>
                <a:lnTo>
                  <a:pt x="30733" y="30861"/>
                </a:lnTo>
                <a:lnTo>
                  <a:pt x="34670" y="27812"/>
                </a:lnTo>
                <a:lnTo>
                  <a:pt x="38607" y="24891"/>
                </a:lnTo>
                <a:lnTo>
                  <a:pt x="43052" y="23367"/>
                </a:lnTo>
                <a:lnTo>
                  <a:pt x="53593" y="23367"/>
                </a:lnTo>
                <a:lnTo>
                  <a:pt x="59054" y="25018"/>
                </a:lnTo>
                <a:lnTo>
                  <a:pt x="64643" y="28320"/>
                </a:lnTo>
                <a:lnTo>
                  <a:pt x="72389" y="7365"/>
                </a:lnTo>
                <a:lnTo>
                  <a:pt x="64515" y="2412"/>
                </a:lnTo>
                <a:lnTo>
                  <a:pt x="56768" y="0"/>
                </a:lnTo>
                <a:lnTo>
                  <a:pt x="43941" y="0"/>
                </a:lnTo>
                <a:lnTo>
                  <a:pt x="39115" y="1524"/>
                </a:lnTo>
                <a:lnTo>
                  <a:pt x="34670" y="4572"/>
                </a:lnTo>
                <a:lnTo>
                  <a:pt x="30225" y="7619"/>
                </a:lnTo>
                <a:lnTo>
                  <a:pt x="25526" y="13842"/>
                </a:lnTo>
                <a:lnTo>
                  <a:pt x="20319" y="23240"/>
                </a:lnTo>
                <a:lnTo>
                  <a:pt x="20319" y="3048"/>
                </a:lnTo>
                <a:lnTo>
                  <a:pt x="0" y="3048"/>
                </a:lnTo>
                <a:lnTo>
                  <a:pt x="0" y="136398"/>
                </a:lnTo>
                <a:lnTo>
                  <a:pt x="22478" y="136398"/>
                </a:lnTo>
                <a:close/>
              </a:path>
            </a:pathLst>
          </a:custGeom>
          <a:solidFill>
            <a:srgbClr val="FCC3A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2520188" y="3208820"/>
            <a:ext cx="122174" cy="129247"/>
          </a:xfrm>
          <a:custGeom>
            <a:avLst/>
            <a:gdLst/>
            <a:ahLst/>
            <a:cxnLst/>
            <a:rect l="l" t="t" r="r" b="b"/>
            <a:pathLst>
              <a:path w="122174" h="129247">
                <a:moveTo>
                  <a:pt x="27144" y="0"/>
                </a:moveTo>
                <a:lnTo>
                  <a:pt x="17399" y="8470"/>
                </a:lnTo>
                <a:lnTo>
                  <a:pt x="8361" y="21277"/>
                </a:lnTo>
                <a:lnTo>
                  <a:pt x="3722" y="32783"/>
                </a:lnTo>
                <a:lnTo>
                  <a:pt x="932" y="45913"/>
                </a:lnTo>
                <a:lnTo>
                  <a:pt x="0" y="60667"/>
                </a:lnTo>
                <a:lnTo>
                  <a:pt x="39" y="63775"/>
                </a:lnTo>
                <a:lnTo>
                  <a:pt x="1404" y="78101"/>
                </a:lnTo>
                <a:lnTo>
                  <a:pt x="4709" y="90768"/>
                </a:lnTo>
                <a:lnTo>
                  <a:pt x="9956" y="101799"/>
                </a:lnTo>
                <a:lnTo>
                  <a:pt x="17144" y="111213"/>
                </a:lnTo>
                <a:lnTo>
                  <a:pt x="25835" y="118631"/>
                </a:lnTo>
                <a:lnTo>
                  <a:pt x="36828" y="124512"/>
                </a:lnTo>
                <a:lnTo>
                  <a:pt x="49388" y="128059"/>
                </a:lnTo>
                <a:lnTo>
                  <a:pt x="63500" y="129247"/>
                </a:lnTo>
                <a:lnTo>
                  <a:pt x="65540" y="129224"/>
                </a:lnTo>
                <a:lnTo>
                  <a:pt x="79299" y="127748"/>
                </a:lnTo>
                <a:lnTo>
                  <a:pt x="91377" y="123980"/>
                </a:lnTo>
                <a:lnTo>
                  <a:pt x="101726" y="117944"/>
                </a:lnTo>
                <a:lnTo>
                  <a:pt x="110528" y="109516"/>
                </a:lnTo>
                <a:lnTo>
                  <a:pt x="117414" y="98874"/>
                </a:lnTo>
                <a:lnTo>
                  <a:pt x="122174" y="86194"/>
                </a:lnTo>
                <a:lnTo>
                  <a:pt x="98806" y="83273"/>
                </a:lnTo>
                <a:lnTo>
                  <a:pt x="95376" y="92798"/>
                </a:lnTo>
                <a:lnTo>
                  <a:pt x="90805" y="99783"/>
                </a:lnTo>
                <a:lnTo>
                  <a:pt x="84962" y="104101"/>
                </a:lnTo>
                <a:lnTo>
                  <a:pt x="78993" y="108419"/>
                </a:lnTo>
                <a:lnTo>
                  <a:pt x="72009" y="110578"/>
                </a:lnTo>
                <a:lnTo>
                  <a:pt x="63626" y="110578"/>
                </a:lnTo>
                <a:lnTo>
                  <a:pt x="58521" y="110291"/>
                </a:lnTo>
                <a:lnTo>
                  <a:pt x="46222" y="106697"/>
                </a:lnTo>
                <a:lnTo>
                  <a:pt x="35813" y="98894"/>
                </a:lnTo>
                <a:lnTo>
                  <a:pt x="30118" y="91223"/>
                </a:lnTo>
                <a:lnTo>
                  <a:pt x="25516" y="79550"/>
                </a:lnTo>
                <a:lnTo>
                  <a:pt x="23368" y="65239"/>
                </a:lnTo>
                <a:lnTo>
                  <a:pt x="24637" y="46697"/>
                </a:lnTo>
                <a:lnTo>
                  <a:pt x="25236" y="41338"/>
                </a:lnTo>
                <a:lnTo>
                  <a:pt x="29130" y="28828"/>
                </a:lnTo>
                <a:lnTo>
                  <a:pt x="27144" y="0"/>
                </a:lnTo>
                <a:close/>
              </a:path>
            </a:pathLst>
          </a:custGeom>
          <a:solidFill>
            <a:srgbClr val="FCC3A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2543556" y="3198622"/>
            <a:ext cx="99512" cy="75437"/>
          </a:xfrm>
          <a:custGeom>
            <a:avLst/>
            <a:gdLst/>
            <a:ahLst/>
            <a:cxnLst/>
            <a:rect l="l" t="t" r="r" b="b"/>
            <a:pathLst>
              <a:path w="99512" h="75437">
                <a:moveTo>
                  <a:pt x="99512" y="65730"/>
                </a:moveTo>
                <a:lnTo>
                  <a:pt x="98124" y="51400"/>
                </a:lnTo>
                <a:lnTo>
                  <a:pt x="94862" y="38704"/>
                </a:lnTo>
                <a:lnTo>
                  <a:pt x="89716" y="27659"/>
                </a:lnTo>
                <a:lnTo>
                  <a:pt x="82676" y="18287"/>
                </a:lnTo>
                <a:lnTo>
                  <a:pt x="75668" y="11835"/>
                </a:lnTo>
                <a:lnTo>
                  <a:pt x="64836" y="5260"/>
                </a:lnTo>
                <a:lnTo>
                  <a:pt x="52604" y="1315"/>
                </a:lnTo>
                <a:lnTo>
                  <a:pt x="38988" y="0"/>
                </a:lnTo>
                <a:lnTo>
                  <a:pt x="27467" y="881"/>
                </a:lnTo>
                <a:lnTo>
                  <a:pt x="14922" y="4269"/>
                </a:lnTo>
                <a:lnTo>
                  <a:pt x="3776" y="10198"/>
                </a:lnTo>
                <a:lnTo>
                  <a:pt x="5762" y="39027"/>
                </a:lnTo>
                <a:lnTo>
                  <a:pt x="12954" y="29082"/>
                </a:lnTo>
                <a:lnTo>
                  <a:pt x="15175" y="27061"/>
                </a:lnTo>
                <a:lnTo>
                  <a:pt x="26210" y="20755"/>
                </a:lnTo>
                <a:lnTo>
                  <a:pt x="39243" y="18668"/>
                </a:lnTo>
                <a:lnTo>
                  <a:pt x="45053" y="19066"/>
                </a:lnTo>
                <a:lnTo>
                  <a:pt x="57181" y="23141"/>
                </a:lnTo>
                <a:lnTo>
                  <a:pt x="67182" y="31623"/>
                </a:lnTo>
                <a:lnTo>
                  <a:pt x="73016" y="42815"/>
                </a:lnTo>
                <a:lnTo>
                  <a:pt x="75692" y="56895"/>
                </a:lnTo>
                <a:lnTo>
                  <a:pt x="1269" y="56895"/>
                </a:lnTo>
                <a:lnTo>
                  <a:pt x="0" y="75437"/>
                </a:lnTo>
                <a:lnTo>
                  <a:pt x="99441" y="75437"/>
                </a:lnTo>
                <a:lnTo>
                  <a:pt x="99512" y="65730"/>
                </a:lnTo>
                <a:close/>
              </a:path>
            </a:pathLst>
          </a:custGeom>
          <a:solidFill>
            <a:srgbClr val="FCC3A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2670429" y="3147822"/>
            <a:ext cx="149351" cy="187198"/>
          </a:xfrm>
          <a:custGeom>
            <a:avLst/>
            <a:gdLst/>
            <a:ahLst/>
            <a:cxnLst/>
            <a:rect l="l" t="t" r="r" b="b"/>
            <a:pathLst>
              <a:path w="149351" h="187198">
                <a:moveTo>
                  <a:pt x="113791" y="187198"/>
                </a:moveTo>
                <a:lnTo>
                  <a:pt x="113791" y="71374"/>
                </a:lnTo>
                <a:lnTo>
                  <a:pt x="139826" y="71374"/>
                </a:lnTo>
                <a:lnTo>
                  <a:pt x="139826" y="53848"/>
                </a:lnTo>
                <a:lnTo>
                  <a:pt x="113791" y="53848"/>
                </a:lnTo>
                <a:lnTo>
                  <a:pt x="113791" y="33527"/>
                </a:lnTo>
                <a:lnTo>
                  <a:pt x="115188" y="28066"/>
                </a:lnTo>
                <a:lnTo>
                  <a:pt x="118109" y="25018"/>
                </a:lnTo>
                <a:lnTo>
                  <a:pt x="120903" y="22098"/>
                </a:lnTo>
                <a:lnTo>
                  <a:pt x="125729" y="20700"/>
                </a:lnTo>
                <a:lnTo>
                  <a:pt x="136778" y="20700"/>
                </a:lnTo>
                <a:lnTo>
                  <a:pt x="141223" y="21081"/>
                </a:lnTo>
                <a:lnTo>
                  <a:pt x="145922" y="21970"/>
                </a:lnTo>
                <a:lnTo>
                  <a:pt x="149351" y="2286"/>
                </a:lnTo>
                <a:lnTo>
                  <a:pt x="141604" y="762"/>
                </a:lnTo>
                <a:lnTo>
                  <a:pt x="134619" y="0"/>
                </a:lnTo>
                <a:lnTo>
                  <a:pt x="118363" y="0"/>
                </a:lnTo>
                <a:lnTo>
                  <a:pt x="110616" y="1777"/>
                </a:lnTo>
                <a:lnTo>
                  <a:pt x="105156" y="5461"/>
                </a:lnTo>
                <a:lnTo>
                  <a:pt x="99694" y="9016"/>
                </a:lnTo>
                <a:lnTo>
                  <a:pt x="95884" y="13842"/>
                </a:lnTo>
                <a:lnTo>
                  <a:pt x="93725" y="19685"/>
                </a:lnTo>
                <a:lnTo>
                  <a:pt x="92075" y="24002"/>
                </a:lnTo>
                <a:lnTo>
                  <a:pt x="91312" y="30733"/>
                </a:lnTo>
                <a:lnTo>
                  <a:pt x="91312" y="53848"/>
                </a:lnTo>
                <a:lnTo>
                  <a:pt x="71373" y="53848"/>
                </a:lnTo>
                <a:lnTo>
                  <a:pt x="71373" y="57657"/>
                </a:lnTo>
                <a:lnTo>
                  <a:pt x="60706" y="52704"/>
                </a:lnTo>
                <a:lnTo>
                  <a:pt x="56768" y="51435"/>
                </a:lnTo>
                <a:lnTo>
                  <a:pt x="52958" y="50800"/>
                </a:lnTo>
                <a:lnTo>
                  <a:pt x="43941" y="50800"/>
                </a:lnTo>
                <a:lnTo>
                  <a:pt x="39115" y="52324"/>
                </a:lnTo>
                <a:lnTo>
                  <a:pt x="34670" y="55372"/>
                </a:lnTo>
                <a:lnTo>
                  <a:pt x="30225" y="58419"/>
                </a:lnTo>
                <a:lnTo>
                  <a:pt x="25526" y="64642"/>
                </a:lnTo>
                <a:lnTo>
                  <a:pt x="20319" y="74040"/>
                </a:lnTo>
                <a:lnTo>
                  <a:pt x="20319" y="53848"/>
                </a:lnTo>
                <a:lnTo>
                  <a:pt x="0" y="53848"/>
                </a:lnTo>
                <a:lnTo>
                  <a:pt x="0" y="187198"/>
                </a:lnTo>
                <a:lnTo>
                  <a:pt x="22478" y="187198"/>
                </a:lnTo>
                <a:lnTo>
                  <a:pt x="22486" y="116100"/>
                </a:lnTo>
                <a:lnTo>
                  <a:pt x="23516" y="103057"/>
                </a:lnTo>
                <a:lnTo>
                  <a:pt x="26288" y="91058"/>
                </a:lnTo>
                <a:lnTo>
                  <a:pt x="27939" y="85725"/>
                </a:lnTo>
                <a:lnTo>
                  <a:pt x="30733" y="81661"/>
                </a:lnTo>
                <a:lnTo>
                  <a:pt x="34670" y="78612"/>
                </a:lnTo>
                <a:lnTo>
                  <a:pt x="38607" y="75691"/>
                </a:lnTo>
                <a:lnTo>
                  <a:pt x="43052" y="74167"/>
                </a:lnTo>
                <a:lnTo>
                  <a:pt x="53593" y="74167"/>
                </a:lnTo>
                <a:lnTo>
                  <a:pt x="59054" y="75818"/>
                </a:lnTo>
                <a:lnTo>
                  <a:pt x="64643" y="79120"/>
                </a:lnTo>
                <a:lnTo>
                  <a:pt x="71373" y="60960"/>
                </a:lnTo>
                <a:lnTo>
                  <a:pt x="71373" y="71374"/>
                </a:lnTo>
                <a:lnTo>
                  <a:pt x="91312" y="71374"/>
                </a:lnTo>
                <a:lnTo>
                  <a:pt x="91312" y="187198"/>
                </a:lnTo>
                <a:lnTo>
                  <a:pt x="113791" y="187198"/>
                </a:lnTo>
                <a:close/>
              </a:path>
            </a:pathLst>
          </a:custGeom>
          <a:solidFill>
            <a:srgbClr val="FCC3A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5152390" y="3268345"/>
            <a:ext cx="63275" cy="69722"/>
          </a:xfrm>
          <a:custGeom>
            <a:avLst/>
            <a:gdLst/>
            <a:ahLst/>
            <a:cxnLst/>
            <a:rect l="l" t="t" r="r" b="b"/>
            <a:pathLst>
              <a:path w="63275" h="69722">
                <a:moveTo>
                  <a:pt x="11175" y="38353"/>
                </a:moveTo>
                <a:lnTo>
                  <a:pt x="10159" y="37144"/>
                </a:lnTo>
                <a:lnTo>
                  <a:pt x="4499" y="27345"/>
                </a:lnTo>
                <a:lnTo>
                  <a:pt x="1120" y="14955"/>
                </a:lnTo>
                <a:lnTo>
                  <a:pt x="0" y="0"/>
                </a:lnTo>
                <a:lnTo>
                  <a:pt x="2142" y="58744"/>
                </a:lnTo>
                <a:lnTo>
                  <a:pt x="13106" y="64852"/>
                </a:lnTo>
                <a:lnTo>
                  <a:pt x="25515" y="68507"/>
                </a:lnTo>
                <a:lnTo>
                  <a:pt x="39370" y="69722"/>
                </a:lnTo>
                <a:lnTo>
                  <a:pt x="47366" y="69264"/>
                </a:lnTo>
                <a:lnTo>
                  <a:pt x="59837" y="66560"/>
                </a:lnTo>
                <a:lnTo>
                  <a:pt x="63275" y="42370"/>
                </a:lnTo>
                <a:lnTo>
                  <a:pt x="52274" y="48892"/>
                </a:lnTo>
                <a:lnTo>
                  <a:pt x="39370" y="51053"/>
                </a:lnTo>
                <a:lnTo>
                  <a:pt x="33496" y="50652"/>
                </a:lnTo>
                <a:lnTo>
                  <a:pt x="21372" y="46661"/>
                </a:lnTo>
                <a:lnTo>
                  <a:pt x="11175" y="38353"/>
                </a:lnTo>
                <a:close/>
              </a:path>
            </a:pathLst>
          </a:custGeom>
          <a:solidFill>
            <a:srgbClr val="FCC3A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5129149" y="3198622"/>
            <a:ext cx="124967" cy="136283"/>
          </a:xfrm>
          <a:custGeom>
            <a:avLst/>
            <a:gdLst/>
            <a:ahLst/>
            <a:cxnLst/>
            <a:rect l="l" t="t" r="r" b="b"/>
            <a:pathLst>
              <a:path w="124967" h="136283">
                <a:moveTo>
                  <a:pt x="0" y="69723"/>
                </a:moveTo>
                <a:lnTo>
                  <a:pt x="80" y="74227"/>
                </a:lnTo>
                <a:lnTo>
                  <a:pt x="1579" y="88596"/>
                </a:lnTo>
                <a:lnTo>
                  <a:pt x="4957" y="101257"/>
                </a:lnTo>
                <a:lnTo>
                  <a:pt x="10194" y="112198"/>
                </a:lnTo>
                <a:lnTo>
                  <a:pt x="17272" y="121412"/>
                </a:lnTo>
                <a:lnTo>
                  <a:pt x="25383" y="128467"/>
                </a:lnTo>
                <a:lnTo>
                  <a:pt x="23240" y="69723"/>
                </a:lnTo>
                <a:lnTo>
                  <a:pt x="23264" y="67370"/>
                </a:lnTo>
                <a:lnTo>
                  <a:pt x="24712" y="52747"/>
                </a:lnTo>
                <a:lnTo>
                  <a:pt x="28421" y="40762"/>
                </a:lnTo>
                <a:lnTo>
                  <a:pt x="34416" y="31368"/>
                </a:lnTo>
                <a:lnTo>
                  <a:pt x="38579" y="27307"/>
                </a:lnTo>
                <a:lnTo>
                  <a:pt x="49628" y="20923"/>
                </a:lnTo>
                <a:lnTo>
                  <a:pt x="62611" y="18795"/>
                </a:lnTo>
                <a:lnTo>
                  <a:pt x="68176" y="19170"/>
                </a:lnTo>
                <a:lnTo>
                  <a:pt x="80288" y="23142"/>
                </a:lnTo>
                <a:lnTo>
                  <a:pt x="90550" y="31495"/>
                </a:lnTo>
                <a:lnTo>
                  <a:pt x="97028" y="41893"/>
                </a:lnTo>
                <a:lnTo>
                  <a:pt x="100556" y="54153"/>
                </a:lnTo>
                <a:lnTo>
                  <a:pt x="101726" y="68961"/>
                </a:lnTo>
                <a:lnTo>
                  <a:pt x="101682" y="72241"/>
                </a:lnTo>
                <a:lnTo>
                  <a:pt x="100161" y="86789"/>
                </a:lnTo>
                <a:lnTo>
                  <a:pt x="96458" y="98718"/>
                </a:lnTo>
                <a:lnTo>
                  <a:pt x="90550" y="108076"/>
                </a:lnTo>
                <a:lnTo>
                  <a:pt x="86516" y="112093"/>
                </a:lnTo>
                <a:lnTo>
                  <a:pt x="83078" y="136283"/>
                </a:lnTo>
                <a:lnTo>
                  <a:pt x="94741" y="131190"/>
                </a:lnTo>
                <a:lnTo>
                  <a:pt x="100603" y="127557"/>
                </a:lnTo>
                <a:lnTo>
                  <a:pt x="110048" y="118971"/>
                </a:lnTo>
                <a:lnTo>
                  <a:pt x="117221" y="108330"/>
                </a:lnTo>
                <a:lnTo>
                  <a:pt x="122048" y="95387"/>
                </a:lnTo>
                <a:lnTo>
                  <a:pt x="124241" y="82636"/>
                </a:lnTo>
                <a:lnTo>
                  <a:pt x="124967" y="67817"/>
                </a:lnTo>
                <a:lnTo>
                  <a:pt x="124944" y="65500"/>
                </a:lnTo>
                <a:lnTo>
                  <a:pt x="123620" y="51239"/>
                </a:lnTo>
                <a:lnTo>
                  <a:pt x="120276" y="38588"/>
                </a:lnTo>
                <a:lnTo>
                  <a:pt x="114922" y="27527"/>
                </a:lnTo>
                <a:lnTo>
                  <a:pt x="107568" y="18033"/>
                </a:lnTo>
                <a:lnTo>
                  <a:pt x="99635" y="11139"/>
                </a:lnTo>
                <a:lnTo>
                  <a:pt x="88655" y="4941"/>
                </a:lnTo>
                <a:lnTo>
                  <a:pt x="76314" y="1233"/>
                </a:lnTo>
                <a:lnTo>
                  <a:pt x="62611" y="0"/>
                </a:lnTo>
                <a:lnTo>
                  <a:pt x="55566" y="314"/>
                </a:lnTo>
                <a:lnTo>
                  <a:pt x="42698" y="2751"/>
                </a:lnTo>
                <a:lnTo>
                  <a:pt x="31040" y="7599"/>
                </a:lnTo>
                <a:lnTo>
                  <a:pt x="20574" y="14858"/>
                </a:lnTo>
                <a:lnTo>
                  <a:pt x="15464" y="19922"/>
                </a:lnTo>
                <a:lnTo>
                  <a:pt x="8698" y="29659"/>
                </a:lnTo>
                <a:lnTo>
                  <a:pt x="3866" y="41221"/>
                </a:lnTo>
                <a:lnTo>
                  <a:pt x="966" y="54583"/>
                </a:lnTo>
                <a:lnTo>
                  <a:pt x="0" y="69723"/>
                </a:lnTo>
                <a:close/>
              </a:path>
            </a:pathLst>
          </a:custGeom>
          <a:solidFill>
            <a:srgbClr val="FCC3A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3748278" y="3150870"/>
            <a:ext cx="115697" cy="187197"/>
          </a:xfrm>
          <a:custGeom>
            <a:avLst/>
            <a:gdLst/>
            <a:ahLst/>
            <a:cxnLst/>
            <a:rect l="l" t="t" r="r" b="b"/>
            <a:pathLst>
              <a:path w="115697" h="187197">
                <a:moveTo>
                  <a:pt x="89281" y="60705"/>
                </a:moveTo>
                <a:lnTo>
                  <a:pt x="84200" y="56260"/>
                </a:lnTo>
                <a:lnTo>
                  <a:pt x="77850" y="52831"/>
                </a:lnTo>
                <a:lnTo>
                  <a:pt x="71627" y="49529"/>
                </a:lnTo>
                <a:lnTo>
                  <a:pt x="64388" y="47751"/>
                </a:lnTo>
                <a:lnTo>
                  <a:pt x="56387" y="47751"/>
                </a:lnTo>
                <a:lnTo>
                  <a:pt x="58547" y="66547"/>
                </a:lnTo>
                <a:lnTo>
                  <a:pt x="62272" y="66738"/>
                </a:lnTo>
                <a:lnTo>
                  <a:pt x="74338" y="70535"/>
                </a:lnTo>
                <a:lnTo>
                  <a:pt x="84582" y="79247"/>
                </a:lnTo>
                <a:lnTo>
                  <a:pt x="91177" y="91498"/>
                </a:lnTo>
                <a:lnTo>
                  <a:pt x="94133" y="104140"/>
                </a:lnTo>
                <a:lnTo>
                  <a:pt x="95123" y="119506"/>
                </a:lnTo>
                <a:lnTo>
                  <a:pt x="95122" y="119888"/>
                </a:lnTo>
                <a:lnTo>
                  <a:pt x="93939" y="134831"/>
                </a:lnTo>
                <a:lnTo>
                  <a:pt x="90477" y="147023"/>
                </a:lnTo>
                <a:lnTo>
                  <a:pt x="84709" y="156463"/>
                </a:lnTo>
                <a:lnTo>
                  <a:pt x="72147" y="166056"/>
                </a:lnTo>
                <a:lnTo>
                  <a:pt x="59562" y="168528"/>
                </a:lnTo>
                <a:lnTo>
                  <a:pt x="56456" y="168384"/>
                </a:lnTo>
                <a:lnTo>
                  <a:pt x="44487" y="164674"/>
                </a:lnTo>
                <a:lnTo>
                  <a:pt x="34036" y="155955"/>
                </a:lnTo>
                <a:lnTo>
                  <a:pt x="27609" y="145005"/>
                </a:lnTo>
                <a:lnTo>
                  <a:pt x="24328" y="132593"/>
                </a:lnTo>
                <a:lnTo>
                  <a:pt x="23241" y="117601"/>
                </a:lnTo>
                <a:lnTo>
                  <a:pt x="23268" y="114912"/>
                </a:lnTo>
                <a:lnTo>
                  <a:pt x="24625" y="100036"/>
                </a:lnTo>
                <a:lnTo>
                  <a:pt x="28010" y="87979"/>
                </a:lnTo>
                <a:lnTo>
                  <a:pt x="33400" y="78739"/>
                </a:lnTo>
                <a:lnTo>
                  <a:pt x="38127" y="50772"/>
                </a:lnTo>
                <a:lnTo>
                  <a:pt x="26670" y="56387"/>
                </a:lnTo>
                <a:lnTo>
                  <a:pt x="21464" y="60309"/>
                </a:lnTo>
                <a:lnTo>
                  <a:pt x="13053" y="69644"/>
                </a:lnTo>
                <a:lnTo>
                  <a:pt x="6731" y="81406"/>
                </a:lnTo>
                <a:lnTo>
                  <a:pt x="3222" y="91815"/>
                </a:lnTo>
                <a:lnTo>
                  <a:pt x="810" y="104255"/>
                </a:lnTo>
                <a:lnTo>
                  <a:pt x="0" y="117601"/>
                </a:lnTo>
                <a:lnTo>
                  <a:pt x="710" y="129889"/>
                </a:lnTo>
                <a:lnTo>
                  <a:pt x="3152" y="142383"/>
                </a:lnTo>
                <a:lnTo>
                  <a:pt x="7366" y="153796"/>
                </a:lnTo>
                <a:lnTo>
                  <a:pt x="10751" y="160140"/>
                </a:lnTo>
                <a:lnTo>
                  <a:pt x="18483" y="170343"/>
                </a:lnTo>
                <a:lnTo>
                  <a:pt x="28067" y="178434"/>
                </a:lnTo>
                <a:lnTo>
                  <a:pt x="32689" y="181167"/>
                </a:lnTo>
                <a:lnTo>
                  <a:pt x="44587" y="185690"/>
                </a:lnTo>
                <a:lnTo>
                  <a:pt x="57404" y="187197"/>
                </a:lnTo>
                <a:lnTo>
                  <a:pt x="62136" y="187005"/>
                </a:lnTo>
                <a:lnTo>
                  <a:pt x="75137" y="184042"/>
                </a:lnTo>
                <a:lnTo>
                  <a:pt x="86005" y="177502"/>
                </a:lnTo>
                <a:lnTo>
                  <a:pt x="94742" y="167385"/>
                </a:lnTo>
                <a:lnTo>
                  <a:pt x="94742" y="184150"/>
                </a:lnTo>
                <a:lnTo>
                  <a:pt x="115697" y="184150"/>
                </a:lnTo>
                <a:lnTo>
                  <a:pt x="115697" y="0"/>
                </a:lnTo>
                <a:lnTo>
                  <a:pt x="93218" y="0"/>
                </a:lnTo>
                <a:lnTo>
                  <a:pt x="93218" y="66166"/>
                </a:lnTo>
                <a:lnTo>
                  <a:pt x="89281" y="60705"/>
                </a:lnTo>
                <a:close/>
              </a:path>
            </a:pathLst>
          </a:custGeom>
          <a:solidFill>
            <a:srgbClr val="FCC3A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3781679" y="3198622"/>
            <a:ext cx="25146" cy="30987"/>
          </a:xfrm>
          <a:custGeom>
            <a:avLst/>
            <a:gdLst/>
            <a:ahLst/>
            <a:cxnLst/>
            <a:rect l="l" t="t" r="r" b="b"/>
            <a:pathLst>
              <a:path w="25146" h="30987">
                <a:moveTo>
                  <a:pt x="0" y="30987"/>
                </a:moveTo>
                <a:lnTo>
                  <a:pt x="1880" y="28867"/>
                </a:lnTo>
                <a:lnTo>
                  <a:pt x="12490" y="21313"/>
                </a:lnTo>
                <a:lnTo>
                  <a:pt x="25146" y="18795"/>
                </a:lnTo>
                <a:lnTo>
                  <a:pt x="22987" y="0"/>
                </a:lnTo>
                <a:lnTo>
                  <a:pt x="17211" y="280"/>
                </a:lnTo>
                <a:lnTo>
                  <a:pt x="4726" y="3020"/>
                </a:lnTo>
                <a:lnTo>
                  <a:pt x="0" y="30987"/>
                </a:lnTo>
                <a:close/>
              </a:path>
            </a:pathLst>
          </a:custGeom>
          <a:solidFill>
            <a:srgbClr val="FCC3A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3542665" y="3268345"/>
            <a:ext cx="63275" cy="69722"/>
          </a:xfrm>
          <a:custGeom>
            <a:avLst/>
            <a:gdLst/>
            <a:ahLst/>
            <a:cxnLst/>
            <a:rect l="l" t="t" r="r" b="b"/>
            <a:pathLst>
              <a:path w="63275" h="69722">
                <a:moveTo>
                  <a:pt x="11175" y="38353"/>
                </a:moveTo>
                <a:lnTo>
                  <a:pt x="10159" y="37144"/>
                </a:lnTo>
                <a:lnTo>
                  <a:pt x="4499" y="27345"/>
                </a:lnTo>
                <a:lnTo>
                  <a:pt x="1120" y="14955"/>
                </a:lnTo>
                <a:lnTo>
                  <a:pt x="0" y="0"/>
                </a:lnTo>
                <a:lnTo>
                  <a:pt x="2142" y="58744"/>
                </a:lnTo>
                <a:lnTo>
                  <a:pt x="13106" y="64852"/>
                </a:lnTo>
                <a:lnTo>
                  <a:pt x="25515" y="68507"/>
                </a:lnTo>
                <a:lnTo>
                  <a:pt x="39370" y="69722"/>
                </a:lnTo>
                <a:lnTo>
                  <a:pt x="47366" y="69264"/>
                </a:lnTo>
                <a:lnTo>
                  <a:pt x="59837" y="66560"/>
                </a:lnTo>
                <a:lnTo>
                  <a:pt x="63275" y="42370"/>
                </a:lnTo>
                <a:lnTo>
                  <a:pt x="52274" y="48892"/>
                </a:lnTo>
                <a:lnTo>
                  <a:pt x="39370" y="51053"/>
                </a:lnTo>
                <a:lnTo>
                  <a:pt x="33496" y="50652"/>
                </a:lnTo>
                <a:lnTo>
                  <a:pt x="21372" y="46661"/>
                </a:lnTo>
                <a:lnTo>
                  <a:pt x="11175" y="38353"/>
                </a:lnTo>
                <a:close/>
              </a:path>
            </a:pathLst>
          </a:custGeom>
          <a:solidFill>
            <a:srgbClr val="FCC3A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3519424" y="3198622"/>
            <a:ext cx="124967" cy="136283"/>
          </a:xfrm>
          <a:custGeom>
            <a:avLst/>
            <a:gdLst/>
            <a:ahLst/>
            <a:cxnLst/>
            <a:rect l="l" t="t" r="r" b="b"/>
            <a:pathLst>
              <a:path w="124967" h="136283">
                <a:moveTo>
                  <a:pt x="0" y="69723"/>
                </a:moveTo>
                <a:lnTo>
                  <a:pt x="80" y="74227"/>
                </a:lnTo>
                <a:lnTo>
                  <a:pt x="1579" y="88596"/>
                </a:lnTo>
                <a:lnTo>
                  <a:pt x="4957" y="101257"/>
                </a:lnTo>
                <a:lnTo>
                  <a:pt x="10194" y="112198"/>
                </a:lnTo>
                <a:lnTo>
                  <a:pt x="17272" y="121412"/>
                </a:lnTo>
                <a:lnTo>
                  <a:pt x="25383" y="128467"/>
                </a:lnTo>
                <a:lnTo>
                  <a:pt x="23240" y="69723"/>
                </a:lnTo>
                <a:lnTo>
                  <a:pt x="23264" y="67370"/>
                </a:lnTo>
                <a:lnTo>
                  <a:pt x="24712" y="52747"/>
                </a:lnTo>
                <a:lnTo>
                  <a:pt x="28421" y="40762"/>
                </a:lnTo>
                <a:lnTo>
                  <a:pt x="34416" y="31368"/>
                </a:lnTo>
                <a:lnTo>
                  <a:pt x="38579" y="27307"/>
                </a:lnTo>
                <a:lnTo>
                  <a:pt x="49628" y="20923"/>
                </a:lnTo>
                <a:lnTo>
                  <a:pt x="62611" y="18795"/>
                </a:lnTo>
                <a:lnTo>
                  <a:pt x="68176" y="19170"/>
                </a:lnTo>
                <a:lnTo>
                  <a:pt x="80288" y="23142"/>
                </a:lnTo>
                <a:lnTo>
                  <a:pt x="90550" y="31495"/>
                </a:lnTo>
                <a:lnTo>
                  <a:pt x="97028" y="41893"/>
                </a:lnTo>
                <a:lnTo>
                  <a:pt x="100556" y="54153"/>
                </a:lnTo>
                <a:lnTo>
                  <a:pt x="101726" y="68961"/>
                </a:lnTo>
                <a:lnTo>
                  <a:pt x="101682" y="72241"/>
                </a:lnTo>
                <a:lnTo>
                  <a:pt x="100161" y="86789"/>
                </a:lnTo>
                <a:lnTo>
                  <a:pt x="96458" y="98718"/>
                </a:lnTo>
                <a:lnTo>
                  <a:pt x="90550" y="108076"/>
                </a:lnTo>
                <a:lnTo>
                  <a:pt x="86516" y="112093"/>
                </a:lnTo>
                <a:lnTo>
                  <a:pt x="83078" y="136283"/>
                </a:lnTo>
                <a:lnTo>
                  <a:pt x="94741" y="131190"/>
                </a:lnTo>
                <a:lnTo>
                  <a:pt x="100603" y="127557"/>
                </a:lnTo>
                <a:lnTo>
                  <a:pt x="110048" y="118971"/>
                </a:lnTo>
                <a:lnTo>
                  <a:pt x="117221" y="108330"/>
                </a:lnTo>
                <a:lnTo>
                  <a:pt x="122048" y="95387"/>
                </a:lnTo>
                <a:lnTo>
                  <a:pt x="124241" y="82636"/>
                </a:lnTo>
                <a:lnTo>
                  <a:pt x="124967" y="67817"/>
                </a:lnTo>
                <a:lnTo>
                  <a:pt x="124944" y="65500"/>
                </a:lnTo>
                <a:lnTo>
                  <a:pt x="123620" y="51239"/>
                </a:lnTo>
                <a:lnTo>
                  <a:pt x="120276" y="38588"/>
                </a:lnTo>
                <a:lnTo>
                  <a:pt x="114922" y="27527"/>
                </a:lnTo>
                <a:lnTo>
                  <a:pt x="107568" y="18033"/>
                </a:lnTo>
                <a:lnTo>
                  <a:pt x="99635" y="11139"/>
                </a:lnTo>
                <a:lnTo>
                  <a:pt x="88655" y="4941"/>
                </a:lnTo>
                <a:lnTo>
                  <a:pt x="76314" y="1233"/>
                </a:lnTo>
                <a:lnTo>
                  <a:pt x="62611" y="0"/>
                </a:lnTo>
                <a:lnTo>
                  <a:pt x="55566" y="314"/>
                </a:lnTo>
                <a:lnTo>
                  <a:pt x="42698" y="2751"/>
                </a:lnTo>
                <a:lnTo>
                  <a:pt x="31040" y="7599"/>
                </a:lnTo>
                <a:lnTo>
                  <a:pt x="20574" y="14858"/>
                </a:lnTo>
                <a:lnTo>
                  <a:pt x="15464" y="19922"/>
                </a:lnTo>
                <a:lnTo>
                  <a:pt x="8698" y="29659"/>
                </a:lnTo>
                <a:lnTo>
                  <a:pt x="3866" y="41221"/>
                </a:lnTo>
                <a:lnTo>
                  <a:pt x="966" y="54583"/>
                </a:lnTo>
                <a:lnTo>
                  <a:pt x="0" y="69723"/>
                </a:lnTo>
                <a:close/>
              </a:path>
            </a:pathLst>
          </a:custGeom>
          <a:solidFill>
            <a:srgbClr val="FCC3A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2" name="object 102"/>
          <p:cNvSpPr/>
          <p:nvPr/>
        </p:nvSpPr>
        <p:spPr>
          <a:xfrm>
            <a:off x="2837815" y="3268345"/>
            <a:ext cx="63275" cy="69722"/>
          </a:xfrm>
          <a:custGeom>
            <a:avLst/>
            <a:gdLst/>
            <a:ahLst/>
            <a:cxnLst/>
            <a:rect l="l" t="t" r="r" b="b"/>
            <a:pathLst>
              <a:path w="63275" h="69722">
                <a:moveTo>
                  <a:pt x="11176" y="38353"/>
                </a:moveTo>
                <a:lnTo>
                  <a:pt x="10159" y="37144"/>
                </a:lnTo>
                <a:lnTo>
                  <a:pt x="4499" y="27345"/>
                </a:lnTo>
                <a:lnTo>
                  <a:pt x="1120" y="14955"/>
                </a:lnTo>
                <a:lnTo>
                  <a:pt x="0" y="0"/>
                </a:lnTo>
                <a:lnTo>
                  <a:pt x="2142" y="58744"/>
                </a:lnTo>
                <a:lnTo>
                  <a:pt x="13106" y="64852"/>
                </a:lnTo>
                <a:lnTo>
                  <a:pt x="25515" y="68507"/>
                </a:lnTo>
                <a:lnTo>
                  <a:pt x="39370" y="69722"/>
                </a:lnTo>
                <a:lnTo>
                  <a:pt x="47366" y="69264"/>
                </a:lnTo>
                <a:lnTo>
                  <a:pt x="59837" y="66560"/>
                </a:lnTo>
                <a:lnTo>
                  <a:pt x="63275" y="42370"/>
                </a:lnTo>
                <a:lnTo>
                  <a:pt x="52274" y="48892"/>
                </a:lnTo>
                <a:lnTo>
                  <a:pt x="39370" y="51053"/>
                </a:lnTo>
                <a:lnTo>
                  <a:pt x="33496" y="50652"/>
                </a:lnTo>
                <a:lnTo>
                  <a:pt x="21372" y="46661"/>
                </a:lnTo>
                <a:lnTo>
                  <a:pt x="11176" y="38353"/>
                </a:lnTo>
                <a:close/>
              </a:path>
            </a:pathLst>
          </a:custGeom>
          <a:solidFill>
            <a:srgbClr val="FCC3A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3" name="object 103"/>
          <p:cNvSpPr/>
          <p:nvPr/>
        </p:nvSpPr>
        <p:spPr>
          <a:xfrm>
            <a:off x="2814574" y="3198622"/>
            <a:ext cx="124968" cy="136283"/>
          </a:xfrm>
          <a:custGeom>
            <a:avLst/>
            <a:gdLst/>
            <a:ahLst/>
            <a:cxnLst/>
            <a:rect l="l" t="t" r="r" b="b"/>
            <a:pathLst>
              <a:path w="124968" h="136283">
                <a:moveTo>
                  <a:pt x="0" y="69723"/>
                </a:moveTo>
                <a:lnTo>
                  <a:pt x="80" y="74227"/>
                </a:lnTo>
                <a:lnTo>
                  <a:pt x="1579" y="88596"/>
                </a:lnTo>
                <a:lnTo>
                  <a:pt x="4957" y="101257"/>
                </a:lnTo>
                <a:lnTo>
                  <a:pt x="10194" y="112198"/>
                </a:lnTo>
                <a:lnTo>
                  <a:pt x="17271" y="121412"/>
                </a:lnTo>
                <a:lnTo>
                  <a:pt x="25383" y="128467"/>
                </a:lnTo>
                <a:lnTo>
                  <a:pt x="23240" y="69723"/>
                </a:lnTo>
                <a:lnTo>
                  <a:pt x="23264" y="67370"/>
                </a:lnTo>
                <a:lnTo>
                  <a:pt x="24712" y="52747"/>
                </a:lnTo>
                <a:lnTo>
                  <a:pt x="28421" y="40762"/>
                </a:lnTo>
                <a:lnTo>
                  <a:pt x="34417" y="31368"/>
                </a:lnTo>
                <a:lnTo>
                  <a:pt x="38579" y="27307"/>
                </a:lnTo>
                <a:lnTo>
                  <a:pt x="49628" y="20923"/>
                </a:lnTo>
                <a:lnTo>
                  <a:pt x="62611" y="18795"/>
                </a:lnTo>
                <a:lnTo>
                  <a:pt x="68176" y="19170"/>
                </a:lnTo>
                <a:lnTo>
                  <a:pt x="80288" y="23142"/>
                </a:lnTo>
                <a:lnTo>
                  <a:pt x="90550" y="31495"/>
                </a:lnTo>
                <a:lnTo>
                  <a:pt x="97028" y="41893"/>
                </a:lnTo>
                <a:lnTo>
                  <a:pt x="100556" y="54153"/>
                </a:lnTo>
                <a:lnTo>
                  <a:pt x="101726" y="68961"/>
                </a:lnTo>
                <a:lnTo>
                  <a:pt x="101682" y="72241"/>
                </a:lnTo>
                <a:lnTo>
                  <a:pt x="100161" y="86789"/>
                </a:lnTo>
                <a:lnTo>
                  <a:pt x="96458" y="98718"/>
                </a:lnTo>
                <a:lnTo>
                  <a:pt x="90550" y="108076"/>
                </a:lnTo>
                <a:lnTo>
                  <a:pt x="86516" y="112093"/>
                </a:lnTo>
                <a:lnTo>
                  <a:pt x="83078" y="136283"/>
                </a:lnTo>
                <a:lnTo>
                  <a:pt x="94742" y="131190"/>
                </a:lnTo>
                <a:lnTo>
                  <a:pt x="100603" y="127557"/>
                </a:lnTo>
                <a:lnTo>
                  <a:pt x="110048" y="118971"/>
                </a:lnTo>
                <a:lnTo>
                  <a:pt x="117220" y="108330"/>
                </a:lnTo>
                <a:lnTo>
                  <a:pt x="122048" y="95387"/>
                </a:lnTo>
                <a:lnTo>
                  <a:pt x="124241" y="82636"/>
                </a:lnTo>
                <a:lnTo>
                  <a:pt x="124968" y="67817"/>
                </a:lnTo>
                <a:lnTo>
                  <a:pt x="124944" y="65500"/>
                </a:lnTo>
                <a:lnTo>
                  <a:pt x="123620" y="51239"/>
                </a:lnTo>
                <a:lnTo>
                  <a:pt x="120276" y="38588"/>
                </a:lnTo>
                <a:lnTo>
                  <a:pt x="114922" y="27527"/>
                </a:lnTo>
                <a:lnTo>
                  <a:pt x="107568" y="18033"/>
                </a:lnTo>
                <a:lnTo>
                  <a:pt x="99635" y="11139"/>
                </a:lnTo>
                <a:lnTo>
                  <a:pt x="88655" y="4941"/>
                </a:lnTo>
                <a:lnTo>
                  <a:pt x="76314" y="1233"/>
                </a:lnTo>
                <a:lnTo>
                  <a:pt x="62611" y="0"/>
                </a:lnTo>
                <a:lnTo>
                  <a:pt x="55566" y="314"/>
                </a:lnTo>
                <a:lnTo>
                  <a:pt x="42698" y="2751"/>
                </a:lnTo>
                <a:lnTo>
                  <a:pt x="31040" y="7599"/>
                </a:lnTo>
                <a:lnTo>
                  <a:pt x="20574" y="14858"/>
                </a:lnTo>
                <a:lnTo>
                  <a:pt x="15464" y="19922"/>
                </a:lnTo>
                <a:lnTo>
                  <a:pt x="8698" y="29659"/>
                </a:lnTo>
                <a:lnTo>
                  <a:pt x="3866" y="41221"/>
                </a:lnTo>
                <a:lnTo>
                  <a:pt x="966" y="54583"/>
                </a:lnTo>
                <a:lnTo>
                  <a:pt x="0" y="69723"/>
                </a:lnTo>
                <a:close/>
              </a:path>
            </a:pathLst>
          </a:custGeom>
          <a:solidFill>
            <a:srgbClr val="FCC3A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4" name="object 104"/>
          <p:cNvSpPr/>
          <p:nvPr/>
        </p:nvSpPr>
        <p:spPr>
          <a:xfrm>
            <a:off x="2384806" y="3198622"/>
            <a:ext cx="115824" cy="187451"/>
          </a:xfrm>
          <a:custGeom>
            <a:avLst/>
            <a:gdLst/>
            <a:ahLst/>
            <a:cxnLst/>
            <a:rect l="l" t="t" r="r" b="b"/>
            <a:pathLst>
              <a:path w="115824" h="187451">
                <a:moveTo>
                  <a:pt x="57657" y="139445"/>
                </a:moveTo>
                <a:lnTo>
                  <a:pt x="62982" y="139181"/>
                </a:lnTo>
                <a:lnTo>
                  <a:pt x="75323" y="136428"/>
                </a:lnTo>
                <a:lnTo>
                  <a:pt x="87121" y="130682"/>
                </a:lnTo>
                <a:lnTo>
                  <a:pt x="93238" y="126253"/>
                </a:lnTo>
                <a:lnTo>
                  <a:pt x="101865" y="117025"/>
                </a:lnTo>
                <a:lnTo>
                  <a:pt x="108457" y="105537"/>
                </a:lnTo>
                <a:lnTo>
                  <a:pt x="112474" y="94494"/>
                </a:lnTo>
                <a:lnTo>
                  <a:pt x="114991" y="82051"/>
                </a:lnTo>
                <a:lnTo>
                  <a:pt x="115824" y="68706"/>
                </a:lnTo>
                <a:lnTo>
                  <a:pt x="115284" y="57990"/>
                </a:lnTo>
                <a:lnTo>
                  <a:pt x="113104" y="45436"/>
                </a:lnTo>
                <a:lnTo>
                  <a:pt x="109219" y="33654"/>
                </a:lnTo>
                <a:lnTo>
                  <a:pt x="106268" y="27495"/>
                </a:lnTo>
                <a:lnTo>
                  <a:pt x="98870" y="17012"/>
                </a:lnTo>
                <a:lnTo>
                  <a:pt x="89407" y="8762"/>
                </a:lnTo>
                <a:lnTo>
                  <a:pt x="84340" y="5752"/>
                </a:lnTo>
                <a:lnTo>
                  <a:pt x="72512" y="1438"/>
                </a:lnTo>
                <a:lnTo>
                  <a:pt x="59308" y="0"/>
                </a:lnTo>
                <a:lnTo>
                  <a:pt x="50673" y="0"/>
                </a:lnTo>
                <a:lnTo>
                  <a:pt x="43180" y="1777"/>
                </a:lnTo>
                <a:lnTo>
                  <a:pt x="37083" y="5079"/>
                </a:lnTo>
                <a:lnTo>
                  <a:pt x="30987" y="8508"/>
                </a:lnTo>
                <a:lnTo>
                  <a:pt x="25526" y="13588"/>
                </a:lnTo>
                <a:lnTo>
                  <a:pt x="20700" y="20319"/>
                </a:lnTo>
                <a:lnTo>
                  <a:pt x="20700" y="3048"/>
                </a:lnTo>
                <a:lnTo>
                  <a:pt x="0" y="3048"/>
                </a:lnTo>
                <a:lnTo>
                  <a:pt x="0" y="187451"/>
                </a:lnTo>
                <a:lnTo>
                  <a:pt x="22606" y="187451"/>
                </a:lnTo>
                <a:lnTo>
                  <a:pt x="22606" y="122554"/>
                </a:lnTo>
                <a:lnTo>
                  <a:pt x="26543" y="127380"/>
                </a:lnTo>
                <a:lnTo>
                  <a:pt x="31495" y="131444"/>
                </a:lnTo>
                <a:lnTo>
                  <a:pt x="30987" y="108457"/>
                </a:lnTo>
                <a:lnTo>
                  <a:pt x="30320" y="107653"/>
                </a:lnTo>
                <a:lnTo>
                  <a:pt x="24888" y="98081"/>
                </a:lnTo>
                <a:lnTo>
                  <a:pt x="21648" y="85683"/>
                </a:lnTo>
                <a:lnTo>
                  <a:pt x="20574" y="70485"/>
                </a:lnTo>
                <a:lnTo>
                  <a:pt x="20621" y="67170"/>
                </a:lnTo>
                <a:lnTo>
                  <a:pt x="22144" y="52827"/>
                </a:lnTo>
                <a:lnTo>
                  <a:pt x="25811" y="40851"/>
                </a:lnTo>
                <a:lnTo>
                  <a:pt x="31623" y="31241"/>
                </a:lnTo>
                <a:lnTo>
                  <a:pt x="34325" y="28196"/>
                </a:lnTo>
                <a:lnTo>
                  <a:pt x="45124" y="20373"/>
                </a:lnTo>
                <a:lnTo>
                  <a:pt x="57150" y="17779"/>
                </a:lnTo>
                <a:lnTo>
                  <a:pt x="59943" y="17897"/>
                </a:lnTo>
                <a:lnTo>
                  <a:pt x="71974" y="21559"/>
                </a:lnTo>
                <a:lnTo>
                  <a:pt x="82295" y="30352"/>
                </a:lnTo>
                <a:lnTo>
                  <a:pt x="88448" y="41140"/>
                </a:lnTo>
                <a:lnTo>
                  <a:pt x="91648" y="53541"/>
                </a:lnTo>
                <a:lnTo>
                  <a:pt x="92710" y="68579"/>
                </a:lnTo>
                <a:lnTo>
                  <a:pt x="92659" y="72181"/>
                </a:lnTo>
                <a:lnTo>
                  <a:pt x="91176" y="86825"/>
                </a:lnTo>
                <a:lnTo>
                  <a:pt x="87637" y="98798"/>
                </a:lnTo>
                <a:lnTo>
                  <a:pt x="82042" y="108076"/>
                </a:lnTo>
                <a:lnTo>
                  <a:pt x="79387" y="110946"/>
                </a:lnTo>
                <a:lnTo>
                  <a:pt x="68622" y="118330"/>
                </a:lnTo>
                <a:lnTo>
                  <a:pt x="56133" y="120776"/>
                </a:lnTo>
                <a:lnTo>
                  <a:pt x="53441" y="120671"/>
                </a:lnTo>
                <a:lnTo>
                  <a:pt x="43433" y="137794"/>
                </a:lnTo>
                <a:lnTo>
                  <a:pt x="50164" y="139445"/>
                </a:lnTo>
                <a:lnTo>
                  <a:pt x="57657" y="139445"/>
                </a:lnTo>
                <a:close/>
              </a:path>
            </a:pathLst>
          </a:custGeom>
          <a:solidFill>
            <a:srgbClr val="FCC3A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5" name="object 105"/>
          <p:cNvSpPr/>
          <p:nvPr/>
        </p:nvSpPr>
        <p:spPr>
          <a:xfrm>
            <a:off x="2415794" y="3307079"/>
            <a:ext cx="22453" cy="29337"/>
          </a:xfrm>
          <a:custGeom>
            <a:avLst/>
            <a:gdLst/>
            <a:ahLst/>
            <a:cxnLst/>
            <a:rect l="l" t="t" r="r" b="b"/>
            <a:pathLst>
              <a:path w="22453" h="29337">
                <a:moveTo>
                  <a:pt x="10314" y="8657"/>
                </a:moveTo>
                <a:lnTo>
                  <a:pt x="0" y="0"/>
                </a:lnTo>
                <a:lnTo>
                  <a:pt x="507" y="22987"/>
                </a:lnTo>
                <a:lnTo>
                  <a:pt x="6476" y="26162"/>
                </a:lnTo>
                <a:lnTo>
                  <a:pt x="12445" y="29337"/>
                </a:lnTo>
                <a:lnTo>
                  <a:pt x="22453" y="12213"/>
                </a:lnTo>
                <a:lnTo>
                  <a:pt x="10314" y="8657"/>
                </a:lnTo>
                <a:close/>
              </a:path>
            </a:pathLst>
          </a:custGeom>
          <a:solidFill>
            <a:srgbClr val="FCC3A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6" name="object 106"/>
          <p:cNvSpPr/>
          <p:nvPr/>
        </p:nvSpPr>
        <p:spPr>
          <a:xfrm>
            <a:off x="4327525" y="3201670"/>
            <a:ext cx="108076" cy="136397"/>
          </a:xfrm>
          <a:custGeom>
            <a:avLst/>
            <a:gdLst/>
            <a:ahLst/>
            <a:cxnLst/>
            <a:rect l="l" t="t" r="r" b="b"/>
            <a:pathLst>
              <a:path w="108076" h="136397">
                <a:moveTo>
                  <a:pt x="23875" y="97789"/>
                </a:moveTo>
                <a:lnTo>
                  <a:pt x="22987" y="93725"/>
                </a:lnTo>
                <a:lnTo>
                  <a:pt x="22605" y="85725"/>
                </a:lnTo>
                <a:lnTo>
                  <a:pt x="22605" y="0"/>
                </a:lnTo>
                <a:lnTo>
                  <a:pt x="0" y="0"/>
                </a:lnTo>
                <a:lnTo>
                  <a:pt x="0" y="92201"/>
                </a:lnTo>
                <a:lnTo>
                  <a:pt x="380" y="99313"/>
                </a:lnTo>
                <a:lnTo>
                  <a:pt x="1270" y="103758"/>
                </a:lnTo>
                <a:lnTo>
                  <a:pt x="2666" y="110362"/>
                </a:lnTo>
                <a:lnTo>
                  <a:pt x="4952" y="115950"/>
                </a:lnTo>
                <a:lnTo>
                  <a:pt x="8254" y="120522"/>
                </a:lnTo>
                <a:lnTo>
                  <a:pt x="11557" y="125094"/>
                </a:lnTo>
                <a:lnTo>
                  <a:pt x="16637" y="128777"/>
                </a:lnTo>
                <a:lnTo>
                  <a:pt x="23495" y="131825"/>
                </a:lnTo>
                <a:lnTo>
                  <a:pt x="30352" y="134874"/>
                </a:lnTo>
                <a:lnTo>
                  <a:pt x="37591" y="136397"/>
                </a:lnTo>
                <a:lnTo>
                  <a:pt x="45465" y="136397"/>
                </a:lnTo>
                <a:lnTo>
                  <a:pt x="56114" y="135417"/>
                </a:lnTo>
                <a:lnTo>
                  <a:pt x="68270" y="131341"/>
                </a:lnTo>
                <a:lnTo>
                  <a:pt x="78855" y="124123"/>
                </a:lnTo>
                <a:lnTo>
                  <a:pt x="87884" y="113791"/>
                </a:lnTo>
                <a:lnTo>
                  <a:pt x="87884" y="133350"/>
                </a:lnTo>
                <a:lnTo>
                  <a:pt x="108076" y="133350"/>
                </a:lnTo>
                <a:lnTo>
                  <a:pt x="108076" y="0"/>
                </a:lnTo>
                <a:lnTo>
                  <a:pt x="85471" y="0"/>
                </a:lnTo>
                <a:lnTo>
                  <a:pt x="85466" y="72645"/>
                </a:lnTo>
                <a:lnTo>
                  <a:pt x="84470" y="86960"/>
                </a:lnTo>
                <a:lnTo>
                  <a:pt x="81787" y="97535"/>
                </a:lnTo>
                <a:lnTo>
                  <a:pt x="79248" y="103504"/>
                </a:lnTo>
                <a:lnTo>
                  <a:pt x="75057" y="108203"/>
                </a:lnTo>
                <a:lnTo>
                  <a:pt x="69087" y="111632"/>
                </a:lnTo>
                <a:lnTo>
                  <a:pt x="63246" y="115188"/>
                </a:lnTo>
                <a:lnTo>
                  <a:pt x="56769" y="116839"/>
                </a:lnTo>
                <a:lnTo>
                  <a:pt x="43307" y="116839"/>
                </a:lnTo>
                <a:lnTo>
                  <a:pt x="37591" y="115188"/>
                </a:lnTo>
                <a:lnTo>
                  <a:pt x="33020" y="111759"/>
                </a:lnTo>
                <a:lnTo>
                  <a:pt x="28321" y="108457"/>
                </a:lnTo>
                <a:lnTo>
                  <a:pt x="25400" y="103758"/>
                </a:lnTo>
                <a:lnTo>
                  <a:pt x="23875" y="97789"/>
                </a:lnTo>
                <a:close/>
              </a:path>
            </a:pathLst>
          </a:custGeom>
          <a:solidFill>
            <a:srgbClr val="FCC3A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7" name="object 107"/>
          <p:cNvSpPr/>
          <p:nvPr/>
        </p:nvSpPr>
        <p:spPr>
          <a:xfrm>
            <a:off x="3339211" y="3152584"/>
            <a:ext cx="0" cy="182435"/>
          </a:xfrm>
          <a:custGeom>
            <a:avLst/>
            <a:gdLst/>
            <a:ahLst/>
            <a:cxnLst/>
            <a:rect l="l" t="t" r="r" b="b"/>
            <a:pathLst>
              <a:path h="182435">
                <a:moveTo>
                  <a:pt x="0" y="0"/>
                </a:moveTo>
                <a:lnTo>
                  <a:pt x="0" y="182435"/>
                </a:lnTo>
              </a:path>
            </a:pathLst>
          </a:custGeom>
          <a:ln w="23875">
            <a:solidFill>
              <a:srgbClr val="FCC3A3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8" name="object 108"/>
          <p:cNvSpPr/>
          <p:nvPr/>
        </p:nvSpPr>
        <p:spPr>
          <a:xfrm>
            <a:off x="5280279" y="3198622"/>
            <a:ext cx="72390" cy="136398"/>
          </a:xfrm>
          <a:custGeom>
            <a:avLst/>
            <a:gdLst/>
            <a:ahLst/>
            <a:cxnLst/>
            <a:rect l="l" t="t" r="r" b="b"/>
            <a:pathLst>
              <a:path w="72390" h="136398">
                <a:moveTo>
                  <a:pt x="22479" y="136398"/>
                </a:moveTo>
                <a:lnTo>
                  <a:pt x="22486" y="65300"/>
                </a:lnTo>
                <a:lnTo>
                  <a:pt x="23516" y="52257"/>
                </a:lnTo>
                <a:lnTo>
                  <a:pt x="26288" y="40258"/>
                </a:lnTo>
                <a:lnTo>
                  <a:pt x="27940" y="34925"/>
                </a:lnTo>
                <a:lnTo>
                  <a:pt x="30734" y="30861"/>
                </a:lnTo>
                <a:lnTo>
                  <a:pt x="34671" y="27812"/>
                </a:lnTo>
                <a:lnTo>
                  <a:pt x="38608" y="24891"/>
                </a:lnTo>
                <a:lnTo>
                  <a:pt x="43053" y="23367"/>
                </a:lnTo>
                <a:lnTo>
                  <a:pt x="53594" y="23367"/>
                </a:lnTo>
                <a:lnTo>
                  <a:pt x="59055" y="25018"/>
                </a:lnTo>
                <a:lnTo>
                  <a:pt x="64643" y="28320"/>
                </a:lnTo>
                <a:lnTo>
                  <a:pt x="72390" y="7365"/>
                </a:lnTo>
                <a:lnTo>
                  <a:pt x="64516" y="2412"/>
                </a:lnTo>
                <a:lnTo>
                  <a:pt x="56769" y="0"/>
                </a:lnTo>
                <a:lnTo>
                  <a:pt x="43942" y="0"/>
                </a:lnTo>
                <a:lnTo>
                  <a:pt x="39116" y="1524"/>
                </a:lnTo>
                <a:lnTo>
                  <a:pt x="34671" y="4572"/>
                </a:lnTo>
                <a:lnTo>
                  <a:pt x="30225" y="7619"/>
                </a:lnTo>
                <a:lnTo>
                  <a:pt x="25526" y="13842"/>
                </a:lnTo>
                <a:lnTo>
                  <a:pt x="20320" y="23240"/>
                </a:lnTo>
                <a:lnTo>
                  <a:pt x="20320" y="3048"/>
                </a:lnTo>
                <a:lnTo>
                  <a:pt x="0" y="3048"/>
                </a:lnTo>
                <a:lnTo>
                  <a:pt x="0" y="136398"/>
                </a:lnTo>
                <a:lnTo>
                  <a:pt x="22479" y="136398"/>
                </a:lnTo>
                <a:close/>
              </a:path>
            </a:pathLst>
          </a:custGeom>
          <a:solidFill>
            <a:srgbClr val="FCC3A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9" name="object 109"/>
          <p:cNvSpPr/>
          <p:nvPr/>
        </p:nvSpPr>
        <p:spPr>
          <a:xfrm>
            <a:off x="5004689" y="3198622"/>
            <a:ext cx="110744" cy="139445"/>
          </a:xfrm>
          <a:custGeom>
            <a:avLst/>
            <a:gdLst/>
            <a:ahLst/>
            <a:cxnLst/>
            <a:rect l="l" t="t" r="r" b="b"/>
            <a:pathLst>
              <a:path w="110744" h="139445">
                <a:moveTo>
                  <a:pt x="29639" y="135279"/>
                </a:moveTo>
                <a:lnTo>
                  <a:pt x="42165" y="138396"/>
                </a:lnTo>
                <a:lnTo>
                  <a:pt x="57023" y="139445"/>
                </a:lnTo>
                <a:lnTo>
                  <a:pt x="60626" y="139370"/>
                </a:lnTo>
                <a:lnTo>
                  <a:pt x="73542" y="137712"/>
                </a:lnTo>
                <a:lnTo>
                  <a:pt x="85216" y="133985"/>
                </a:lnTo>
                <a:lnTo>
                  <a:pt x="93472" y="130301"/>
                </a:lnTo>
                <a:lnTo>
                  <a:pt x="99822" y="125222"/>
                </a:lnTo>
                <a:lnTo>
                  <a:pt x="104139" y="118490"/>
                </a:lnTo>
                <a:lnTo>
                  <a:pt x="108585" y="111887"/>
                </a:lnTo>
                <a:lnTo>
                  <a:pt x="110744" y="104775"/>
                </a:lnTo>
                <a:lnTo>
                  <a:pt x="110744" y="89535"/>
                </a:lnTo>
                <a:lnTo>
                  <a:pt x="108965" y="83057"/>
                </a:lnTo>
                <a:lnTo>
                  <a:pt x="105410" y="77850"/>
                </a:lnTo>
                <a:lnTo>
                  <a:pt x="101853" y="72643"/>
                </a:lnTo>
                <a:lnTo>
                  <a:pt x="96774" y="68706"/>
                </a:lnTo>
                <a:lnTo>
                  <a:pt x="90550" y="66039"/>
                </a:lnTo>
                <a:lnTo>
                  <a:pt x="84155" y="63563"/>
                </a:lnTo>
                <a:lnTo>
                  <a:pt x="72479" y="59843"/>
                </a:lnTo>
                <a:lnTo>
                  <a:pt x="57023" y="55499"/>
                </a:lnTo>
                <a:lnTo>
                  <a:pt x="45974" y="52450"/>
                </a:lnTo>
                <a:lnTo>
                  <a:pt x="39370" y="50545"/>
                </a:lnTo>
                <a:lnTo>
                  <a:pt x="37084" y="49783"/>
                </a:lnTo>
                <a:lnTo>
                  <a:pt x="33147" y="48132"/>
                </a:lnTo>
                <a:lnTo>
                  <a:pt x="30225" y="46100"/>
                </a:lnTo>
                <a:lnTo>
                  <a:pt x="26543" y="41401"/>
                </a:lnTo>
                <a:lnTo>
                  <a:pt x="25653" y="38735"/>
                </a:lnTo>
                <a:lnTo>
                  <a:pt x="25653" y="31241"/>
                </a:lnTo>
                <a:lnTo>
                  <a:pt x="27812" y="27177"/>
                </a:lnTo>
                <a:lnTo>
                  <a:pt x="32258" y="23749"/>
                </a:lnTo>
                <a:lnTo>
                  <a:pt x="36702" y="20319"/>
                </a:lnTo>
                <a:lnTo>
                  <a:pt x="44196" y="18668"/>
                </a:lnTo>
                <a:lnTo>
                  <a:pt x="63373" y="18668"/>
                </a:lnTo>
                <a:lnTo>
                  <a:pt x="70103" y="20574"/>
                </a:lnTo>
                <a:lnTo>
                  <a:pt x="74930" y="24383"/>
                </a:lnTo>
                <a:lnTo>
                  <a:pt x="79756" y="28193"/>
                </a:lnTo>
                <a:lnTo>
                  <a:pt x="82676" y="33654"/>
                </a:lnTo>
                <a:lnTo>
                  <a:pt x="83693" y="40512"/>
                </a:lnTo>
                <a:lnTo>
                  <a:pt x="105790" y="37464"/>
                </a:lnTo>
                <a:lnTo>
                  <a:pt x="104394" y="28828"/>
                </a:lnTo>
                <a:lnTo>
                  <a:pt x="101726" y="21970"/>
                </a:lnTo>
                <a:lnTo>
                  <a:pt x="98044" y="16763"/>
                </a:lnTo>
                <a:lnTo>
                  <a:pt x="94234" y="11683"/>
                </a:lnTo>
                <a:lnTo>
                  <a:pt x="88391" y="7619"/>
                </a:lnTo>
                <a:lnTo>
                  <a:pt x="80518" y="4572"/>
                </a:lnTo>
                <a:lnTo>
                  <a:pt x="66386" y="944"/>
                </a:lnTo>
                <a:lnTo>
                  <a:pt x="52959" y="0"/>
                </a:lnTo>
                <a:lnTo>
                  <a:pt x="45974" y="0"/>
                </a:lnTo>
                <a:lnTo>
                  <a:pt x="39497" y="888"/>
                </a:lnTo>
                <a:lnTo>
                  <a:pt x="33400" y="2666"/>
                </a:lnTo>
                <a:lnTo>
                  <a:pt x="27305" y="4572"/>
                </a:lnTo>
                <a:lnTo>
                  <a:pt x="22478" y="6730"/>
                </a:lnTo>
                <a:lnTo>
                  <a:pt x="19050" y="9270"/>
                </a:lnTo>
                <a:lnTo>
                  <a:pt x="14350" y="12700"/>
                </a:lnTo>
                <a:lnTo>
                  <a:pt x="10668" y="16890"/>
                </a:lnTo>
                <a:lnTo>
                  <a:pt x="7874" y="21970"/>
                </a:lnTo>
                <a:lnTo>
                  <a:pt x="5207" y="27050"/>
                </a:lnTo>
                <a:lnTo>
                  <a:pt x="3810" y="32512"/>
                </a:lnTo>
                <a:lnTo>
                  <a:pt x="3810" y="44957"/>
                </a:lnTo>
                <a:lnTo>
                  <a:pt x="5461" y="50926"/>
                </a:lnTo>
                <a:lnTo>
                  <a:pt x="8762" y="56387"/>
                </a:lnTo>
                <a:lnTo>
                  <a:pt x="12064" y="61722"/>
                </a:lnTo>
                <a:lnTo>
                  <a:pt x="16890" y="65912"/>
                </a:lnTo>
                <a:lnTo>
                  <a:pt x="23368" y="69087"/>
                </a:lnTo>
                <a:lnTo>
                  <a:pt x="30363" y="71929"/>
                </a:lnTo>
                <a:lnTo>
                  <a:pt x="42199" y="75686"/>
                </a:lnTo>
                <a:lnTo>
                  <a:pt x="57785" y="79882"/>
                </a:lnTo>
                <a:lnTo>
                  <a:pt x="70103" y="82930"/>
                </a:lnTo>
                <a:lnTo>
                  <a:pt x="77850" y="85598"/>
                </a:lnTo>
                <a:lnTo>
                  <a:pt x="80899" y="87502"/>
                </a:lnTo>
                <a:lnTo>
                  <a:pt x="85344" y="90424"/>
                </a:lnTo>
                <a:lnTo>
                  <a:pt x="87502" y="94487"/>
                </a:lnTo>
                <a:lnTo>
                  <a:pt x="87502" y="105282"/>
                </a:lnTo>
                <a:lnTo>
                  <a:pt x="85089" y="110236"/>
                </a:lnTo>
                <a:lnTo>
                  <a:pt x="80010" y="114426"/>
                </a:lnTo>
                <a:lnTo>
                  <a:pt x="75057" y="118744"/>
                </a:lnTo>
                <a:lnTo>
                  <a:pt x="67310" y="120776"/>
                </a:lnTo>
                <a:lnTo>
                  <a:pt x="46609" y="120776"/>
                </a:lnTo>
                <a:lnTo>
                  <a:pt x="38608" y="118490"/>
                </a:lnTo>
                <a:lnTo>
                  <a:pt x="32893" y="113664"/>
                </a:lnTo>
                <a:lnTo>
                  <a:pt x="27177" y="108838"/>
                </a:lnTo>
                <a:lnTo>
                  <a:pt x="23622" y="101980"/>
                </a:lnTo>
                <a:lnTo>
                  <a:pt x="22351" y="93090"/>
                </a:lnTo>
                <a:lnTo>
                  <a:pt x="0" y="96647"/>
                </a:lnTo>
                <a:lnTo>
                  <a:pt x="3211" y="108506"/>
                </a:lnTo>
                <a:lnTo>
                  <a:pt x="9131" y="119829"/>
                </a:lnTo>
                <a:lnTo>
                  <a:pt x="17399" y="128650"/>
                </a:lnTo>
                <a:lnTo>
                  <a:pt x="19445" y="130139"/>
                </a:lnTo>
                <a:lnTo>
                  <a:pt x="29639" y="135279"/>
                </a:lnTo>
                <a:close/>
              </a:path>
            </a:pathLst>
          </a:custGeom>
          <a:solidFill>
            <a:srgbClr val="FCC3A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0" name="object 110"/>
          <p:cNvSpPr/>
          <p:nvPr/>
        </p:nvSpPr>
        <p:spPr>
          <a:xfrm>
            <a:off x="4871339" y="3198622"/>
            <a:ext cx="110744" cy="139445"/>
          </a:xfrm>
          <a:custGeom>
            <a:avLst/>
            <a:gdLst/>
            <a:ahLst/>
            <a:cxnLst/>
            <a:rect l="l" t="t" r="r" b="b"/>
            <a:pathLst>
              <a:path w="110744" h="139445">
                <a:moveTo>
                  <a:pt x="29639" y="135279"/>
                </a:moveTo>
                <a:lnTo>
                  <a:pt x="42165" y="138396"/>
                </a:lnTo>
                <a:lnTo>
                  <a:pt x="57023" y="139445"/>
                </a:lnTo>
                <a:lnTo>
                  <a:pt x="60626" y="139370"/>
                </a:lnTo>
                <a:lnTo>
                  <a:pt x="73542" y="137712"/>
                </a:lnTo>
                <a:lnTo>
                  <a:pt x="85216" y="133985"/>
                </a:lnTo>
                <a:lnTo>
                  <a:pt x="93472" y="130301"/>
                </a:lnTo>
                <a:lnTo>
                  <a:pt x="99822" y="125222"/>
                </a:lnTo>
                <a:lnTo>
                  <a:pt x="104139" y="118490"/>
                </a:lnTo>
                <a:lnTo>
                  <a:pt x="108585" y="111887"/>
                </a:lnTo>
                <a:lnTo>
                  <a:pt x="110744" y="104775"/>
                </a:lnTo>
                <a:lnTo>
                  <a:pt x="110744" y="89535"/>
                </a:lnTo>
                <a:lnTo>
                  <a:pt x="108965" y="83057"/>
                </a:lnTo>
                <a:lnTo>
                  <a:pt x="105410" y="77850"/>
                </a:lnTo>
                <a:lnTo>
                  <a:pt x="101853" y="72643"/>
                </a:lnTo>
                <a:lnTo>
                  <a:pt x="96774" y="68706"/>
                </a:lnTo>
                <a:lnTo>
                  <a:pt x="90550" y="66039"/>
                </a:lnTo>
                <a:lnTo>
                  <a:pt x="84155" y="63563"/>
                </a:lnTo>
                <a:lnTo>
                  <a:pt x="72479" y="59843"/>
                </a:lnTo>
                <a:lnTo>
                  <a:pt x="57023" y="55499"/>
                </a:lnTo>
                <a:lnTo>
                  <a:pt x="45974" y="52450"/>
                </a:lnTo>
                <a:lnTo>
                  <a:pt x="39370" y="50545"/>
                </a:lnTo>
                <a:lnTo>
                  <a:pt x="37084" y="49783"/>
                </a:lnTo>
                <a:lnTo>
                  <a:pt x="33147" y="48132"/>
                </a:lnTo>
                <a:lnTo>
                  <a:pt x="30225" y="46100"/>
                </a:lnTo>
                <a:lnTo>
                  <a:pt x="26543" y="41401"/>
                </a:lnTo>
                <a:lnTo>
                  <a:pt x="25653" y="38735"/>
                </a:lnTo>
                <a:lnTo>
                  <a:pt x="25653" y="31241"/>
                </a:lnTo>
                <a:lnTo>
                  <a:pt x="27812" y="27177"/>
                </a:lnTo>
                <a:lnTo>
                  <a:pt x="32258" y="23749"/>
                </a:lnTo>
                <a:lnTo>
                  <a:pt x="36702" y="20319"/>
                </a:lnTo>
                <a:lnTo>
                  <a:pt x="44196" y="18668"/>
                </a:lnTo>
                <a:lnTo>
                  <a:pt x="63373" y="18668"/>
                </a:lnTo>
                <a:lnTo>
                  <a:pt x="70103" y="20574"/>
                </a:lnTo>
                <a:lnTo>
                  <a:pt x="74930" y="24383"/>
                </a:lnTo>
                <a:lnTo>
                  <a:pt x="79756" y="28193"/>
                </a:lnTo>
                <a:lnTo>
                  <a:pt x="82676" y="33654"/>
                </a:lnTo>
                <a:lnTo>
                  <a:pt x="83693" y="40512"/>
                </a:lnTo>
                <a:lnTo>
                  <a:pt x="105790" y="37464"/>
                </a:lnTo>
                <a:lnTo>
                  <a:pt x="104394" y="28828"/>
                </a:lnTo>
                <a:lnTo>
                  <a:pt x="101726" y="21970"/>
                </a:lnTo>
                <a:lnTo>
                  <a:pt x="98044" y="16763"/>
                </a:lnTo>
                <a:lnTo>
                  <a:pt x="94234" y="11683"/>
                </a:lnTo>
                <a:lnTo>
                  <a:pt x="88391" y="7619"/>
                </a:lnTo>
                <a:lnTo>
                  <a:pt x="80518" y="4572"/>
                </a:lnTo>
                <a:lnTo>
                  <a:pt x="66386" y="944"/>
                </a:lnTo>
                <a:lnTo>
                  <a:pt x="52959" y="0"/>
                </a:lnTo>
                <a:lnTo>
                  <a:pt x="45974" y="0"/>
                </a:lnTo>
                <a:lnTo>
                  <a:pt x="39497" y="888"/>
                </a:lnTo>
                <a:lnTo>
                  <a:pt x="33400" y="2666"/>
                </a:lnTo>
                <a:lnTo>
                  <a:pt x="27305" y="4572"/>
                </a:lnTo>
                <a:lnTo>
                  <a:pt x="22478" y="6730"/>
                </a:lnTo>
                <a:lnTo>
                  <a:pt x="19050" y="9270"/>
                </a:lnTo>
                <a:lnTo>
                  <a:pt x="14350" y="12700"/>
                </a:lnTo>
                <a:lnTo>
                  <a:pt x="10668" y="16890"/>
                </a:lnTo>
                <a:lnTo>
                  <a:pt x="7874" y="21970"/>
                </a:lnTo>
                <a:lnTo>
                  <a:pt x="5207" y="27050"/>
                </a:lnTo>
                <a:lnTo>
                  <a:pt x="3810" y="32512"/>
                </a:lnTo>
                <a:lnTo>
                  <a:pt x="3810" y="44957"/>
                </a:lnTo>
                <a:lnTo>
                  <a:pt x="5461" y="50926"/>
                </a:lnTo>
                <a:lnTo>
                  <a:pt x="8762" y="56387"/>
                </a:lnTo>
                <a:lnTo>
                  <a:pt x="12064" y="61722"/>
                </a:lnTo>
                <a:lnTo>
                  <a:pt x="16890" y="65912"/>
                </a:lnTo>
                <a:lnTo>
                  <a:pt x="23368" y="69087"/>
                </a:lnTo>
                <a:lnTo>
                  <a:pt x="30363" y="71929"/>
                </a:lnTo>
                <a:lnTo>
                  <a:pt x="42199" y="75686"/>
                </a:lnTo>
                <a:lnTo>
                  <a:pt x="57785" y="79882"/>
                </a:lnTo>
                <a:lnTo>
                  <a:pt x="70103" y="82930"/>
                </a:lnTo>
                <a:lnTo>
                  <a:pt x="77850" y="85598"/>
                </a:lnTo>
                <a:lnTo>
                  <a:pt x="80899" y="87502"/>
                </a:lnTo>
                <a:lnTo>
                  <a:pt x="85344" y="90424"/>
                </a:lnTo>
                <a:lnTo>
                  <a:pt x="87502" y="94487"/>
                </a:lnTo>
                <a:lnTo>
                  <a:pt x="87502" y="105282"/>
                </a:lnTo>
                <a:lnTo>
                  <a:pt x="85089" y="110236"/>
                </a:lnTo>
                <a:lnTo>
                  <a:pt x="80010" y="114426"/>
                </a:lnTo>
                <a:lnTo>
                  <a:pt x="75057" y="118744"/>
                </a:lnTo>
                <a:lnTo>
                  <a:pt x="67310" y="120776"/>
                </a:lnTo>
                <a:lnTo>
                  <a:pt x="46609" y="120776"/>
                </a:lnTo>
                <a:lnTo>
                  <a:pt x="38608" y="118490"/>
                </a:lnTo>
                <a:lnTo>
                  <a:pt x="32893" y="113664"/>
                </a:lnTo>
                <a:lnTo>
                  <a:pt x="27177" y="108838"/>
                </a:lnTo>
                <a:lnTo>
                  <a:pt x="23622" y="101980"/>
                </a:lnTo>
                <a:lnTo>
                  <a:pt x="22351" y="93090"/>
                </a:lnTo>
                <a:lnTo>
                  <a:pt x="0" y="96647"/>
                </a:lnTo>
                <a:lnTo>
                  <a:pt x="3211" y="108506"/>
                </a:lnTo>
                <a:lnTo>
                  <a:pt x="9131" y="119829"/>
                </a:lnTo>
                <a:lnTo>
                  <a:pt x="17399" y="128650"/>
                </a:lnTo>
                <a:lnTo>
                  <a:pt x="19445" y="130139"/>
                </a:lnTo>
                <a:lnTo>
                  <a:pt x="29639" y="135279"/>
                </a:lnTo>
                <a:close/>
              </a:path>
            </a:pathLst>
          </a:custGeom>
          <a:solidFill>
            <a:srgbClr val="FCC3A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1" name="object 111"/>
          <p:cNvSpPr/>
          <p:nvPr/>
        </p:nvSpPr>
        <p:spPr>
          <a:xfrm>
            <a:off x="4729988" y="3208820"/>
            <a:ext cx="122174" cy="129247"/>
          </a:xfrm>
          <a:custGeom>
            <a:avLst/>
            <a:gdLst/>
            <a:ahLst/>
            <a:cxnLst/>
            <a:rect l="l" t="t" r="r" b="b"/>
            <a:pathLst>
              <a:path w="122174" h="129247">
                <a:moveTo>
                  <a:pt x="27144" y="0"/>
                </a:moveTo>
                <a:lnTo>
                  <a:pt x="17399" y="8470"/>
                </a:lnTo>
                <a:lnTo>
                  <a:pt x="8361" y="21277"/>
                </a:lnTo>
                <a:lnTo>
                  <a:pt x="3722" y="32783"/>
                </a:lnTo>
                <a:lnTo>
                  <a:pt x="932" y="45913"/>
                </a:lnTo>
                <a:lnTo>
                  <a:pt x="0" y="60667"/>
                </a:lnTo>
                <a:lnTo>
                  <a:pt x="39" y="63775"/>
                </a:lnTo>
                <a:lnTo>
                  <a:pt x="1404" y="78101"/>
                </a:lnTo>
                <a:lnTo>
                  <a:pt x="4709" y="90768"/>
                </a:lnTo>
                <a:lnTo>
                  <a:pt x="9956" y="101799"/>
                </a:lnTo>
                <a:lnTo>
                  <a:pt x="17145" y="111213"/>
                </a:lnTo>
                <a:lnTo>
                  <a:pt x="25835" y="118631"/>
                </a:lnTo>
                <a:lnTo>
                  <a:pt x="36828" y="124512"/>
                </a:lnTo>
                <a:lnTo>
                  <a:pt x="49388" y="128059"/>
                </a:lnTo>
                <a:lnTo>
                  <a:pt x="63500" y="129247"/>
                </a:lnTo>
                <a:lnTo>
                  <a:pt x="65540" y="129224"/>
                </a:lnTo>
                <a:lnTo>
                  <a:pt x="79299" y="127748"/>
                </a:lnTo>
                <a:lnTo>
                  <a:pt x="91377" y="123980"/>
                </a:lnTo>
                <a:lnTo>
                  <a:pt x="101726" y="117944"/>
                </a:lnTo>
                <a:lnTo>
                  <a:pt x="110528" y="109516"/>
                </a:lnTo>
                <a:lnTo>
                  <a:pt x="117414" y="98874"/>
                </a:lnTo>
                <a:lnTo>
                  <a:pt x="122174" y="86194"/>
                </a:lnTo>
                <a:lnTo>
                  <a:pt x="98806" y="83273"/>
                </a:lnTo>
                <a:lnTo>
                  <a:pt x="95376" y="92798"/>
                </a:lnTo>
                <a:lnTo>
                  <a:pt x="90804" y="99783"/>
                </a:lnTo>
                <a:lnTo>
                  <a:pt x="84962" y="104101"/>
                </a:lnTo>
                <a:lnTo>
                  <a:pt x="78994" y="108419"/>
                </a:lnTo>
                <a:lnTo>
                  <a:pt x="72009" y="110578"/>
                </a:lnTo>
                <a:lnTo>
                  <a:pt x="63626" y="110578"/>
                </a:lnTo>
                <a:lnTo>
                  <a:pt x="58521" y="110291"/>
                </a:lnTo>
                <a:lnTo>
                  <a:pt x="46222" y="106697"/>
                </a:lnTo>
                <a:lnTo>
                  <a:pt x="35813" y="98894"/>
                </a:lnTo>
                <a:lnTo>
                  <a:pt x="30118" y="91223"/>
                </a:lnTo>
                <a:lnTo>
                  <a:pt x="25516" y="79550"/>
                </a:lnTo>
                <a:lnTo>
                  <a:pt x="23367" y="65239"/>
                </a:lnTo>
                <a:lnTo>
                  <a:pt x="24637" y="46697"/>
                </a:lnTo>
                <a:lnTo>
                  <a:pt x="25236" y="41338"/>
                </a:lnTo>
                <a:lnTo>
                  <a:pt x="29130" y="28828"/>
                </a:lnTo>
                <a:lnTo>
                  <a:pt x="27144" y="0"/>
                </a:lnTo>
                <a:close/>
              </a:path>
            </a:pathLst>
          </a:custGeom>
          <a:solidFill>
            <a:srgbClr val="FCC3A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2" name="object 112"/>
          <p:cNvSpPr/>
          <p:nvPr/>
        </p:nvSpPr>
        <p:spPr>
          <a:xfrm>
            <a:off x="4753356" y="3198622"/>
            <a:ext cx="99512" cy="75437"/>
          </a:xfrm>
          <a:custGeom>
            <a:avLst/>
            <a:gdLst/>
            <a:ahLst/>
            <a:cxnLst/>
            <a:rect l="l" t="t" r="r" b="b"/>
            <a:pathLst>
              <a:path w="99512" h="75437">
                <a:moveTo>
                  <a:pt x="99512" y="65730"/>
                </a:moveTo>
                <a:lnTo>
                  <a:pt x="98124" y="51400"/>
                </a:lnTo>
                <a:lnTo>
                  <a:pt x="94862" y="38704"/>
                </a:lnTo>
                <a:lnTo>
                  <a:pt x="89716" y="27659"/>
                </a:lnTo>
                <a:lnTo>
                  <a:pt x="82677" y="18287"/>
                </a:lnTo>
                <a:lnTo>
                  <a:pt x="75668" y="11835"/>
                </a:lnTo>
                <a:lnTo>
                  <a:pt x="64836" y="5260"/>
                </a:lnTo>
                <a:lnTo>
                  <a:pt x="52604" y="1315"/>
                </a:lnTo>
                <a:lnTo>
                  <a:pt x="38989" y="0"/>
                </a:lnTo>
                <a:lnTo>
                  <a:pt x="27467" y="881"/>
                </a:lnTo>
                <a:lnTo>
                  <a:pt x="14922" y="4269"/>
                </a:lnTo>
                <a:lnTo>
                  <a:pt x="3776" y="10198"/>
                </a:lnTo>
                <a:lnTo>
                  <a:pt x="5762" y="39027"/>
                </a:lnTo>
                <a:lnTo>
                  <a:pt x="12954" y="29082"/>
                </a:lnTo>
                <a:lnTo>
                  <a:pt x="15175" y="27061"/>
                </a:lnTo>
                <a:lnTo>
                  <a:pt x="26210" y="20755"/>
                </a:lnTo>
                <a:lnTo>
                  <a:pt x="39243" y="18668"/>
                </a:lnTo>
                <a:lnTo>
                  <a:pt x="45053" y="19066"/>
                </a:lnTo>
                <a:lnTo>
                  <a:pt x="57181" y="23141"/>
                </a:lnTo>
                <a:lnTo>
                  <a:pt x="67183" y="31623"/>
                </a:lnTo>
                <a:lnTo>
                  <a:pt x="73016" y="42815"/>
                </a:lnTo>
                <a:lnTo>
                  <a:pt x="75692" y="56895"/>
                </a:lnTo>
                <a:lnTo>
                  <a:pt x="1270" y="56895"/>
                </a:lnTo>
                <a:lnTo>
                  <a:pt x="0" y="75437"/>
                </a:lnTo>
                <a:lnTo>
                  <a:pt x="99441" y="75437"/>
                </a:lnTo>
                <a:lnTo>
                  <a:pt x="99512" y="65730"/>
                </a:lnTo>
                <a:close/>
              </a:path>
            </a:pathLst>
          </a:custGeom>
          <a:solidFill>
            <a:srgbClr val="FCC3A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3" name="object 113"/>
          <p:cNvSpPr/>
          <p:nvPr/>
        </p:nvSpPr>
        <p:spPr>
          <a:xfrm>
            <a:off x="4597273" y="3198622"/>
            <a:ext cx="116204" cy="139445"/>
          </a:xfrm>
          <a:custGeom>
            <a:avLst/>
            <a:gdLst/>
            <a:ahLst/>
            <a:cxnLst/>
            <a:rect l="l" t="t" r="r" b="b"/>
            <a:pathLst>
              <a:path w="116204" h="139445">
                <a:moveTo>
                  <a:pt x="28955" y="8127"/>
                </a:moveTo>
                <a:lnTo>
                  <a:pt x="22820" y="12089"/>
                </a:lnTo>
                <a:lnTo>
                  <a:pt x="13847" y="21003"/>
                </a:lnTo>
                <a:lnTo>
                  <a:pt x="7112" y="32385"/>
                </a:lnTo>
                <a:lnTo>
                  <a:pt x="3113" y="44061"/>
                </a:lnTo>
                <a:lnTo>
                  <a:pt x="782" y="56580"/>
                </a:lnTo>
                <a:lnTo>
                  <a:pt x="0" y="70230"/>
                </a:lnTo>
                <a:lnTo>
                  <a:pt x="56" y="74058"/>
                </a:lnTo>
                <a:lnTo>
                  <a:pt x="1442" y="88491"/>
                </a:lnTo>
                <a:lnTo>
                  <a:pt x="4674" y="101222"/>
                </a:lnTo>
                <a:lnTo>
                  <a:pt x="9742" y="112242"/>
                </a:lnTo>
                <a:lnTo>
                  <a:pt x="16637" y="121538"/>
                </a:lnTo>
                <a:lnTo>
                  <a:pt x="23671" y="127958"/>
                </a:lnTo>
                <a:lnTo>
                  <a:pt x="34471" y="134340"/>
                </a:lnTo>
                <a:lnTo>
                  <a:pt x="46820" y="138169"/>
                </a:lnTo>
                <a:lnTo>
                  <a:pt x="60705" y="139445"/>
                </a:lnTo>
                <a:lnTo>
                  <a:pt x="61795" y="139437"/>
                </a:lnTo>
                <a:lnTo>
                  <a:pt x="75113" y="137852"/>
                </a:lnTo>
                <a:lnTo>
                  <a:pt x="87035" y="133503"/>
                </a:lnTo>
                <a:lnTo>
                  <a:pt x="97536" y="126364"/>
                </a:lnTo>
                <a:lnTo>
                  <a:pt x="107169" y="115321"/>
                </a:lnTo>
                <a:lnTo>
                  <a:pt x="112811" y="103872"/>
                </a:lnTo>
                <a:lnTo>
                  <a:pt x="116204" y="90424"/>
                </a:lnTo>
                <a:lnTo>
                  <a:pt x="93979" y="87502"/>
                </a:lnTo>
                <a:lnTo>
                  <a:pt x="93552" y="90117"/>
                </a:lnTo>
                <a:lnTo>
                  <a:pt x="89495" y="103242"/>
                </a:lnTo>
                <a:lnTo>
                  <a:pt x="82676" y="112649"/>
                </a:lnTo>
                <a:lnTo>
                  <a:pt x="76707" y="118110"/>
                </a:lnTo>
                <a:lnTo>
                  <a:pt x="69341" y="120776"/>
                </a:lnTo>
                <a:lnTo>
                  <a:pt x="60451" y="120776"/>
                </a:lnTo>
                <a:lnTo>
                  <a:pt x="55912" y="120535"/>
                </a:lnTo>
                <a:lnTo>
                  <a:pt x="43554" y="116811"/>
                </a:lnTo>
                <a:lnTo>
                  <a:pt x="33527" y="108585"/>
                </a:lnTo>
                <a:lnTo>
                  <a:pt x="27322" y="97627"/>
                </a:lnTo>
                <a:lnTo>
                  <a:pt x="24261" y="85071"/>
                </a:lnTo>
                <a:lnTo>
                  <a:pt x="23240" y="69595"/>
                </a:lnTo>
                <a:lnTo>
                  <a:pt x="23269" y="66895"/>
                </a:lnTo>
                <a:lnTo>
                  <a:pt x="24684" y="52030"/>
                </a:lnTo>
                <a:lnTo>
                  <a:pt x="28230" y="40011"/>
                </a:lnTo>
                <a:lnTo>
                  <a:pt x="33909" y="30861"/>
                </a:lnTo>
                <a:lnTo>
                  <a:pt x="37572" y="27198"/>
                </a:lnTo>
                <a:lnTo>
                  <a:pt x="48514" y="20801"/>
                </a:lnTo>
                <a:lnTo>
                  <a:pt x="61722" y="18668"/>
                </a:lnTo>
                <a:lnTo>
                  <a:pt x="69214" y="18668"/>
                </a:lnTo>
                <a:lnTo>
                  <a:pt x="75691" y="20827"/>
                </a:lnTo>
                <a:lnTo>
                  <a:pt x="80899" y="25400"/>
                </a:lnTo>
                <a:lnTo>
                  <a:pt x="86232" y="29972"/>
                </a:lnTo>
                <a:lnTo>
                  <a:pt x="89915" y="36702"/>
                </a:lnTo>
                <a:lnTo>
                  <a:pt x="92075" y="45592"/>
                </a:lnTo>
                <a:lnTo>
                  <a:pt x="114046" y="42163"/>
                </a:lnTo>
                <a:lnTo>
                  <a:pt x="110901" y="31181"/>
                </a:lnTo>
                <a:lnTo>
                  <a:pt x="104841" y="19935"/>
                </a:lnTo>
                <a:lnTo>
                  <a:pt x="96265" y="11049"/>
                </a:lnTo>
                <a:lnTo>
                  <a:pt x="86809" y="5174"/>
                </a:lnTo>
                <a:lnTo>
                  <a:pt x="74758" y="1293"/>
                </a:lnTo>
                <a:lnTo>
                  <a:pt x="60832" y="0"/>
                </a:lnTo>
                <a:lnTo>
                  <a:pt x="53087" y="417"/>
                </a:lnTo>
                <a:lnTo>
                  <a:pt x="40636" y="3045"/>
                </a:lnTo>
                <a:lnTo>
                  <a:pt x="28955" y="8127"/>
                </a:lnTo>
                <a:close/>
              </a:path>
            </a:pathLst>
          </a:custGeom>
          <a:solidFill>
            <a:srgbClr val="FCC3A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4" name="object 114"/>
          <p:cNvSpPr/>
          <p:nvPr/>
        </p:nvSpPr>
        <p:spPr>
          <a:xfrm>
            <a:off x="5152390" y="3217417"/>
            <a:ext cx="78486" cy="101981"/>
          </a:xfrm>
          <a:custGeom>
            <a:avLst/>
            <a:gdLst/>
            <a:ahLst/>
            <a:cxnLst/>
            <a:rect l="l" t="t" r="r" b="b"/>
            <a:pathLst>
              <a:path w="78486" h="101981">
                <a:moveTo>
                  <a:pt x="39370" y="0"/>
                </a:moveTo>
                <a:lnTo>
                  <a:pt x="26387" y="2127"/>
                </a:lnTo>
                <a:lnTo>
                  <a:pt x="15338" y="8511"/>
                </a:lnTo>
                <a:lnTo>
                  <a:pt x="11175" y="12573"/>
                </a:lnTo>
                <a:lnTo>
                  <a:pt x="5180" y="21966"/>
                </a:lnTo>
                <a:lnTo>
                  <a:pt x="1471" y="33951"/>
                </a:lnTo>
                <a:lnTo>
                  <a:pt x="23" y="48574"/>
                </a:lnTo>
                <a:lnTo>
                  <a:pt x="0" y="50927"/>
                </a:lnTo>
                <a:lnTo>
                  <a:pt x="1120" y="65882"/>
                </a:lnTo>
                <a:lnTo>
                  <a:pt x="4499" y="78272"/>
                </a:lnTo>
                <a:lnTo>
                  <a:pt x="10159" y="88071"/>
                </a:lnTo>
                <a:lnTo>
                  <a:pt x="21372" y="97588"/>
                </a:lnTo>
                <a:lnTo>
                  <a:pt x="33496" y="101579"/>
                </a:lnTo>
                <a:lnTo>
                  <a:pt x="39370" y="101981"/>
                </a:lnTo>
                <a:lnTo>
                  <a:pt x="52274" y="99819"/>
                </a:lnTo>
                <a:lnTo>
                  <a:pt x="63275" y="93297"/>
                </a:lnTo>
                <a:lnTo>
                  <a:pt x="67310" y="89281"/>
                </a:lnTo>
                <a:lnTo>
                  <a:pt x="73217" y="79922"/>
                </a:lnTo>
                <a:lnTo>
                  <a:pt x="76920" y="67993"/>
                </a:lnTo>
                <a:lnTo>
                  <a:pt x="78441" y="53445"/>
                </a:lnTo>
                <a:lnTo>
                  <a:pt x="78486" y="50165"/>
                </a:lnTo>
                <a:lnTo>
                  <a:pt x="77315" y="35357"/>
                </a:lnTo>
                <a:lnTo>
                  <a:pt x="73787" y="23097"/>
                </a:lnTo>
                <a:lnTo>
                  <a:pt x="67875" y="13358"/>
                </a:lnTo>
                <a:lnTo>
                  <a:pt x="57047" y="4346"/>
                </a:lnTo>
                <a:lnTo>
                  <a:pt x="44935" y="374"/>
                </a:lnTo>
                <a:lnTo>
                  <a:pt x="39370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5" name="object 115"/>
          <p:cNvSpPr/>
          <p:nvPr/>
        </p:nvSpPr>
        <p:spPr>
          <a:xfrm>
            <a:off x="3771519" y="3217417"/>
            <a:ext cx="71881" cy="101981"/>
          </a:xfrm>
          <a:custGeom>
            <a:avLst/>
            <a:gdLst/>
            <a:ahLst/>
            <a:cxnLst/>
            <a:rect l="l" t="t" r="r" b="b"/>
            <a:pathLst>
              <a:path w="71881" h="101981">
                <a:moveTo>
                  <a:pt x="35305" y="0"/>
                </a:moveTo>
                <a:lnTo>
                  <a:pt x="22650" y="2517"/>
                </a:lnTo>
                <a:lnTo>
                  <a:pt x="12040" y="10071"/>
                </a:lnTo>
                <a:lnTo>
                  <a:pt x="4769" y="21431"/>
                </a:lnTo>
                <a:lnTo>
                  <a:pt x="1384" y="33488"/>
                </a:lnTo>
                <a:lnTo>
                  <a:pt x="27" y="48364"/>
                </a:lnTo>
                <a:lnTo>
                  <a:pt x="0" y="51054"/>
                </a:lnTo>
                <a:lnTo>
                  <a:pt x="1087" y="66045"/>
                </a:lnTo>
                <a:lnTo>
                  <a:pt x="4368" y="78457"/>
                </a:lnTo>
                <a:lnTo>
                  <a:pt x="9865" y="88265"/>
                </a:lnTo>
                <a:lnTo>
                  <a:pt x="21246" y="98126"/>
                </a:lnTo>
                <a:lnTo>
                  <a:pt x="33215" y="101836"/>
                </a:lnTo>
                <a:lnTo>
                  <a:pt x="36321" y="101981"/>
                </a:lnTo>
                <a:lnTo>
                  <a:pt x="48906" y="99508"/>
                </a:lnTo>
                <a:lnTo>
                  <a:pt x="59594" y="91993"/>
                </a:lnTo>
                <a:lnTo>
                  <a:pt x="67236" y="80475"/>
                </a:lnTo>
                <a:lnTo>
                  <a:pt x="70698" y="68283"/>
                </a:lnTo>
                <a:lnTo>
                  <a:pt x="71881" y="53340"/>
                </a:lnTo>
                <a:lnTo>
                  <a:pt x="71881" y="52959"/>
                </a:lnTo>
                <a:lnTo>
                  <a:pt x="70892" y="37592"/>
                </a:lnTo>
                <a:lnTo>
                  <a:pt x="67936" y="24950"/>
                </a:lnTo>
                <a:lnTo>
                  <a:pt x="63037" y="14989"/>
                </a:lnTo>
                <a:lnTo>
                  <a:pt x="51097" y="3987"/>
                </a:lnTo>
                <a:lnTo>
                  <a:pt x="39031" y="190"/>
                </a:lnTo>
                <a:lnTo>
                  <a:pt x="35305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6" name="object 116"/>
          <p:cNvSpPr/>
          <p:nvPr/>
        </p:nvSpPr>
        <p:spPr>
          <a:xfrm>
            <a:off x="3542665" y="3217417"/>
            <a:ext cx="78486" cy="101981"/>
          </a:xfrm>
          <a:custGeom>
            <a:avLst/>
            <a:gdLst/>
            <a:ahLst/>
            <a:cxnLst/>
            <a:rect l="l" t="t" r="r" b="b"/>
            <a:pathLst>
              <a:path w="78486" h="101981">
                <a:moveTo>
                  <a:pt x="39370" y="0"/>
                </a:moveTo>
                <a:lnTo>
                  <a:pt x="26387" y="2127"/>
                </a:lnTo>
                <a:lnTo>
                  <a:pt x="15338" y="8511"/>
                </a:lnTo>
                <a:lnTo>
                  <a:pt x="11175" y="12573"/>
                </a:lnTo>
                <a:lnTo>
                  <a:pt x="5180" y="21966"/>
                </a:lnTo>
                <a:lnTo>
                  <a:pt x="1471" y="33951"/>
                </a:lnTo>
                <a:lnTo>
                  <a:pt x="23" y="48574"/>
                </a:lnTo>
                <a:lnTo>
                  <a:pt x="0" y="50927"/>
                </a:lnTo>
                <a:lnTo>
                  <a:pt x="1120" y="65882"/>
                </a:lnTo>
                <a:lnTo>
                  <a:pt x="4499" y="78272"/>
                </a:lnTo>
                <a:lnTo>
                  <a:pt x="10159" y="88071"/>
                </a:lnTo>
                <a:lnTo>
                  <a:pt x="21372" y="97588"/>
                </a:lnTo>
                <a:lnTo>
                  <a:pt x="33496" y="101579"/>
                </a:lnTo>
                <a:lnTo>
                  <a:pt x="39370" y="101981"/>
                </a:lnTo>
                <a:lnTo>
                  <a:pt x="52274" y="99819"/>
                </a:lnTo>
                <a:lnTo>
                  <a:pt x="63275" y="93297"/>
                </a:lnTo>
                <a:lnTo>
                  <a:pt x="67310" y="89281"/>
                </a:lnTo>
                <a:lnTo>
                  <a:pt x="73217" y="79922"/>
                </a:lnTo>
                <a:lnTo>
                  <a:pt x="76920" y="67993"/>
                </a:lnTo>
                <a:lnTo>
                  <a:pt x="78441" y="53445"/>
                </a:lnTo>
                <a:lnTo>
                  <a:pt x="78486" y="50165"/>
                </a:lnTo>
                <a:lnTo>
                  <a:pt x="77315" y="35357"/>
                </a:lnTo>
                <a:lnTo>
                  <a:pt x="73787" y="23097"/>
                </a:lnTo>
                <a:lnTo>
                  <a:pt x="67875" y="13358"/>
                </a:lnTo>
                <a:lnTo>
                  <a:pt x="57047" y="4346"/>
                </a:lnTo>
                <a:lnTo>
                  <a:pt x="44935" y="374"/>
                </a:lnTo>
                <a:lnTo>
                  <a:pt x="39370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7" name="object 117"/>
          <p:cNvSpPr/>
          <p:nvPr/>
        </p:nvSpPr>
        <p:spPr>
          <a:xfrm>
            <a:off x="2837815" y="3217417"/>
            <a:ext cx="78486" cy="101981"/>
          </a:xfrm>
          <a:custGeom>
            <a:avLst/>
            <a:gdLst/>
            <a:ahLst/>
            <a:cxnLst/>
            <a:rect l="l" t="t" r="r" b="b"/>
            <a:pathLst>
              <a:path w="78486" h="101981">
                <a:moveTo>
                  <a:pt x="39370" y="0"/>
                </a:moveTo>
                <a:lnTo>
                  <a:pt x="26387" y="2127"/>
                </a:lnTo>
                <a:lnTo>
                  <a:pt x="15338" y="8511"/>
                </a:lnTo>
                <a:lnTo>
                  <a:pt x="11176" y="12573"/>
                </a:lnTo>
                <a:lnTo>
                  <a:pt x="5180" y="21966"/>
                </a:lnTo>
                <a:lnTo>
                  <a:pt x="1471" y="33951"/>
                </a:lnTo>
                <a:lnTo>
                  <a:pt x="23" y="48574"/>
                </a:lnTo>
                <a:lnTo>
                  <a:pt x="0" y="50927"/>
                </a:lnTo>
                <a:lnTo>
                  <a:pt x="1120" y="65882"/>
                </a:lnTo>
                <a:lnTo>
                  <a:pt x="4499" y="78272"/>
                </a:lnTo>
                <a:lnTo>
                  <a:pt x="10159" y="88071"/>
                </a:lnTo>
                <a:lnTo>
                  <a:pt x="21372" y="97588"/>
                </a:lnTo>
                <a:lnTo>
                  <a:pt x="33496" y="101579"/>
                </a:lnTo>
                <a:lnTo>
                  <a:pt x="39370" y="101981"/>
                </a:lnTo>
                <a:lnTo>
                  <a:pt x="52274" y="99819"/>
                </a:lnTo>
                <a:lnTo>
                  <a:pt x="63275" y="93297"/>
                </a:lnTo>
                <a:lnTo>
                  <a:pt x="67310" y="89281"/>
                </a:lnTo>
                <a:lnTo>
                  <a:pt x="73217" y="79922"/>
                </a:lnTo>
                <a:lnTo>
                  <a:pt x="76920" y="67993"/>
                </a:lnTo>
                <a:lnTo>
                  <a:pt x="78441" y="53445"/>
                </a:lnTo>
                <a:lnTo>
                  <a:pt x="78486" y="50165"/>
                </a:lnTo>
                <a:lnTo>
                  <a:pt x="77315" y="35357"/>
                </a:lnTo>
                <a:lnTo>
                  <a:pt x="73787" y="23097"/>
                </a:lnTo>
                <a:lnTo>
                  <a:pt x="67875" y="13358"/>
                </a:lnTo>
                <a:lnTo>
                  <a:pt x="57047" y="4346"/>
                </a:lnTo>
                <a:lnTo>
                  <a:pt x="44935" y="374"/>
                </a:lnTo>
                <a:lnTo>
                  <a:pt x="39370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8" name="object 118"/>
          <p:cNvSpPr/>
          <p:nvPr/>
        </p:nvSpPr>
        <p:spPr>
          <a:xfrm>
            <a:off x="4754626" y="3217291"/>
            <a:ext cx="74422" cy="38226"/>
          </a:xfrm>
          <a:custGeom>
            <a:avLst/>
            <a:gdLst/>
            <a:ahLst/>
            <a:cxnLst/>
            <a:rect l="l" t="t" r="r" b="b"/>
            <a:pathLst>
              <a:path w="74422" h="38226">
                <a:moveTo>
                  <a:pt x="37973" y="0"/>
                </a:moveTo>
                <a:lnTo>
                  <a:pt x="24940" y="2086"/>
                </a:lnTo>
                <a:lnTo>
                  <a:pt x="13905" y="8392"/>
                </a:lnTo>
                <a:lnTo>
                  <a:pt x="11684" y="10413"/>
                </a:lnTo>
                <a:lnTo>
                  <a:pt x="4492" y="20358"/>
                </a:lnTo>
                <a:lnTo>
                  <a:pt x="598" y="32868"/>
                </a:lnTo>
                <a:lnTo>
                  <a:pt x="0" y="38226"/>
                </a:lnTo>
                <a:lnTo>
                  <a:pt x="74422" y="38226"/>
                </a:lnTo>
                <a:lnTo>
                  <a:pt x="71746" y="24146"/>
                </a:lnTo>
                <a:lnTo>
                  <a:pt x="66569" y="13786"/>
                </a:lnTo>
                <a:lnTo>
                  <a:pt x="55911" y="4472"/>
                </a:lnTo>
                <a:lnTo>
                  <a:pt x="43783" y="397"/>
                </a:lnTo>
                <a:lnTo>
                  <a:pt x="37973" y="0"/>
                </a:lnTo>
                <a:close/>
              </a:path>
            </a:pathLst>
          </a:custGeom>
          <a:ln w="19049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9" name="object 119"/>
          <p:cNvSpPr/>
          <p:nvPr/>
        </p:nvSpPr>
        <p:spPr>
          <a:xfrm>
            <a:off x="3916426" y="3217291"/>
            <a:ext cx="74422" cy="38226"/>
          </a:xfrm>
          <a:custGeom>
            <a:avLst/>
            <a:gdLst/>
            <a:ahLst/>
            <a:cxnLst/>
            <a:rect l="l" t="t" r="r" b="b"/>
            <a:pathLst>
              <a:path w="74422" h="38226">
                <a:moveTo>
                  <a:pt x="37973" y="0"/>
                </a:moveTo>
                <a:lnTo>
                  <a:pt x="24940" y="2086"/>
                </a:lnTo>
                <a:lnTo>
                  <a:pt x="13905" y="8392"/>
                </a:lnTo>
                <a:lnTo>
                  <a:pt x="11684" y="10413"/>
                </a:lnTo>
                <a:lnTo>
                  <a:pt x="4492" y="20358"/>
                </a:lnTo>
                <a:lnTo>
                  <a:pt x="598" y="32868"/>
                </a:lnTo>
                <a:lnTo>
                  <a:pt x="0" y="38226"/>
                </a:lnTo>
                <a:lnTo>
                  <a:pt x="74422" y="38226"/>
                </a:lnTo>
                <a:lnTo>
                  <a:pt x="71746" y="24146"/>
                </a:lnTo>
                <a:lnTo>
                  <a:pt x="66569" y="13786"/>
                </a:lnTo>
                <a:lnTo>
                  <a:pt x="55911" y="4472"/>
                </a:lnTo>
                <a:lnTo>
                  <a:pt x="43783" y="397"/>
                </a:lnTo>
                <a:lnTo>
                  <a:pt x="37973" y="0"/>
                </a:lnTo>
                <a:close/>
              </a:path>
            </a:pathLst>
          </a:custGeom>
          <a:ln w="19049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0" name="object 120"/>
          <p:cNvSpPr/>
          <p:nvPr/>
        </p:nvSpPr>
        <p:spPr>
          <a:xfrm>
            <a:off x="2544826" y="3217291"/>
            <a:ext cx="74422" cy="38226"/>
          </a:xfrm>
          <a:custGeom>
            <a:avLst/>
            <a:gdLst/>
            <a:ahLst/>
            <a:cxnLst/>
            <a:rect l="l" t="t" r="r" b="b"/>
            <a:pathLst>
              <a:path w="74422" h="38226">
                <a:moveTo>
                  <a:pt x="37973" y="0"/>
                </a:moveTo>
                <a:lnTo>
                  <a:pt x="24940" y="2086"/>
                </a:lnTo>
                <a:lnTo>
                  <a:pt x="13905" y="8392"/>
                </a:lnTo>
                <a:lnTo>
                  <a:pt x="11684" y="10413"/>
                </a:lnTo>
                <a:lnTo>
                  <a:pt x="4492" y="20358"/>
                </a:lnTo>
                <a:lnTo>
                  <a:pt x="598" y="32868"/>
                </a:lnTo>
                <a:lnTo>
                  <a:pt x="0" y="38226"/>
                </a:lnTo>
                <a:lnTo>
                  <a:pt x="74422" y="38226"/>
                </a:lnTo>
                <a:lnTo>
                  <a:pt x="71746" y="24146"/>
                </a:lnTo>
                <a:lnTo>
                  <a:pt x="66569" y="13786"/>
                </a:lnTo>
                <a:lnTo>
                  <a:pt x="55911" y="4472"/>
                </a:lnTo>
                <a:lnTo>
                  <a:pt x="43783" y="397"/>
                </a:lnTo>
                <a:lnTo>
                  <a:pt x="37973" y="0"/>
                </a:lnTo>
                <a:close/>
              </a:path>
            </a:pathLst>
          </a:custGeom>
          <a:ln w="19049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1" name="object 121"/>
          <p:cNvSpPr/>
          <p:nvPr/>
        </p:nvSpPr>
        <p:spPr>
          <a:xfrm>
            <a:off x="2405380" y="3216402"/>
            <a:ext cx="72136" cy="102997"/>
          </a:xfrm>
          <a:custGeom>
            <a:avLst/>
            <a:gdLst/>
            <a:ahLst/>
            <a:cxnLst/>
            <a:rect l="l" t="t" r="r" b="b"/>
            <a:pathLst>
              <a:path w="72136" h="102997">
                <a:moveTo>
                  <a:pt x="36575" y="0"/>
                </a:moveTo>
                <a:lnTo>
                  <a:pt x="24550" y="2593"/>
                </a:lnTo>
                <a:lnTo>
                  <a:pt x="13751" y="10416"/>
                </a:lnTo>
                <a:lnTo>
                  <a:pt x="11049" y="13462"/>
                </a:lnTo>
                <a:lnTo>
                  <a:pt x="5237" y="23071"/>
                </a:lnTo>
                <a:lnTo>
                  <a:pt x="1570" y="35047"/>
                </a:lnTo>
                <a:lnTo>
                  <a:pt x="47" y="49390"/>
                </a:lnTo>
                <a:lnTo>
                  <a:pt x="0" y="52705"/>
                </a:lnTo>
                <a:lnTo>
                  <a:pt x="1074" y="67903"/>
                </a:lnTo>
                <a:lnTo>
                  <a:pt x="4314" y="80301"/>
                </a:lnTo>
                <a:lnTo>
                  <a:pt x="9746" y="89873"/>
                </a:lnTo>
                <a:lnTo>
                  <a:pt x="20728" y="99335"/>
                </a:lnTo>
                <a:lnTo>
                  <a:pt x="32867" y="102891"/>
                </a:lnTo>
                <a:lnTo>
                  <a:pt x="35559" y="102997"/>
                </a:lnTo>
                <a:lnTo>
                  <a:pt x="48048" y="100550"/>
                </a:lnTo>
                <a:lnTo>
                  <a:pt x="58813" y="93166"/>
                </a:lnTo>
                <a:lnTo>
                  <a:pt x="61468" y="90297"/>
                </a:lnTo>
                <a:lnTo>
                  <a:pt x="67063" y="81018"/>
                </a:lnTo>
                <a:lnTo>
                  <a:pt x="70602" y="69045"/>
                </a:lnTo>
                <a:lnTo>
                  <a:pt x="72085" y="54401"/>
                </a:lnTo>
                <a:lnTo>
                  <a:pt x="72136" y="50800"/>
                </a:lnTo>
                <a:lnTo>
                  <a:pt x="71074" y="35761"/>
                </a:lnTo>
                <a:lnTo>
                  <a:pt x="67874" y="23360"/>
                </a:lnTo>
                <a:lnTo>
                  <a:pt x="62510" y="13570"/>
                </a:lnTo>
                <a:lnTo>
                  <a:pt x="51400" y="3779"/>
                </a:lnTo>
                <a:lnTo>
                  <a:pt x="39369" y="117"/>
                </a:lnTo>
                <a:lnTo>
                  <a:pt x="36575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2" name="object 122"/>
          <p:cNvSpPr/>
          <p:nvPr/>
        </p:nvSpPr>
        <p:spPr>
          <a:xfrm>
            <a:off x="4327525" y="3201670"/>
            <a:ext cx="108076" cy="136397"/>
          </a:xfrm>
          <a:custGeom>
            <a:avLst/>
            <a:gdLst/>
            <a:ahLst/>
            <a:cxnLst/>
            <a:rect l="l" t="t" r="r" b="b"/>
            <a:pathLst>
              <a:path w="108076" h="136397">
                <a:moveTo>
                  <a:pt x="0" y="0"/>
                </a:moveTo>
                <a:lnTo>
                  <a:pt x="22605" y="0"/>
                </a:lnTo>
                <a:lnTo>
                  <a:pt x="22605" y="73913"/>
                </a:lnTo>
                <a:lnTo>
                  <a:pt x="22605" y="85725"/>
                </a:lnTo>
                <a:lnTo>
                  <a:pt x="22987" y="93725"/>
                </a:lnTo>
                <a:lnTo>
                  <a:pt x="23875" y="97789"/>
                </a:lnTo>
                <a:lnTo>
                  <a:pt x="25400" y="103758"/>
                </a:lnTo>
                <a:lnTo>
                  <a:pt x="28321" y="108457"/>
                </a:lnTo>
                <a:lnTo>
                  <a:pt x="33020" y="111759"/>
                </a:lnTo>
                <a:lnTo>
                  <a:pt x="37591" y="115188"/>
                </a:lnTo>
                <a:lnTo>
                  <a:pt x="43307" y="116839"/>
                </a:lnTo>
                <a:lnTo>
                  <a:pt x="50037" y="116839"/>
                </a:lnTo>
                <a:lnTo>
                  <a:pt x="56769" y="116839"/>
                </a:lnTo>
                <a:lnTo>
                  <a:pt x="63246" y="115188"/>
                </a:lnTo>
                <a:lnTo>
                  <a:pt x="69087" y="111632"/>
                </a:lnTo>
                <a:lnTo>
                  <a:pt x="75057" y="108203"/>
                </a:lnTo>
                <a:lnTo>
                  <a:pt x="79248" y="103504"/>
                </a:lnTo>
                <a:lnTo>
                  <a:pt x="81787" y="97535"/>
                </a:lnTo>
                <a:lnTo>
                  <a:pt x="84470" y="86960"/>
                </a:lnTo>
                <a:lnTo>
                  <a:pt x="85466" y="72645"/>
                </a:lnTo>
                <a:lnTo>
                  <a:pt x="85471" y="71500"/>
                </a:lnTo>
                <a:lnTo>
                  <a:pt x="85471" y="0"/>
                </a:lnTo>
                <a:lnTo>
                  <a:pt x="108076" y="0"/>
                </a:lnTo>
                <a:lnTo>
                  <a:pt x="108076" y="133350"/>
                </a:lnTo>
                <a:lnTo>
                  <a:pt x="87884" y="133350"/>
                </a:lnTo>
                <a:lnTo>
                  <a:pt x="87884" y="113791"/>
                </a:lnTo>
                <a:lnTo>
                  <a:pt x="78855" y="124123"/>
                </a:lnTo>
                <a:lnTo>
                  <a:pt x="68270" y="131341"/>
                </a:lnTo>
                <a:lnTo>
                  <a:pt x="56114" y="135417"/>
                </a:lnTo>
                <a:lnTo>
                  <a:pt x="45465" y="136397"/>
                </a:lnTo>
                <a:lnTo>
                  <a:pt x="37591" y="136397"/>
                </a:lnTo>
                <a:lnTo>
                  <a:pt x="30352" y="134874"/>
                </a:lnTo>
                <a:lnTo>
                  <a:pt x="23495" y="131825"/>
                </a:lnTo>
                <a:lnTo>
                  <a:pt x="16637" y="128777"/>
                </a:lnTo>
                <a:lnTo>
                  <a:pt x="11557" y="125094"/>
                </a:lnTo>
                <a:lnTo>
                  <a:pt x="8254" y="120522"/>
                </a:lnTo>
                <a:lnTo>
                  <a:pt x="4952" y="115950"/>
                </a:lnTo>
                <a:lnTo>
                  <a:pt x="2666" y="110362"/>
                </a:lnTo>
                <a:lnTo>
                  <a:pt x="1270" y="103758"/>
                </a:lnTo>
                <a:lnTo>
                  <a:pt x="380" y="99313"/>
                </a:lnTo>
                <a:lnTo>
                  <a:pt x="0" y="92201"/>
                </a:lnTo>
                <a:lnTo>
                  <a:pt x="0" y="82676"/>
                </a:lnTo>
                <a:lnTo>
                  <a:pt x="0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3" name="object 123"/>
          <p:cNvSpPr/>
          <p:nvPr/>
        </p:nvSpPr>
        <p:spPr>
          <a:xfrm>
            <a:off x="3339211" y="3192145"/>
            <a:ext cx="0" cy="152400"/>
          </a:xfrm>
          <a:custGeom>
            <a:avLst/>
            <a:gdLst/>
            <a:ahLst/>
            <a:cxnLst/>
            <a:rect l="l" t="t" r="r" b="b"/>
            <a:pathLst>
              <a:path h="152400">
                <a:moveTo>
                  <a:pt x="0" y="0"/>
                </a:moveTo>
                <a:lnTo>
                  <a:pt x="0" y="152400"/>
                </a:lnTo>
              </a:path>
            </a:pathLst>
          </a:custGeom>
          <a:ln w="42925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4" name="object 124"/>
          <p:cNvSpPr/>
          <p:nvPr/>
        </p:nvSpPr>
        <p:spPr>
          <a:xfrm>
            <a:off x="5280279" y="3198622"/>
            <a:ext cx="72390" cy="136398"/>
          </a:xfrm>
          <a:custGeom>
            <a:avLst/>
            <a:gdLst/>
            <a:ahLst/>
            <a:cxnLst/>
            <a:rect l="l" t="t" r="r" b="b"/>
            <a:pathLst>
              <a:path w="72390" h="136398">
                <a:moveTo>
                  <a:pt x="49149" y="0"/>
                </a:moveTo>
                <a:lnTo>
                  <a:pt x="56769" y="0"/>
                </a:lnTo>
                <a:lnTo>
                  <a:pt x="64516" y="2412"/>
                </a:lnTo>
                <a:lnTo>
                  <a:pt x="72390" y="7365"/>
                </a:lnTo>
                <a:lnTo>
                  <a:pt x="64643" y="28320"/>
                </a:lnTo>
                <a:lnTo>
                  <a:pt x="59055" y="25018"/>
                </a:lnTo>
                <a:lnTo>
                  <a:pt x="53594" y="23367"/>
                </a:lnTo>
                <a:lnTo>
                  <a:pt x="48006" y="23367"/>
                </a:lnTo>
                <a:lnTo>
                  <a:pt x="43053" y="23367"/>
                </a:lnTo>
                <a:lnTo>
                  <a:pt x="38608" y="24891"/>
                </a:lnTo>
                <a:lnTo>
                  <a:pt x="34671" y="27812"/>
                </a:lnTo>
                <a:lnTo>
                  <a:pt x="30734" y="30861"/>
                </a:lnTo>
                <a:lnTo>
                  <a:pt x="27940" y="34925"/>
                </a:lnTo>
                <a:lnTo>
                  <a:pt x="26288" y="40258"/>
                </a:lnTo>
                <a:lnTo>
                  <a:pt x="23516" y="52257"/>
                </a:lnTo>
                <a:lnTo>
                  <a:pt x="22486" y="65300"/>
                </a:lnTo>
                <a:lnTo>
                  <a:pt x="22479" y="66548"/>
                </a:lnTo>
                <a:lnTo>
                  <a:pt x="22479" y="136398"/>
                </a:lnTo>
                <a:lnTo>
                  <a:pt x="0" y="136398"/>
                </a:lnTo>
                <a:lnTo>
                  <a:pt x="0" y="3048"/>
                </a:lnTo>
                <a:lnTo>
                  <a:pt x="20320" y="3048"/>
                </a:lnTo>
                <a:lnTo>
                  <a:pt x="20320" y="23240"/>
                </a:lnTo>
                <a:lnTo>
                  <a:pt x="25526" y="13842"/>
                </a:lnTo>
                <a:lnTo>
                  <a:pt x="30225" y="7619"/>
                </a:lnTo>
                <a:lnTo>
                  <a:pt x="34671" y="4572"/>
                </a:lnTo>
                <a:lnTo>
                  <a:pt x="39116" y="1524"/>
                </a:lnTo>
                <a:lnTo>
                  <a:pt x="43942" y="0"/>
                </a:lnTo>
                <a:lnTo>
                  <a:pt x="49149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5" name="object 125"/>
          <p:cNvSpPr/>
          <p:nvPr/>
        </p:nvSpPr>
        <p:spPr>
          <a:xfrm>
            <a:off x="5129149" y="3198622"/>
            <a:ext cx="124967" cy="139445"/>
          </a:xfrm>
          <a:custGeom>
            <a:avLst/>
            <a:gdLst/>
            <a:ahLst/>
            <a:cxnLst/>
            <a:rect l="l" t="t" r="r" b="b"/>
            <a:pathLst>
              <a:path w="124967" h="139445">
                <a:moveTo>
                  <a:pt x="62611" y="0"/>
                </a:moveTo>
                <a:lnTo>
                  <a:pt x="76314" y="1233"/>
                </a:lnTo>
                <a:lnTo>
                  <a:pt x="88655" y="4941"/>
                </a:lnTo>
                <a:lnTo>
                  <a:pt x="99635" y="11139"/>
                </a:lnTo>
                <a:lnTo>
                  <a:pt x="107568" y="18033"/>
                </a:lnTo>
                <a:lnTo>
                  <a:pt x="114922" y="27527"/>
                </a:lnTo>
                <a:lnTo>
                  <a:pt x="120276" y="38588"/>
                </a:lnTo>
                <a:lnTo>
                  <a:pt x="123620" y="51239"/>
                </a:lnTo>
                <a:lnTo>
                  <a:pt x="124944" y="65500"/>
                </a:lnTo>
                <a:lnTo>
                  <a:pt x="124967" y="67817"/>
                </a:lnTo>
                <a:lnTo>
                  <a:pt x="124241" y="82636"/>
                </a:lnTo>
                <a:lnTo>
                  <a:pt x="122048" y="95387"/>
                </a:lnTo>
                <a:lnTo>
                  <a:pt x="118366" y="106026"/>
                </a:lnTo>
                <a:lnTo>
                  <a:pt x="110048" y="118971"/>
                </a:lnTo>
                <a:lnTo>
                  <a:pt x="100603" y="127557"/>
                </a:lnTo>
                <a:lnTo>
                  <a:pt x="94741" y="131190"/>
                </a:lnTo>
                <a:lnTo>
                  <a:pt x="83078" y="136283"/>
                </a:lnTo>
                <a:lnTo>
                  <a:pt x="70607" y="138987"/>
                </a:lnTo>
                <a:lnTo>
                  <a:pt x="62611" y="139445"/>
                </a:lnTo>
                <a:lnTo>
                  <a:pt x="48756" y="138230"/>
                </a:lnTo>
                <a:lnTo>
                  <a:pt x="36347" y="134575"/>
                </a:lnTo>
                <a:lnTo>
                  <a:pt x="25383" y="128467"/>
                </a:lnTo>
                <a:lnTo>
                  <a:pt x="17272" y="121412"/>
                </a:lnTo>
                <a:lnTo>
                  <a:pt x="10194" y="112198"/>
                </a:lnTo>
                <a:lnTo>
                  <a:pt x="4957" y="101257"/>
                </a:lnTo>
                <a:lnTo>
                  <a:pt x="1579" y="88596"/>
                </a:lnTo>
                <a:lnTo>
                  <a:pt x="80" y="74227"/>
                </a:lnTo>
                <a:lnTo>
                  <a:pt x="0" y="69723"/>
                </a:lnTo>
                <a:lnTo>
                  <a:pt x="966" y="54583"/>
                </a:lnTo>
                <a:lnTo>
                  <a:pt x="3866" y="41221"/>
                </a:lnTo>
                <a:lnTo>
                  <a:pt x="8698" y="29659"/>
                </a:lnTo>
                <a:lnTo>
                  <a:pt x="15464" y="19922"/>
                </a:lnTo>
                <a:lnTo>
                  <a:pt x="20574" y="14858"/>
                </a:lnTo>
                <a:lnTo>
                  <a:pt x="31040" y="7599"/>
                </a:lnTo>
                <a:lnTo>
                  <a:pt x="42698" y="2751"/>
                </a:lnTo>
                <a:lnTo>
                  <a:pt x="55566" y="314"/>
                </a:lnTo>
                <a:lnTo>
                  <a:pt x="62611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6" name="object 126"/>
          <p:cNvSpPr/>
          <p:nvPr/>
        </p:nvSpPr>
        <p:spPr>
          <a:xfrm>
            <a:off x="5004689" y="3198622"/>
            <a:ext cx="110744" cy="139445"/>
          </a:xfrm>
          <a:custGeom>
            <a:avLst/>
            <a:gdLst/>
            <a:ahLst/>
            <a:cxnLst/>
            <a:rect l="l" t="t" r="r" b="b"/>
            <a:pathLst>
              <a:path w="110744" h="139445">
                <a:moveTo>
                  <a:pt x="52959" y="0"/>
                </a:moveTo>
                <a:lnTo>
                  <a:pt x="66386" y="944"/>
                </a:lnTo>
                <a:lnTo>
                  <a:pt x="78310" y="3779"/>
                </a:lnTo>
                <a:lnTo>
                  <a:pt x="80518" y="4572"/>
                </a:lnTo>
                <a:lnTo>
                  <a:pt x="88391" y="7619"/>
                </a:lnTo>
                <a:lnTo>
                  <a:pt x="94234" y="11683"/>
                </a:lnTo>
                <a:lnTo>
                  <a:pt x="98044" y="16763"/>
                </a:lnTo>
                <a:lnTo>
                  <a:pt x="101726" y="21970"/>
                </a:lnTo>
                <a:lnTo>
                  <a:pt x="104394" y="28828"/>
                </a:lnTo>
                <a:lnTo>
                  <a:pt x="105790" y="37464"/>
                </a:lnTo>
                <a:lnTo>
                  <a:pt x="83693" y="40512"/>
                </a:lnTo>
                <a:lnTo>
                  <a:pt x="82676" y="33654"/>
                </a:lnTo>
                <a:lnTo>
                  <a:pt x="79756" y="28193"/>
                </a:lnTo>
                <a:lnTo>
                  <a:pt x="74930" y="24383"/>
                </a:lnTo>
                <a:lnTo>
                  <a:pt x="70103" y="20574"/>
                </a:lnTo>
                <a:lnTo>
                  <a:pt x="63373" y="18668"/>
                </a:lnTo>
                <a:lnTo>
                  <a:pt x="54483" y="18668"/>
                </a:lnTo>
                <a:lnTo>
                  <a:pt x="44196" y="18668"/>
                </a:lnTo>
                <a:lnTo>
                  <a:pt x="36702" y="20319"/>
                </a:lnTo>
                <a:lnTo>
                  <a:pt x="32258" y="23749"/>
                </a:lnTo>
                <a:lnTo>
                  <a:pt x="27812" y="27177"/>
                </a:lnTo>
                <a:lnTo>
                  <a:pt x="25653" y="31241"/>
                </a:lnTo>
                <a:lnTo>
                  <a:pt x="25653" y="35813"/>
                </a:lnTo>
                <a:lnTo>
                  <a:pt x="25653" y="38735"/>
                </a:lnTo>
                <a:lnTo>
                  <a:pt x="26543" y="41401"/>
                </a:lnTo>
                <a:lnTo>
                  <a:pt x="28448" y="43687"/>
                </a:lnTo>
                <a:lnTo>
                  <a:pt x="30225" y="46100"/>
                </a:lnTo>
                <a:lnTo>
                  <a:pt x="33147" y="48132"/>
                </a:lnTo>
                <a:lnTo>
                  <a:pt x="37084" y="49783"/>
                </a:lnTo>
                <a:lnTo>
                  <a:pt x="39370" y="50545"/>
                </a:lnTo>
                <a:lnTo>
                  <a:pt x="45974" y="52450"/>
                </a:lnTo>
                <a:lnTo>
                  <a:pt x="57023" y="55499"/>
                </a:lnTo>
                <a:lnTo>
                  <a:pt x="72479" y="59843"/>
                </a:lnTo>
                <a:lnTo>
                  <a:pt x="84155" y="63563"/>
                </a:lnTo>
                <a:lnTo>
                  <a:pt x="90550" y="66039"/>
                </a:lnTo>
                <a:lnTo>
                  <a:pt x="96774" y="68706"/>
                </a:lnTo>
                <a:lnTo>
                  <a:pt x="101853" y="72643"/>
                </a:lnTo>
                <a:lnTo>
                  <a:pt x="105410" y="77850"/>
                </a:lnTo>
                <a:lnTo>
                  <a:pt x="108965" y="83057"/>
                </a:lnTo>
                <a:lnTo>
                  <a:pt x="110744" y="89535"/>
                </a:lnTo>
                <a:lnTo>
                  <a:pt x="110744" y="97281"/>
                </a:lnTo>
                <a:lnTo>
                  <a:pt x="110744" y="104775"/>
                </a:lnTo>
                <a:lnTo>
                  <a:pt x="108585" y="111887"/>
                </a:lnTo>
                <a:lnTo>
                  <a:pt x="104139" y="118490"/>
                </a:lnTo>
                <a:lnTo>
                  <a:pt x="99822" y="125222"/>
                </a:lnTo>
                <a:lnTo>
                  <a:pt x="93472" y="130301"/>
                </a:lnTo>
                <a:lnTo>
                  <a:pt x="85216" y="133985"/>
                </a:lnTo>
                <a:lnTo>
                  <a:pt x="73542" y="137712"/>
                </a:lnTo>
                <a:lnTo>
                  <a:pt x="60626" y="139370"/>
                </a:lnTo>
                <a:lnTo>
                  <a:pt x="57023" y="139445"/>
                </a:lnTo>
                <a:lnTo>
                  <a:pt x="42165" y="138396"/>
                </a:lnTo>
                <a:lnTo>
                  <a:pt x="29639" y="135279"/>
                </a:lnTo>
                <a:lnTo>
                  <a:pt x="19445" y="130139"/>
                </a:lnTo>
                <a:lnTo>
                  <a:pt x="9131" y="119829"/>
                </a:lnTo>
                <a:lnTo>
                  <a:pt x="3211" y="108506"/>
                </a:lnTo>
                <a:lnTo>
                  <a:pt x="0" y="96647"/>
                </a:lnTo>
                <a:lnTo>
                  <a:pt x="22351" y="93090"/>
                </a:lnTo>
                <a:lnTo>
                  <a:pt x="23622" y="101980"/>
                </a:lnTo>
                <a:lnTo>
                  <a:pt x="27177" y="108838"/>
                </a:lnTo>
                <a:lnTo>
                  <a:pt x="32893" y="113664"/>
                </a:lnTo>
                <a:lnTo>
                  <a:pt x="38608" y="118490"/>
                </a:lnTo>
                <a:lnTo>
                  <a:pt x="46609" y="120776"/>
                </a:lnTo>
                <a:lnTo>
                  <a:pt x="56896" y="120776"/>
                </a:lnTo>
                <a:lnTo>
                  <a:pt x="67310" y="120776"/>
                </a:lnTo>
                <a:lnTo>
                  <a:pt x="75057" y="118744"/>
                </a:lnTo>
                <a:lnTo>
                  <a:pt x="80010" y="114426"/>
                </a:lnTo>
                <a:lnTo>
                  <a:pt x="85089" y="110236"/>
                </a:lnTo>
                <a:lnTo>
                  <a:pt x="87502" y="105282"/>
                </a:lnTo>
                <a:lnTo>
                  <a:pt x="87502" y="99567"/>
                </a:lnTo>
                <a:lnTo>
                  <a:pt x="87502" y="94487"/>
                </a:lnTo>
                <a:lnTo>
                  <a:pt x="85344" y="90424"/>
                </a:lnTo>
                <a:lnTo>
                  <a:pt x="80899" y="87502"/>
                </a:lnTo>
                <a:lnTo>
                  <a:pt x="77850" y="85598"/>
                </a:lnTo>
                <a:lnTo>
                  <a:pt x="70103" y="82930"/>
                </a:lnTo>
                <a:lnTo>
                  <a:pt x="57785" y="79882"/>
                </a:lnTo>
                <a:lnTo>
                  <a:pt x="42199" y="75686"/>
                </a:lnTo>
                <a:lnTo>
                  <a:pt x="30363" y="71929"/>
                </a:lnTo>
                <a:lnTo>
                  <a:pt x="23368" y="69087"/>
                </a:lnTo>
                <a:lnTo>
                  <a:pt x="16890" y="65912"/>
                </a:lnTo>
                <a:lnTo>
                  <a:pt x="12064" y="61722"/>
                </a:lnTo>
                <a:lnTo>
                  <a:pt x="8762" y="56387"/>
                </a:lnTo>
                <a:lnTo>
                  <a:pt x="5461" y="50926"/>
                </a:lnTo>
                <a:lnTo>
                  <a:pt x="3810" y="44957"/>
                </a:lnTo>
                <a:lnTo>
                  <a:pt x="3810" y="38480"/>
                </a:lnTo>
                <a:lnTo>
                  <a:pt x="3810" y="32512"/>
                </a:lnTo>
                <a:lnTo>
                  <a:pt x="5207" y="27050"/>
                </a:lnTo>
                <a:lnTo>
                  <a:pt x="7874" y="21970"/>
                </a:lnTo>
                <a:lnTo>
                  <a:pt x="10668" y="16890"/>
                </a:lnTo>
                <a:lnTo>
                  <a:pt x="14350" y="12700"/>
                </a:lnTo>
                <a:lnTo>
                  <a:pt x="19050" y="9270"/>
                </a:lnTo>
                <a:lnTo>
                  <a:pt x="22478" y="6730"/>
                </a:lnTo>
                <a:lnTo>
                  <a:pt x="27305" y="4572"/>
                </a:lnTo>
                <a:lnTo>
                  <a:pt x="33400" y="2666"/>
                </a:lnTo>
                <a:lnTo>
                  <a:pt x="39497" y="888"/>
                </a:lnTo>
                <a:lnTo>
                  <a:pt x="45974" y="0"/>
                </a:lnTo>
                <a:lnTo>
                  <a:pt x="52959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7" name="object 127"/>
          <p:cNvSpPr/>
          <p:nvPr/>
        </p:nvSpPr>
        <p:spPr>
          <a:xfrm>
            <a:off x="4871339" y="3198622"/>
            <a:ext cx="110744" cy="139445"/>
          </a:xfrm>
          <a:custGeom>
            <a:avLst/>
            <a:gdLst/>
            <a:ahLst/>
            <a:cxnLst/>
            <a:rect l="l" t="t" r="r" b="b"/>
            <a:pathLst>
              <a:path w="110744" h="139445">
                <a:moveTo>
                  <a:pt x="52959" y="0"/>
                </a:moveTo>
                <a:lnTo>
                  <a:pt x="66386" y="944"/>
                </a:lnTo>
                <a:lnTo>
                  <a:pt x="78310" y="3779"/>
                </a:lnTo>
                <a:lnTo>
                  <a:pt x="80518" y="4572"/>
                </a:lnTo>
                <a:lnTo>
                  <a:pt x="88391" y="7619"/>
                </a:lnTo>
                <a:lnTo>
                  <a:pt x="94234" y="11683"/>
                </a:lnTo>
                <a:lnTo>
                  <a:pt x="98044" y="16763"/>
                </a:lnTo>
                <a:lnTo>
                  <a:pt x="101726" y="21970"/>
                </a:lnTo>
                <a:lnTo>
                  <a:pt x="104394" y="28828"/>
                </a:lnTo>
                <a:lnTo>
                  <a:pt x="105790" y="37464"/>
                </a:lnTo>
                <a:lnTo>
                  <a:pt x="83693" y="40512"/>
                </a:lnTo>
                <a:lnTo>
                  <a:pt x="82676" y="33654"/>
                </a:lnTo>
                <a:lnTo>
                  <a:pt x="79756" y="28193"/>
                </a:lnTo>
                <a:lnTo>
                  <a:pt x="74930" y="24383"/>
                </a:lnTo>
                <a:lnTo>
                  <a:pt x="70103" y="20574"/>
                </a:lnTo>
                <a:lnTo>
                  <a:pt x="63373" y="18668"/>
                </a:lnTo>
                <a:lnTo>
                  <a:pt x="54483" y="18668"/>
                </a:lnTo>
                <a:lnTo>
                  <a:pt x="44196" y="18668"/>
                </a:lnTo>
                <a:lnTo>
                  <a:pt x="36702" y="20319"/>
                </a:lnTo>
                <a:lnTo>
                  <a:pt x="32258" y="23749"/>
                </a:lnTo>
                <a:lnTo>
                  <a:pt x="27812" y="27177"/>
                </a:lnTo>
                <a:lnTo>
                  <a:pt x="25653" y="31241"/>
                </a:lnTo>
                <a:lnTo>
                  <a:pt x="25653" y="35813"/>
                </a:lnTo>
                <a:lnTo>
                  <a:pt x="25653" y="38735"/>
                </a:lnTo>
                <a:lnTo>
                  <a:pt x="26543" y="41401"/>
                </a:lnTo>
                <a:lnTo>
                  <a:pt x="28448" y="43687"/>
                </a:lnTo>
                <a:lnTo>
                  <a:pt x="30225" y="46100"/>
                </a:lnTo>
                <a:lnTo>
                  <a:pt x="33147" y="48132"/>
                </a:lnTo>
                <a:lnTo>
                  <a:pt x="37084" y="49783"/>
                </a:lnTo>
                <a:lnTo>
                  <a:pt x="39370" y="50545"/>
                </a:lnTo>
                <a:lnTo>
                  <a:pt x="45974" y="52450"/>
                </a:lnTo>
                <a:lnTo>
                  <a:pt x="57023" y="55499"/>
                </a:lnTo>
                <a:lnTo>
                  <a:pt x="72479" y="59843"/>
                </a:lnTo>
                <a:lnTo>
                  <a:pt x="84155" y="63563"/>
                </a:lnTo>
                <a:lnTo>
                  <a:pt x="90550" y="66039"/>
                </a:lnTo>
                <a:lnTo>
                  <a:pt x="96774" y="68706"/>
                </a:lnTo>
                <a:lnTo>
                  <a:pt x="101853" y="72643"/>
                </a:lnTo>
                <a:lnTo>
                  <a:pt x="105410" y="77850"/>
                </a:lnTo>
                <a:lnTo>
                  <a:pt x="108965" y="83057"/>
                </a:lnTo>
                <a:lnTo>
                  <a:pt x="110744" y="89535"/>
                </a:lnTo>
                <a:lnTo>
                  <a:pt x="110744" y="97281"/>
                </a:lnTo>
                <a:lnTo>
                  <a:pt x="110744" y="104775"/>
                </a:lnTo>
                <a:lnTo>
                  <a:pt x="108585" y="111887"/>
                </a:lnTo>
                <a:lnTo>
                  <a:pt x="104139" y="118490"/>
                </a:lnTo>
                <a:lnTo>
                  <a:pt x="99822" y="125222"/>
                </a:lnTo>
                <a:lnTo>
                  <a:pt x="93472" y="130301"/>
                </a:lnTo>
                <a:lnTo>
                  <a:pt x="85216" y="133985"/>
                </a:lnTo>
                <a:lnTo>
                  <a:pt x="73542" y="137712"/>
                </a:lnTo>
                <a:lnTo>
                  <a:pt x="60626" y="139370"/>
                </a:lnTo>
                <a:lnTo>
                  <a:pt x="57023" y="139445"/>
                </a:lnTo>
                <a:lnTo>
                  <a:pt x="42165" y="138396"/>
                </a:lnTo>
                <a:lnTo>
                  <a:pt x="29639" y="135279"/>
                </a:lnTo>
                <a:lnTo>
                  <a:pt x="19445" y="130139"/>
                </a:lnTo>
                <a:lnTo>
                  <a:pt x="9131" y="119829"/>
                </a:lnTo>
                <a:lnTo>
                  <a:pt x="3211" y="108506"/>
                </a:lnTo>
                <a:lnTo>
                  <a:pt x="0" y="96647"/>
                </a:lnTo>
                <a:lnTo>
                  <a:pt x="22351" y="93090"/>
                </a:lnTo>
                <a:lnTo>
                  <a:pt x="23622" y="101980"/>
                </a:lnTo>
                <a:lnTo>
                  <a:pt x="27177" y="108838"/>
                </a:lnTo>
                <a:lnTo>
                  <a:pt x="32893" y="113664"/>
                </a:lnTo>
                <a:lnTo>
                  <a:pt x="38608" y="118490"/>
                </a:lnTo>
                <a:lnTo>
                  <a:pt x="46609" y="120776"/>
                </a:lnTo>
                <a:lnTo>
                  <a:pt x="56896" y="120776"/>
                </a:lnTo>
                <a:lnTo>
                  <a:pt x="67310" y="120776"/>
                </a:lnTo>
                <a:lnTo>
                  <a:pt x="75057" y="118744"/>
                </a:lnTo>
                <a:lnTo>
                  <a:pt x="80010" y="114426"/>
                </a:lnTo>
                <a:lnTo>
                  <a:pt x="85089" y="110236"/>
                </a:lnTo>
                <a:lnTo>
                  <a:pt x="87502" y="105282"/>
                </a:lnTo>
                <a:lnTo>
                  <a:pt x="87502" y="99567"/>
                </a:lnTo>
                <a:lnTo>
                  <a:pt x="87502" y="94487"/>
                </a:lnTo>
                <a:lnTo>
                  <a:pt x="85344" y="90424"/>
                </a:lnTo>
                <a:lnTo>
                  <a:pt x="80899" y="87502"/>
                </a:lnTo>
                <a:lnTo>
                  <a:pt x="77850" y="85598"/>
                </a:lnTo>
                <a:lnTo>
                  <a:pt x="70103" y="82930"/>
                </a:lnTo>
                <a:lnTo>
                  <a:pt x="57785" y="79882"/>
                </a:lnTo>
                <a:lnTo>
                  <a:pt x="42199" y="75686"/>
                </a:lnTo>
                <a:lnTo>
                  <a:pt x="30363" y="71929"/>
                </a:lnTo>
                <a:lnTo>
                  <a:pt x="23368" y="69087"/>
                </a:lnTo>
                <a:lnTo>
                  <a:pt x="16890" y="65912"/>
                </a:lnTo>
                <a:lnTo>
                  <a:pt x="12064" y="61722"/>
                </a:lnTo>
                <a:lnTo>
                  <a:pt x="8762" y="56387"/>
                </a:lnTo>
                <a:lnTo>
                  <a:pt x="5461" y="50926"/>
                </a:lnTo>
                <a:lnTo>
                  <a:pt x="3810" y="44957"/>
                </a:lnTo>
                <a:lnTo>
                  <a:pt x="3810" y="38480"/>
                </a:lnTo>
                <a:lnTo>
                  <a:pt x="3810" y="32512"/>
                </a:lnTo>
                <a:lnTo>
                  <a:pt x="5207" y="27050"/>
                </a:lnTo>
                <a:lnTo>
                  <a:pt x="7874" y="21970"/>
                </a:lnTo>
                <a:lnTo>
                  <a:pt x="10668" y="16890"/>
                </a:lnTo>
                <a:lnTo>
                  <a:pt x="14350" y="12700"/>
                </a:lnTo>
                <a:lnTo>
                  <a:pt x="19050" y="9270"/>
                </a:lnTo>
                <a:lnTo>
                  <a:pt x="22478" y="6730"/>
                </a:lnTo>
                <a:lnTo>
                  <a:pt x="27305" y="4572"/>
                </a:lnTo>
                <a:lnTo>
                  <a:pt x="33400" y="2666"/>
                </a:lnTo>
                <a:lnTo>
                  <a:pt x="39497" y="888"/>
                </a:lnTo>
                <a:lnTo>
                  <a:pt x="45974" y="0"/>
                </a:lnTo>
                <a:lnTo>
                  <a:pt x="52959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8" name="object 128"/>
          <p:cNvSpPr/>
          <p:nvPr/>
        </p:nvSpPr>
        <p:spPr>
          <a:xfrm>
            <a:off x="4729988" y="3198622"/>
            <a:ext cx="122936" cy="139445"/>
          </a:xfrm>
          <a:custGeom>
            <a:avLst/>
            <a:gdLst/>
            <a:ahLst/>
            <a:cxnLst/>
            <a:rect l="l" t="t" r="r" b="b"/>
            <a:pathLst>
              <a:path w="122936" h="139445">
                <a:moveTo>
                  <a:pt x="62357" y="0"/>
                </a:moveTo>
                <a:lnTo>
                  <a:pt x="75972" y="1315"/>
                </a:lnTo>
                <a:lnTo>
                  <a:pt x="88204" y="5260"/>
                </a:lnTo>
                <a:lnTo>
                  <a:pt x="99036" y="11835"/>
                </a:lnTo>
                <a:lnTo>
                  <a:pt x="106045" y="18287"/>
                </a:lnTo>
                <a:lnTo>
                  <a:pt x="113084" y="27659"/>
                </a:lnTo>
                <a:lnTo>
                  <a:pt x="118230" y="38704"/>
                </a:lnTo>
                <a:lnTo>
                  <a:pt x="121492" y="51400"/>
                </a:lnTo>
                <a:lnTo>
                  <a:pt x="122880" y="65730"/>
                </a:lnTo>
                <a:lnTo>
                  <a:pt x="122936" y="69468"/>
                </a:lnTo>
                <a:lnTo>
                  <a:pt x="122936" y="70865"/>
                </a:lnTo>
                <a:lnTo>
                  <a:pt x="122936" y="72770"/>
                </a:lnTo>
                <a:lnTo>
                  <a:pt x="122809" y="75437"/>
                </a:lnTo>
                <a:lnTo>
                  <a:pt x="23367" y="75437"/>
                </a:lnTo>
                <a:lnTo>
                  <a:pt x="25516" y="89749"/>
                </a:lnTo>
                <a:lnTo>
                  <a:pt x="30118" y="101422"/>
                </a:lnTo>
                <a:lnTo>
                  <a:pt x="35813" y="109092"/>
                </a:lnTo>
                <a:lnTo>
                  <a:pt x="46222" y="116895"/>
                </a:lnTo>
                <a:lnTo>
                  <a:pt x="58521" y="120490"/>
                </a:lnTo>
                <a:lnTo>
                  <a:pt x="63626" y="120776"/>
                </a:lnTo>
                <a:lnTo>
                  <a:pt x="72009" y="120776"/>
                </a:lnTo>
                <a:lnTo>
                  <a:pt x="78994" y="118617"/>
                </a:lnTo>
                <a:lnTo>
                  <a:pt x="84962" y="114300"/>
                </a:lnTo>
                <a:lnTo>
                  <a:pt x="90804" y="109981"/>
                </a:lnTo>
                <a:lnTo>
                  <a:pt x="95376" y="102997"/>
                </a:lnTo>
                <a:lnTo>
                  <a:pt x="98806" y="93472"/>
                </a:lnTo>
                <a:lnTo>
                  <a:pt x="122174" y="96392"/>
                </a:lnTo>
                <a:lnTo>
                  <a:pt x="117414" y="109073"/>
                </a:lnTo>
                <a:lnTo>
                  <a:pt x="110528" y="119714"/>
                </a:lnTo>
                <a:lnTo>
                  <a:pt x="101726" y="128142"/>
                </a:lnTo>
                <a:lnTo>
                  <a:pt x="91377" y="134179"/>
                </a:lnTo>
                <a:lnTo>
                  <a:pt x="79299" y="137947"/>
                </a:lnTo>
                <a:lnTo>
                  <a:pt x="65540" y="139423"/>
                </a:lnTo>
                <a:lnTo>
                  <a:pt x="63500" y="139445"/>
                </a:lnTo>
                <a:lnTo>
                  <a:pt x="49388" y="138257"/>
                </a:lnTo>
                <a:lnTo>
                  <a:pt x="36828" y="134710"/>
                </a:lnTo>
                <a:lnTo>
                  <a:pt x="25835" y="128829"/>
                </a:lnTo>
                <a:lnTo>
                  <a:pt x="17145" y="121412"/>
                </a:lnTo>
                <a:lnTo>
                  <a:pt x="9956" y="111998"/>
                </a:lnTo>
                <a:lnTo>
                  <a:pt x="4709" y="100967"/>
                </a:lnTo>
                <a:lnTo>
                  <a:pt x="1404" y="88299"/>
                </a:lnTo>
                <a:lnTo>
                  <a:pt x="39" y="73974"/>
                </a:lnTo>
                <a:lnTo>
                  <a:pt x="0" y="70865"/>
                </a:lnTo>
                <a:lnTo>
                  <a:pt x="932" y="56111"/>
                </a:lnTo>
                <a:lnTo>
                  <a:pt x="3722" y="42981"/>
                </a:lnTo>
                <a:lnTo>
                  <a:pt x="8361" y="31475"/>
                </a:lnTo>
                <a:lnTo>
                  <a:pt x="14840" y="21593"/>
                </a:lnTo>
                <a:lnTo>
                  <a:pt x="27144" y="10198"/>
                </a:lnTo>
                <a:lnTo>
                  <a:pt x="38290" y="4269"/>
                </a:lnTo>
                <a:lnTo>
                  <a:pt x="50835" y="881"/>
                </a:lnTo>
                <a:lnTo>
                  <a:pt x="62357" y="0"/>
                </a:lnTo>
                <a:close/>
              </a:path>
            </a:pathLst>
          </a:custGeom>
          <a:ln w="19049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9" name="object 129"/>
          <p:cNvSpPr/>
          <p:nvPr/>
        </p:nvSpPr>
        <p:spPr>
          <a:xfrm>
            <a:off x="4597273" y="3198622"/>
            <a:ext cx="116204" cy="139445"/>
          </a:xfrm>
          <a:custGeom>
            <a:avLst/>
            <a:gdLst/>
            <a:ahLst/>
            <a:cxnLst/>
            <a:rect l="l" t="t" r="r" b="b"/>
            <a:pathLst>
              <a:path w="116204" h="139445">
                <a:moveTo>
                  <a:pt x="60832" y="0"/>
                </a:moveTo>
                <a:lnTo>
                  <a:pt x="74758" y="1293"/>
                </a:lnTo>
                <a:lnTo>
                  <a:pt x="86809" y="5174"/>
                </a:lnTo>
                <a:lnTo>
                  <a:pt x="96265" y="11049"/>
                </a:lnTo>
                <a:lnTo>
                  <a:pt x="104841" y="19935"/>
                </a:lnTo>
                <a:lnTo>
                  <a:pt x="110901" y="31181"/>
                </a:lnTo>
                <a:lnTo>
                  <a:pt x="114046" y="42163"/>
                </a:lnTo>
                <a:lnTo>
                  <a:pt x="92075" y="45592"/>
                </a:lnTo>
                <a:lnTo>
                  <a:pt x="89915" y="36702"/>
                </a:lnTo>
                <a:lnTo>
                  <a:pt x="86232" y="29972"/>
                </a:lnTo>
                <a:lnTo>
                  <a:pt x="80899" y="25400"/>
                </a:lnTo>
                <a:lnTo>
                  <a:pt x="75691" y="20827"/>
                </a:lnTo>
                <a:lnTo>
                  <a:pt x="69214" y="18668"/>
                </a:lnTo>
                <a:lnTo>
                  <a:pt x="61722" y="18668"/>
                </a:lnTo>
                <a:lnTo>
                  <a:pt x="48514" y="20801"/>
                </a:lnTo>
                <a:lnTo>
                  <a:pt x="37572" y="27198"/>
                </a:lnTo>
                <a:lnTo>
                  <a:pt x="33909" y="30861"/>
                </a:lnTo>
                <a:lnTo>
                  <a:pt x="28230" y="40011"/>
                </a:lnTo>
                <a:lnTo>
                  <a:pt x="24684" y="52030"/>
                </a:lnTo>
                <a:lnTo>
                  <a:pt x="23269" y="66895"/>
                </a:lnTo>
                <a:lnTo>
                  <a:pt x="23240" y="69595"/>
                </a:lnTo>
                <a:lnTo>
                  <a:pt x="24261" y="85071"/>
                </a:lnTo>
                <a:lnTo>
                  <a:pt x="27322" y="97627"/>
                </a:lnTo>
                <a:lnTo>
                  <a:pt x="32424" y="107215"/>
                </a:lnTo>
                <a:lnTo>
                  <a:pt x="43554" y="116811"/>
                </a:lnTo>
                <a:lnTo>
                  <a:pt x="55912" y="120535"/>
                </a:lnTo>
                <a:lnTo>
                  <a:pt x="60451" y="120776"/>
                </a:lnTo>
                <a:lnTo>
                  <a:pt x="69341" y="120776"/>
                </a:lnTo>
                <a:lnTo>
                  <a:pt x="76707" y="118110"/>
                </a:lnTo>
                <a:lnTo>
                  <a:pt x="82676" y="112649"/>
                </a:lnTo>
                <a:lnTo>
                  <a:pt x="89495" y="103242"/>
                </a:lnTo>
                <a:lnTo>
                  <a:pt x="93552" y="90117"/>
                </a:lnTo>
                <a:lnTo>
                  <a:pt x="93979" y="87502"/>
                </a:lnTo>
                <a:lnTo>
                  <a:pt x="116204" y="90424"/>
                </a:lnTo>
                <a:lnTo>
                  <a:pt x="112811" y="103872"/>
                </a:lnTo>
                <a:lnTo>
                  <a:pt x="107169" y="115321"/>
                </a:lnTo>
                <a:lnTo>
                  <a:pt x="99279" y="124794"/>
                </a:lnTo>
                <a:lnTo>
                  <a:pt x="87035" y="133503"/>
                </a:lnTo>
                <a:lnTo>
                  <a:pt x="75113" y="137852"/>
                </a:lnTo>
                <a:lnTo>
                  <a:pt x="61795" y="139437"/>
                </a:lnTo>
                <a:lnTo>
                  <a:pt x="60705" y="139445"/>
                </a:lnTo>
                <a:lnTo>
                  <a:pt x="46820" y="138169"/>
                </a:lnTo>
                <a:lnTo>
                  <a:pt x="34471" y="134340"/>
                </a:lnTo>
                <a:lnTo>
                  <a:pt x="23671" y="127958"/>
                </a:lnTo>
                <a:lnTo>
                  <a:pt x="16637" y="121538"/>
                </a:lnTo>
                <a:lnTo>
                  <a:pt x="9742" y="112242"/>
                </a:lnTo>
                <a:lnTo>
                  <a:pt x="4674" y="101222"/>
                </a:lnTo>
                <a:lnTo>
                  <a:pt x="1442" y="88491"/>
                </a:lnTo>
                <a:lnTo>
                  <a:pt x="56" y="74058"/>
                </a:lnTo>
                <a:lnTo>
                  <a:pt x="0" y="70230"/>
                </a:lnTo>
                <a:lnTo>
                  <a:pt x="782" y="56580"/>
                </a:lnTo>
                <a:lnTo>
                  <a:pt x="3113" y="44061"/>
                </a:lnTo>
                <a:lnTo>
                  <a:pt x="6963" y="32729"/>
                </a:lnTo>
                <a:lnTo>
                  <a:pt x="13847" y="21003"/>
                </a:lnTo>
                <a:lnTo>
                  <a:pt x="22820" y="12089"/>
                </a:lnTo>
                <a:lnTo>
                  <a:pt x="28955" y="8127"/>
                </a:lnTo>
                <a:lnTo>
                  <a:pt x="40636" y="3045"/>
                </a:lnTo>
                <a:lnTo>
                  <a:pt x="53087" y="417"/>
                </a:lnTo>
                <a:lnTo>
                  <a:pt x="60832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0" name="object 130"/>
          <p:cNvSpPr/>
          <p:nvPr/>
        </p:nvSpPr>
        <p:spPr>
          <a:xfrm>
            <a:off x="4463923" y="3198622"/>
            <a:ext cx="116204" cy="139445"/>
          </a:xfrm>
          <a:custGeom>
            <a:avLst/>
            <a:gdLst/>
            <a:ahLst/>
            <a:cxnLst/>
            <a:rect l="l" t="t" r="r" b="b"/>
            <a:pathLst>
              <a:path w="116204" h="139445">
                <a:moveTo>
                  <a:pt x="60832" y="0"/>
                </a:moveTo>
                <a:lnTo>
                  <a:pt x="74758" y="1293"/>
                </a:lnTo>
                <a:lnTo>
                  <a:pt x="86809" y="5174"/>
                </a:lnTo>
                <a:lnTo>
                  <a:pt x="96265" y="11049"/>
                </a:lnTo>
                <a:lnTo>
                  <a:pt x="104841" y="19935"/>
                </a:lnTo>
                <a:lnTo>
                  <a:pt x="110901" y="31181"/>
                </a:lnTo>
                <a:lnTo>
                  <a:pt x="114046" y="42163"/>
                </a:lnTo>
                <a:lnTo>
                  <a:pt x="92075" y="45592"/>
                </a:lnTo>
                <a:lnTo>
                  <a:pt x="89915" y="36702"/>
                </a:lnTo>
                <a:lnTo>
                  <a:pt x="86232" y="29972"/>
                </a:lnTo>
                <a:lnTo>
                  <a:pt x="80899" y="25400"/>
                </a:lnTo>
                <a:lnTo>
                  <a:pt x="75691" y="20827"/>
                </a:lnTo>
                <a:lnTo>
                  <a:pt x="69214" y="18668"/>
                </a:lnTo>
                <a:lnTo>
                  <a:pt x="61722" y="18668"/>
                </a:lnTo>
                <a:lnTo>
                  <a:pt x="48514" y="20801"/>
                </a:lnTo>
                <a:lnTo>
                  <a:pt x="37572" y="27198"/>
                </a:lnTo>
                <a:lnTo>
                  <a:pt x="33909" y="30861"/>
                </a:lnTo>
                <a:lnTo>
                  <a:pt x="28230" y="40011"/>
                </a:lnTo>
                <a:lnTo>
                  <a:pt x="24684" y="52030"/>
                </a:lnTo>
                <a:lnTo>
                  <a:pt x="23269" y="66895"/>
                </a:lnTo>
                <a:lnTo>
                  <a:pt x="23240" y="69595"/>
                </a:lnTo>
                <a:lnTo>
                  <a:pt x="24261" y="85071"/>
                </a:lnTo>
                <a:lnTo>
                  <a:pt x="27322" y="97627"/>
                </a:lnTo>
                <a:lnTo>
                  <a:pt x="32424" y="107215"/>
                </a:lnTo>
                <a:lnTo>
                  <a:pt x="43554" y="116811"/>
                </a:lnTo>
                <a:lnTo>
                  <a:pt x="55912" y="120535"/>
                </a:lnTo>
                <a:lnTo>
                  <a:pt x="60451" y="120776"/>
                </a:lnTo>
                <a:lnTo>
                  <a:pt x="69341" y="120776"/>
                </a:lnTo>
                <a:lnTo>
                  <a:pt x="76707" y="118110"/>
                </a:lnTo>
                <a:lnTo>
                  <a:pt x="82676" y="112649"/>
                </a:lnTo>
                <a:lnTo>
                  <a:pt x="89495" y="103242"/>
                </a:lnTo>
                <a:lnTo>
                  <a:pt x="93552" y="90117"/>
                </a:lnTo>
                <a:lnTo>
                  <a:pt x="93979" y="87502"/>
                </a:lnTo>
                <a:lnTo>
                  <a:pt x="116204" y="90424"/>
                </a:lnTo>
                <a:lnTo>
                  <a:pt x="112811" y="103872"/>
                </a:lnTo>
                <a:lnTo>
                  <a:pt x="107169" y="115321"/>
                </a:lnTo>
                <a:lnTo>
                  <a:pt x="99279" y="124794"/>
                </a:lnTo>
                <a:lnTo>
                  <a:pt x="87035" y="133503"/>
                </a:lnTo>
                <a:lnTo>
                  <a:pt x="75113" y="137852"/>
                </a:lnTo>
                <a:lnTo>
                  <a:pt x="61795" y="139437"/>
                </a:lnTo>
                <a:lnTo>
                  <a:pt x="60705" y="139445"/>
                </a:lnTo>
                <a:lnTo>
                  <a:pt x="46820" y="138169"/>
                </a:lnTo>
                <a:lnTo>
                  <a:pt x="34471" y="134340"/>
                </a:lnTo>
                <a:lnTo>
                  <a:pt x="23671" y="127958"/>
                </a:lnTo>
                <a:lnTo>
                  <a:pt x="16637" y="121538"/>
                </a:lnTo>
                <a:lnTo>
                  <a:pt x="9742" y="112242"/>
                </a:lnTo>
                <a:lnTo>
                  <a:pt x="4674" y="101222"/>
                </a:lnTo>
                <a:lnTo>
                  <a:pt x="1442" y="88491"/>
                </a:lnTo>
                <a:lnTo>
                  <a:pt x="56" y="74058"/>
                </a:lnTo>
                <a:lnTo>
                  <a:pt x="0" y="70230"/>
                </a:lnTo>
                <a:lnTo>
                  <a:pt x="782" y="56580"/>
                </a:lnTo>
                <a:lnTo>
                  <a:pt x="3113" y="44061"/>
                </a:lnTo>
                <a:lnTo>
                  <a:pt x="6963" y="32729"/>
                </a:lnTo>
                <a:lnTo>
                  <a:pt x="13847" y="21003"/>
                </a:lnTo>
                <a:lnTo>
                  <a:pt x="22820" y="12089"/>
                </a:lnTo>
                <a:lnTo>
                  <a:pt x="28955" y="8127"/>
                </a:lnTo>
                <a:lnTo>
                  <a:pt x="40636" y="3045"/>
                </a:lnTo>
                <a:lnTo>
                  <a:pt x="53087" y="417"/>
                </a:lnTo>
                <a:lnTo>
                  <a:pt x="60832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1" name="object 131"/>
          <p:cNvSpPr/>
          <p:nvPr/>
        </p:nvSpPr>
        <p:spPr>
          <a:xfrm>
            <a:off x="4185539" y="3198622"/>
            <a:ext cx="110744" cy="139445"/>
          </a:xfrm>
          <a:custGeom>
            <a:avLst/>
            <a:gdLst/>
            <a:ahLst/>
            <a:cxnLst/>
            <a:rect l="l" t="t" r="r" b="b"/>
            <a:pathLst>
              <a:path w="110744" h="139445">
                <a:moveTo>
                  <a:pt x="52959" y="0"/>
                </a:moveTo>
                <a:lnTo>
                  <a:pt x="66386" y="944"/>
                </a:lnTo>
                <a:lnTo>
                  <a:pt x="78310" y="3779"/>
                </a:lnTo>
                <a:lnTo>
                  <a:pt x="80518" y="4572"/>
                </a:lnTo>
                <a:lnTo>
                  <a:pt x="88391" y="7619"/>
                </a:lnTo>
                <a:lnTo>
                  <a:pt x="94234" y="11683"/>
                </a:lnTo>
                <a:lnTo>
                  <a:pt x="98044" y="16763"/>
                </a:lnTo>
                <a:lnTo>
                  <a:pt x="101726" y="21970"/>
                </a:lnTo>
                <a:lnTo>
                  <a:pt x="104394" y="28828"/>
                </a:lnTo>
                <a:lnTo>
                  <a:pt x="105790" y="37464"/>
                </a:lnTo>
                <a:lnTo>
                  <a:pt x="83693" y="40512"/>
                </a:lnTo>
                <a:lnTo>
                  <a:pt x="82676" y="33654"/>
                </a:lnTo>
                <a:lnTo>
                  <a:pt x="79756" y="28193"/>
                </a:lnTo>
                <a:lnTo>
                  <a:pt x="74930" y="24383"/>
                </a:lnTo>
                <a:lnTo>
                  <a:pt x="70103" y="20574"/>
                </a:lnTo>
                <a:lnTo>
                  <a:pt x="63373" y="18668"/>
                </a:lnTo>
                <a:lnTo>
                  <a:pt x="54483" y="18668"/>
                </a:lnTo>
                <a:lnTo>
                  <a:pt x="44196" y="18668"/>
                </a:lnTo>
                <a:lnTo>
                  <a:pt x="36702" y="20319"/>
                </a:lnTo>
                <a:lnTo>
                  <a:pt x="32258" y="23749"/>
                </a:lnTo>
                <a:lnTo>
                  <a:pt x="27812" y="27177"/>
                </a:lnTo>
                <a:lnTo>
                  <a:pt x="25653" y="31241"/>
                </a:lnTo>
                <a:lnTo>
                  <a:pt x="25653" y="35813"/>
                </a:lnTo>
                <a:lnTo>
                  <a:pt x="25653" y="38735"/>
                </a:lnTo>
                <a:lnTo>
                  <a:pt x="26543" y="41401"/>
                </a:lnTo>
                <a:lnTo>
                  <a:pt x="28448" y="43687"/>
                </a:lnTo>
                <a:lnTo>
                  <a:pt x="30225" y="46100"/>
                </a:lnTo>
                <a:lnTo>
                  <a:pt x="33147" y="48132"/>
                </a:lnTo>
                <a:lnTo>
                  <a:pt x="37084" y="49783"/>
                </a:lnTo>
                <a:lnTo>
                  <a:pt x="39370" y="50545"/>
                </a:lnTo>
                <a:lnTo>
                  <a:pt x="45974" y="52450"/>
                </a:lnTo>
                <a:lnTo>
                  <a:pt x="57023" y="55499"/>
                </a:lnTo>
                <a:lnTo>
                  <a:pt x="72479" y="59843"/>
                </a:lnTo>
                <a:lnTo>
                  <a:pt x="84155" y="63563"/>
                </a:lnTo>
                <a:lnTo>
                  <a:pt x="90550" y="66039"/>
                </a:lnTo>
                <a:lnTo>
                  <a:pt x="96774" y="68706"/>
                </a:lnTo>
                <a:lnTo>
                  <a:pt x="101853" y="72643"/>
                </a:lnTo>
                <a:lnTo>
                  <a:pt x="105410" y="77850"/>
                </a:lnTo>
                <a:lnTo>
                  <a:pt x="108965" y="83057"/>
                </a:lnTo>
                <a:lnTo>
                  <a:pt x="110744" y="89535"/>
                </a:lnTo>
                <a:lnTo>
                  <a:pt x="110744" y="97281"/>
                </a:lnTo>
                <a:lnTo>
                  <a:pt x="110744" y="104775"/>
                </a:lnTo>
                <a:lnTo>
                  <a:pt x="108585" y="111887"/>
                </a:lnTo>
                <a:lnTo>
                  <a:pt x="104139" y="118490"/>
                </a:lnTo>
                <a:lnTo>
                  <a:pt x="99822" y="125222"/>
                </a:lnTo>
                <a:lnTo>
                  <a:pt x="93472" y="130301"/>
                </a:lnTo>
                <a:lnTo>
                  <a:pt x="85216" y="133985"/>
                </a:lnTo>
                <a:lnTo>
                  <a:pt x="73542" y="137712"/>
                </a:lnTo>
                <a:lnTo>
                  <a:pt x="60626" y="139370"/>
                </a:lnTo>
                <a:lnTo>
                  <a:pt x="57023" y="139445"/>
                </a:lnTo>
                <a:lnTo>
                  <a:pt x="42165" y="138396"/>
                </a:lnTo>
                <a:lnTo>
                  <a:pt x="29639" y="135279"/>
                </a:lnTo>
                <a:lnTo>
                  <a:pt x="19445" y="130139"/>
                </a:lnTo>
                <a:lnTo>
                  <a:pt x="9131" y="119829"/>
                </a:lnTo>
                <a:lnTo>
                  <a:pt x="3211" y="108506"/>
                </a:lnTo>
                <a:lnTo>
                  <a:pt x="0" y="96647"/>
                </a:lnTo>
                <a:lnTo>
                  <a:pt x="22351" y="93090"/>
                </a:lnTo>
                <a:lnTo>
                  <a:pt x="23622" y="101980"/>
                </a:lnTo>
                <a:lnTo>
                  <a:pt x="27177" y="108838"/>
                </a:lnTo>
                <a:lnTo>
                  <a:pt x="32893" y="113664"/>
                </a:lnTo>
                <a:lnTo>
                  <a:pt x="38608" y="118490"/>
                </a:lnTo>
                <a:lnTo>
                  <a:pt x="46609" y="120776"/>
                </a:lnTo>
                <a:lnTo>
                  <a:pt x="56896" y="120776"/>
                </a:lnTo>
                <a:lnTo>
                  <a:pt x="67310" y="120776"/>
                </a:lnTo>
                <a:lnTo>
                  <a:pt x="75057" y="118744"/>
                </a:lnTo>
                <a:lnTo>
                  <a:pt x="80010" y="114426"/>
                </a:lnTo>
                <a:lnTo>
                  <a:pt x="85089" y="110236"/>
                </a:lnTo>
                <a:lnTo>
                  <a:pt x="87502" y="105282"/>
                </a:lnTo>
                <a:lnTo>
                  <a:pt x="87502" y="99567"/>
                </a:lnTo>
                <a:lnTo>
                  <a:pt x="87502" y="94487"/>
                </a:lnTo>
                <a:lnTo>
                  <a:pt x="85344" y="90424"/>
                </a:lnTo>
                <a:lnTo>
                  <a:pt x="80899" y="87502"/>
                </a:lnTo>
                <a:lnTo>
                  <a:pt x="77850" y="85598"/>
                </a:lnTo>
                <a:lnTo>
                  <a:pt x="70103" y="82930"/>
                </a:lnTo>
                <a:lnTo>
                  <a:pt x="57785" y="79882"/>
                </a:lnTo>
                <a:lnTo>
                  <a:pt x="42199" y="75686"/>
                </a:lnTo>
                <a:lnTo>
                  <a:pt x="30363" y="71929"/>
                </a:lnTo>
                <a:lnTo>
                  <a:pt x="23368" y="69087"/>
                </a:lnTo>
                <a:lnTo>
                  <a:pt x="16890" y="65912"/>
                </a:lnTo>
                <a:lnTo>
                  <a:pt x="12064" y="61722"/>
                </a:lnTo>
                <a:lnTo>
                  <a:pt x="8762" y="56387"/>
                </a:lnTo>
                <a:lnTo>
                  <a:pt x="5461" y="50926"/>
                </a:lnTo>
                <a:lnTo>
                  <a:pt x="3810" y="44957"/>
                </a:lnTo>
                <a:lnTo>
                  <a:pt x="3810" y="38480"/>
                </a:lnTo>
                <a:lnTo>
                  <a:pt x="3810" y="32512"/>
                </a:lnTo>
                <a:lnTo>
                  <a:pt x="5207" y="27050"/>
                </a:lnTo>
                <a:lnTo>
                  <a:pt x="7874" y="21970"/>
                </a:lnTo>
                <a:lnTo>
                  <a:pt x="10668" y="16890"/>
                </a:lnTo>
                <a:lnTo>
                  <a:pt x="14350" y="12700"/>
                </a:lnTo>
                <a:lnTo>
                  <a:pt x="19050" y="9270"/>
                </a:lnTo>
                <a:lnTo>
                  <a:pt x="22478" y="6730"/>
                </a:lnTo>
                <a:lnTo>
                  <a:pt x="27305" y="4572"/>
                </a:lnTo>
                <a:lnTo>
                  <a:pt x="33400" y="2666"/>
                </a:lnTo>
                <a:lnTo>
                  <a:pt x="39497" y="888"/>
                </a:lnTo>
                <a:lnTo>
                  <a:pt x="45974" y="0"/>
                </a:lnTo>
                <a:lnTo>
                  <a:pt x="52959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2" name="object 132"/>
          <p:cNvSpPr/>
          <p:nvPr/>
        </p:nvSpPr>
        <p:spPr>
          <a:xfrm>
            <a:off x="4042029" y="3198622"/>
            <a:ext cx="72390" cy="136398"/>
          </a:xfrm>
          <a:custGeom>
            <a:avLst/>
            <a:gdLst/>
            <a:ahLst/>
            <a:cxnLst/>
            <a:rect l="l" t="t" r="r" b="b"/>
            <a:pathLst>
              <a:path w="72390" h="136398">
                <a:moveTo>
                  <a:pt x="49149" y="0"/>
                </a:moveTo>
                <a:lnTo>
                  <a:pt x="56769" y="0"/>
                </a:lnTo>
                <a:lnTo>
                  <a:pt x="64516" y="2412"/>
                </a:lnTo>
                <a:lnTo>
                  <a:pt x="72390" y="7365"/>
                </a:lnTo>
                <a:lnTo>
                  <a:pt x="64643" y="28320"/>
                </a:lnTo>
                <a:lnTo>
                  <a:pt x="59055" y="25018"/>
                </a:lnTo>
                <a:lnTo>
                  <a:pt x="53594" y="23367"/>
                </a:lnTo>
                <a:lnTo>
                  <a:pt x="48006" y="23367"/>
                </a:lnTo>
                <a:lnTo>
                  <a:pt x="43053" y="23367"/>
                </a:lnTo>
                <a:lnTo>
                  <a:pt x="38608" y="24891"/>
                </a:lnTo>
                <a:lnTo>
                  <a:pt x="34671" y="27812"/>
                </a:lnTo>
                <a:lnTo>
                  <a:pt x="30734" y="30861"/>
                </a:lnTo>
                <a:lnTo>
                  <a:pt x="27940" y="34925"/>
                </a:lnTo>
                <a:lnTo>
                  <a:pt x="26288" y="40258"/>
                </a:lnTo>
                <a:lnTo>
                  <a:pt x="23516" y="52257"/>
                </a:lnTo>
                <a:lnTo>
                  <a:pt x="22486" y="65300"/>
                </a:lnTo>
                <a:lnTo>
                  <a:pt x="22479" y="66548"/>
                </a:lnTo>
                <a:lnTo>
                  <a:pt x="22479" y="136398"/>
                </a:lnTo>
                <a:lnTo>
                  <a:pt x="0" y="136398"/>
                </a:lnTo>
                <a:lnTo>
                  <a:pt x="0" y="3048"/>
                </a:lnTo>
                <a:lnTo>
                  <a:pt x="20320" y="3048"/>
                </a:lnTo>
                <a:lnTo>
                  <a:pt x="20320" y="23240"/>
                </a:lnTo>
                <a:lnTo>
                  <a:pt x="25526" y="13842"/>
                </a:lnTo>
                <a:lnTo>
                  <a:pt x="30225" y="7619"/>
                </a:lnTo>
                <a:lnTo>
                  <a:pt x="34671" y="4572"/>
                </a:lnTo>
                <a:lnTo>
                  <a:pt x="39116" y="1524"/>
                </a:lnTo>
                <a:lnTo>
                  <a:pt x="43942" y="0"/>
                </a:lnTo>
                <a:lnTo>
                  <a:pt x="49149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3" name="object 133"/>
          <p:cNvSpPr/>
          <p:nvPr/>
        </p:nvSpPr>
        <p:spPr>
          <a:xfrm>
            <a:off x="3891788" y="3198622"/>
            <a:ext cx="122936" cy="139445"/>
          </a:xfrm>
          <a:custGeom>
            <a:avLst/>
            <a:gdLst/>
            <a:ahLst/>
            <a:cxnLst/>
            <a:rect l="l" t="t" r="r" b="b"/>
            <a:pathLst>
              <a:path w="122936" h="139445">
                <a:moveTo>
                  <a:pt x="62357" y="0"/>
                </a:moveTo>
                <a:lnTo>
                  <a:pt x="75972" y="1315"/>
                </a:lnTo>
                <a:lnTo>
                  <a:pt x="88204" y="5260"/>
                </a:lnTo>
                <a:lnTo>
                  <a:pt x="99036" y="11835"/>
                </a:lnTo>
                <a:lnTo>
                  <a:pt x="106045" y="18287"/>
                </a:lnTo>
                <a:lnTo>
                  <a:pt x="113084" y="27659"/>
                </a:lnTo>
                <a:lnTo>
                  <a:pt x="118230" y="38704"/>
                </a:lnTo>
                <a:lnTo>
                  <a:pt x="121492" y="51400"/>
                </a:lnTo>
                <a:lnTo>
                  <a:pt x="122880" y="65730"/>
                </a:lnTo>
                <a:lnTo>
                  <a:pt x="122936" y="69468"/>
                </a:lnTo>
                <a:lnTo>
                  <a:pt x="122936" y="70865"/>
                </a:lnTo>
                <a:lnTo>
                  <a:pt x="122936" y="72770"/>
                </a:lnTo>
                <a:lnTo>
                  <a:pt x="122809" y="75437"/>
                </a:lnTo>
                <a:lnTo>
                  <a:pt x="23367" y="75437"/>
                </a:lnTo>
                <a:lnTo>
                  <a:pt x="25516" y="89749"/>
                </a:lnTo>
                <a:lnTo>
                  <a:pt x="30118" y="101422"/>
                </a:lnTo>
                <a:lnTo>
                  <a:pt x="35813" y="109092"/>
                </a:lnTo>
                <a:lnTo>
                  <a:pt x="46222" y="116895"/>
                </a:lnTo>
                <a:lnTo>
                  <a:pt x="58521" y="120490"/>
                </a:lnTo>
                <a:lnTo>
                  <a:pt x="63626" y="120776"/>
                </a:lnTo>
                <a:lnTo>
                  <a:pt x="72009" y="120776"/>
                </a:lnTo>
                <a:lnTo>
                  <a:pt x="78994" y="118617"/>
                </a:lnTo>
                <a:lnTo>
                  <a:pt x="84962" y="114300"/>
                </a:lnTo>
                <a:lnTo>
                  <a:pt x="90804" y="109981"/>
                </a:lnTo>
                <a:lnTo>
                  <a:pt x="95376" y="102997"/>
                </a:lnTo>
                <a:lnTo>
                  <a:pt x="98806" y="93472"/>
                </a:lnTo>
                <a:lnTo>
                  <a:pt x="122174" y="96392"/>
                </a:lnTo>
                <a:lnTo>
                  <a:pt x="117414" y="109073"/>
                </a:lnTo>
                <a:lnTo>
                  <a:pt x="110528" y="119714"/>
                </a:lnTo>
                <a:lnTo>
                  <a:pt x="101726" y="128142"/>
                </a:lnTo>
                <a:lnTo>
                  <a:pt x="91377" y="134179"/>
                </a:lnTo>
                <a:lnTo>
                  <a:pt x="79299" y="137947"/>
                </a:lnTo>
                <a:lnTo>
                  <a:pt x="65540" y="139423"/>
                </a:lnTo>
                <a:lnTo>
                  <a:pt x="63500" y="139445"/>
                </a:lnTo>
                <a:lnTo>
                  <a:pt x="49388" y="138257"/>
                </a:lnTo>
                <a:lnTo>
                  <a:pt x="36828" y="134710"/>
                </a:lnTo>
                <a:lnTo>
                  <a:pt x="25835" y="128829"/>
                </a:lnTo>
                <a:lnTo>
                  <a:pt x="17145" y="121412"/>
                </a:lnTo>
                <a:lnTo>
                  <a:pt x="9956" y="111998"/>
                </a:lnTo>
                <a:lnTo>
                  <a:pt x="4709" y="100967"/>
                </a:lnTo>
                <a:lnTo>
                  <a:pt x="1404" y="88299"/>
                </a:lnTo>
                <a:lnTo>
                  <a:pt x="39" y="73974"/>
                </a:lnTo>
                <a:lnTo>
                  <a:pt x="0" y="70865"/>
                </a:lnTo>
                <a:lnTo>
                  <a:pt x="932" y="56111"/>
                </a:lnTo>
                <a:lnTo>
                  <a:pt x="3722" y="42981"/>
                </a:lnTo>
                <a:lnTo>
                  <a:pt x="8361" y="31475"/>
                </a:lnTo>
                <a:lnTo>
                  <a:pt x="14840" y="21593"/>
                </a:lnTo>
                <a:lnTo>
                  <a:pt x="27144" y="10198"/>
                </a:lnTo>
                <a:lnTo>
                  <a:pt x="38290" y="4269"/>
                </a:lnTo>
                <a:lnTo>
                  <a:pt x="50835" y="881"/>
                </a:lnTo>
                <a:lnTo>
                  <a:pt x="62357" y="0"/>
                </a:lnTo>
                <a:close/>
              </a:path>
            </a:pathLst>
          </a:custGeom>
          <a:ln w="19049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4" name="object 134"/>
          <p:cNvSpPr/>
          <p:nvPr/>
        </p:nvSpPr>
        <p:spPr>
          <a:xfrm>
            <a:off x="3670554" y="3198622"/>
            <a:ext cx="72390" cy="136398"/>
          </a:xfrm>
          <a:custGeom>
            <a:avLst/>
            <a:gdLst/>
            <a:ahLst/>
            <a:cxnLst/>
            <a:rect l="l" t="t" r="r" b="b"/>
            <a:pathLst>
              <a:path w="72390" h="136398">
                <a:moveTo>
                  <a:pt x="49149" y="0"/>
                </a:moveTo>
                <a:lnTo>
                  <a:pt x="56769" y="0"/>
                </a:lnTo>
                <a:lnTo>
                  <a:pt x="64516" y="2412"/>
                </a:lnTo>
                <a:lnTo>
                  <a:pt x="72390" y="7365"/>
                </a:lnTo>
                <a:lnTo>
                  <a:pt x="64643" y="28320"/>
                </a:lnTo>
                <a:lnTo>
                  <a:pt x="59055" y="25018"/>
                </a:lnTo>
                <a:lnTo>
                  <a:pt x="53594" y="23367"/>
                </a:lnTo>
                <a:lnTo>
                  <a:pt x="48006" y="23367"/>
                </a:lnTo>
                <a:lnTo>
                  <a:pt x="43053" y="23367"/>
                </a:lnTo>
                <a:lnTo>
                  <a:pt x="38608" y="24891"/>
                </a:lnTo>
                <a:lnTo>
                  <a:pt x="34671" y="27812"/>
                </a:lnTo>
                <a:lnTo>
                  <a:pt x="30734" y="30861"/>
                </a:lnTo>
                <a:lnTo>
                  <a:pt x="27940" y="34925"/>
                </a:lnTo>
                <a:lnTo>
                  <a:pt x="26288" y="40258"/>
                </a:lnTo>
                <a:lnTo>
                  <a:pt x="23516" y="52257"/>
                </a:lnTo>
                <a:lnTo>
                  <a:pt x="22486" y="65300"/>
                </a:lnTo>
                <a:lnTo>
                  <a:pt x="22479" y="66548"/>
                </a:lnTo>
                <a:lnTo>
                  <a:pt x="22479" y="136398"/>
                </a:lnTo>
                <a:lnTo>
                  <a:pt x="0" y="136398"/>
                </a:lnTo>
                <a:lnTo>
                  <a:pt x="0" y="3048"/>
                </a:lnTo>
                <a:lnTo>
                  <a:pt x="20320" y="3048"/>
                </a:lnTo>
                <a:lnTo>
                  <a:pt x="20320" y="23240"/>
                </a:lnTo>
                <a:lnTo>
                  <a:pt x="25526" y="13842"/>
                </a:lnTo>
                <a:lnTo>
                  <a:pt x="30225" y="7619"/>
                </a:lnTo>
                <a:lnTo>
                  <a:pt x="34671" y="4572"/>
                </a:lnTo>
                <a:lnTo>
                  <a:pt x="39116" y="1524"/>
                </a:lnTo>
                <a:lnTo>
                  <a:pt x="43942" y="0"/>
                </a:lnTo>
                <a:lnTo>
                  <a:pt x="49149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5" name="object 135"/>
          <p:cNvSpPr/>
          <p:nvPr/>
        </p:nvSpPr>
        <p:spPr>
          <a:xfrm>
            <a:off x="3519424" y="3198622"/>
            <a:ext cx="124967" cy="139445"/>
          </a:xfrm>
          <a:custGeom>
            <a:avLst/>
            <a:gdLst/>
            <a:ahLst/>
            <a:cxnLst/>
            <a:rect l="l" t="t" r="r" b="b"/>
            <a:pathLst>
              <a:path w="124967" h="139445">
                <a:moveTo>
                  <a:pt x="62611" y="0"/>
                </a:moveTo>
                <a:lnTo>
                  <a:pt x="76314" y="1233"/>
                </a:lnTo>
                <a:lnTo>
                  <a:pt x="88655" y="4941"/>
                </a:lnTo>
                <a:lnTo>
                  <a:pt x="99635" y="11139"/>
                </a:lnTo>
                <a:lnTo>
                  <a:pt x="107568" y="18033"/>
                </a:lnTo>
                <a:lnTo>
                  <a:pt x="114922" y="27527"/>
                </a:lnTo>
                <a:lnTo>
                  <a:pt x="120276" y="38588"/>
                </a:lnTo>
                <a:lnTo>
                  <a:pt x="123620" y="51239"/>
                </a:lnTo>
                <a:lnTo>
                  <a:pt x="124944" y="65500"/>
                </a:lnTo>
                <a:lnTo>
                  <a:pt x="124967" y="67817"/>
                </a:lnTo>
                <a:lnTo>
                  <a:pt x="124241" y="82636"/>
                </a:lnTo>
                <a:lnTo>
                  <a:pt x="122048" y="95387"/>
                </a:lnTo>
                <a:lnTo>
                  <a:pt x="118366" y="106026"/>
                </a:lnTo>
                <a:lnTo>
                  <a:pt x="110048" y="118971"/>
                </a:lnTo>
                <a:lnTo>
                  <a:pt x="100603" y="127557"/>
                </a:lnTo>
                <a:lnTo>
                  <a:pt x="94741" y="131190"/>
                </a:lnTo>
                <a:lnTo>
                  <a:pt x="83078" y="136283"/>
                </a:lnTo>
                <a:lnTo>
                  <a:pt x="70607" y="138987"/>
                </a:lnTo>
                <a:lnTo>
                  <a:pt x="62611" y="139445"/>
                </a:lnTo>
                <a:lnTo>
                  <a:pt x="48756" y="138230"/>
                </a:lnTo>
                <a:lnTo>
                  <a:pt x="36347" y="134575"/>
                </a:lnTo>
                <a:lnTo>
                  <a:pt x="25383" y="128467"/>
                </a:lnTo>
                <a:lnTo>
                  <a:pt x="17272" y="121412"/>
                </a:lnTo>
                <a:lnTo>
                  <a:pt x="10194" y="112198"/>
                </a:lnTo>
                <a:lnTo>
                  <a:pt x="4957" y="101257"/>
                </a:lnTo>
                <a:lnTo>
                  <a:pt x="1579" y="88596"/>
                </a:lnTo>
                <a:lnTo>
                  <a:pt x="80" y="74227"/>
                </a:lnTo>
                <a:lnTo>
                  <a:pt x="0" y="69723"/>
                </a:lnTo>
                <a:lnTo>
                  <a:pt x="966" y="54583"/>
                </a:lnTo>
                <a:lnTo>
                  <a:pt x="3866" y="41221"/>
                </a:lnTo>
                <a:lnTo>
                  <a:pt x="8698" y="29659"/>
                </a:lnTo>
                <a:lnTo>
                  <a:pt x="15464" y="19922"/>
                </a:lnTo>
                <a:lnTo>
                  <a:pt x="20574" y="14858"/>
                </a:lnTo>
                <a:lnTo>
                  <a:pt x="31040" y="7599"/>
                </a:lnTo>
                <a:lnTo>
                  <a:pt x="42698" y="2751"/>
                </a:lnTo>
                <a:lnTo>
                  <a:pt x="55566" y="314"/>
                </a:lnTo>
                <a:lnTo>
                  <a:pt x="62611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6" name="object 136"/>
          <p:cNvSpPr/>
          <p:nvPr/>
        </p:nvSpPr>
        <p:spPr>
          <a:xfrm>
            <a:off x="3384930" y="3198622"/>
            <a:ext cx="108458" cy="136398"/>
          </a:xfrm>
          <a:custGeom>
            <a:avLst/>
            <a:gdLst/>
            <a:ahLst/>
            <a:cxnLst/>
            <a:rect l="l" t="t" r="r" b="b"/>
            <a:pathLst>
              <a:path w="108458" h="136398">
                <a:moveTo>
                  <a:pt x="62865" y="0"/>
                </a:moveTo>
                <a:lnTo>
                  <a:pt x="70866" y="0"/>
                </a:lnTo>
                <a:lnTo>
                  <a:pt x="78232" y="1524"/>
                </a:lnTo>
                <a:lnTo>
                  <a:pt x="84963" y="4317"/>
                </a:lnTo>
                <a:lnTo>
                  <a:pt x="91694" y="7238"/>
                </a:lnTo>
                <a:lnTo>
                  <a:pt x="96774" y="11049"/>
                </a:lnTo>
                <a:lnTo>
                  <a:pt x="100203" y="15748"/>
                </a:lnTo>
                <a:lnTo>
                  <a:pt x="103505" y="20447"/>
                </a:lnTo>
                <a:lnTo>
                  <a:pt x="105791" y="26035"/>
                </a:lnTo>
                <a:lnTo>
                  <a:pt x="107188" y="32385"/>
                </a:lnTo>
                <a:lnTo>
                  <a:pt x="107950" y="36575"/>
                </a:lnTo>
                <a:lnTo>
                  <a:pt x="108458" y="43941"/>
                </a:lnTo>
                <a:lnTo>
                  <a:pt x="108458" y="54355"/>
                </a:lnTo>
                <a:lnTo>
                  <a:pt x="108458" y="136398"/>
                </a:lnTo>
                <a:lnTo>
                  <a:pt x="85852" y="136398"/>
                </a:lnTo>
                <a:lnTo>
                  <a:pt x="85852" y="55244"/>
                </a:lnTo>
                <a:lnTo>
                  <a:pt x="85852" y="46100"/>
                </a:lnTo>
                <a:lnTo>
                  <a:pt x="84963" y="39242"/>
                </a:lnTo>
                <a:lnTo>
                  <a:pt x="83185" y="34670"/>
                </a:lnTo>
                <a:lnTo>
                  <a:pt x="81407" y="30099"/>
                </a:lnTo>
                <a:lnTo>
                  <a:pt x="78359" y="26415"/>
                </a:lnTo>
                <a:lnTo>
                  <a:pt x="73787" y="23749"/>
                </a:lnTo>
                <a:lnTo>
                  <a:pt x="69342" y="20954"/>
                </a:lnTo>
                <a:lnTo>
                  <a:pt x="64135" y="19557"/>
                </a:lnTo>
                <a:lnTo>
                  <a:pt x="58039" y="19557"/>
                </a:lnTo>
                <a:lnTo>
                  <a:pt x="45138" y="21707"/>
                </a:lnTo>
                <a:lnTo>
                  <a:pt x="34071" y="28045"/>
                </a:lnTo>
                <a:lnTo>
                  <a:pt x="27088" y="37221"/>
                </a:lnTo>
                <a:lnTo>
                  <a:pt x="23571" y="49643"/>
                </a:lnTo>
                <a:lnTo>
                  <a:pt x="22606" y="63626"/>
                </a:lnTo>
                <a:lnTo>
                  <a:pt x="22606" y="136398"/>
                </a:lnTo>
                <a:lnTo>
                  <a:pt x="0" y="136398"/>
                </a:lnTo>
                <a:lnTo>
                  <a:pt x="0" y="3048"/>
                </a:lnTo>
                <a:lnTo>
                  <a:pt x="20447" y="3048"/>
                </a:lnTo>
                <a:lnTo>
                  <a:pt x="20447" y="21970"/>
                </a:lnTo>
                <a:lnTo>
                  <a:pt x="29164" y="11859"/>
                </a:lnTo>
                <a:lnTo>
                  <a:pt x="39727" y="4832"/>
                </a:lnTo>
                <a:lnTo>
                  <a:pt x="52149" y="904"/>
                </a:lnTo>
                <a:lnTo>
                  <a:pt x="62865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7" name="object 137"/>
          <p:cNvSpPr/>
          <p:nvPr/>
        </p:nvSpPr>
        <p:spPr>
          <a:xfrm>
            <a:off x="3051556" y="3198622"/>
            <a:ext cx="180720" cy="136398"/>
          </a:xfrm>
          <a:custGeom>
            <a:avLst/>
            <a:gdLst/>
            <a:ahLst/>
            <a:cxnLst/>
            <a:rect l="l" t="t" r="r" b="b"/>
            <a:pathLst>
              <a:path w="180720" h="136398">
                <a:moveTo>
                  <a:pt x="60706" y="0"/>
                </a:moveTo>
                <a:lnTo>
                  <a:pt x="70612" y="0"/>
                </a:lnTo>
                <a:lnTo>
                  <a:pt x="78739" y="2031"/>
                </a:lnTo>
                <a:lnTo>
                  <a:pt x="84962" y="6223"/>
                </a:lnTo>
                <a:lnTo>
                  <a:pt x="91312" y="10287"/>
                </a:lnTo>
                <a:lnTo>
                  <a:pt x="95757" y="16001"/>
                </a:lnTo>
                <a:lnTo>
                  <a:pt x="98425" y="23367"/>
                </a:lnTo>
                <a:lnTo>
                  <a:pt x="107598" y="12489"/>
                </a:lnTo>
                <a:lnTo>
                  <a:pt x="118143" y="4999"/>
                </a:lnTo>
                <a:lnTo>
                  <a:pt x="130060" y="883"/>
                </a:lnTo>
                <a:lnTo>
                  <a:pt x="139573" y="0"/>
                </a:lnTo>
                <a:lnTo>
                  <a:pt x="153691" y="1695"/>
                </a:lnTo>
                <a:lnTo>
                  <a:pt x="165003" y="6781"/>
                </a:lnTo>
                <a:lnTo>
                  <a:pt x="170052" y="11049"/>
                </a:lnTo>
                <a:lnTo>
                  <a:pt x="176330" y="20395"/>
                </a:lnTo>
                <a:lnTo>
                  <a:pt x="179866" y="32840"/>
                </a:lnTo>
                <a:lnTo>
                  <a:pt x="180720" y="44830"/>
                </a:lnTo>
                <a:lnTo>
                  <a:pt x="180720" y="136398"/>
                </a:lnTo>
                <a:lnTo>
                  <a:pt x="158242" y="136398"/>
                </a:lnTo>
                <a:lnTo>
                  <a:pt x="158242" y="52450"/>
                </a:lnTo>
                <a:lnTo>
                  <a:pt x="158242" y="43306"/>
                </a:lnTo>
                <a:lnTo>
                  <a:pt x="157606" y="36829"/>
                </a:lnTo>
                <a:lnTo>
                  <a:pt x="156082" y="32892"/>
                </a:lnTo>
                <a:lnTo>
                  <a:pt x="154558" y="28828"/>
                </a:lnTo>
                <a:lnTo>
                  <a:pt x="152019" y="25653"/>
                </a:lnTo>
                <a:lnTo>
                  <a:pt x="148081" y="23240"/>
                </a:lnTo>
                <a:lnTo>
                  <a:pt x="144271" y="20827"/>
                </a:lnTo>
                <a:lnTo>
                  <a:pt x="139700" y="19557"/>
                </a:lnTo>
                <a:lnTo>
                  <a:pt x="134493" y="19557"/>
                </a:lnTo>
                <a:lnTo>
                  <a:pt x="125221" y="19557"/>
                </a:lnTo>
                <a:lnTo>
                  <a:pt x="117348" y="22732"/>
                </a:lnTo>
                <a:lnTo>
                  <a:pt x="111251" y="28955"/>
                </a:lnTo>
                <a:lnTo>
                  <a:pt x="105206" y="38364"/>
                </a:lnTo>
                <a:lnTo>
                  <a:pt x="102201" y="51459"/>
                </a:lnTo>
                <a:lnTo>
                  <a:pt x="101854" y="58927"/>
                </a:lnTo>
                <a:lnTo>
                  <a:pt x="101854" y="136398"/>
                </a:lnTo>
                <a:lnTo>
                  <a:pt x="79248" y="136398"/>
                </a:lnTo>
                <a:lnTo>
                  <a:pt x="79248" y="49783"/>
                </a:lnTo>
                <a:lnTo>
                  <a:pt x="79248" y="39750"/>
                </a:lnTo>
                <a:lnTo>
                  <a:pt x="77469" y="32130"/>
                </a:lnTo>
                <a:lnTo>
                  <a:pt x="73787" y="27177"/>
                </a:lnTo>
                <a:lnTo>
                  <a:pt x="70104" y="22098"/>
                </a:lnTo>
                <a:lnTo>
                  <a:pt x="64007" y="19557"/>
                </a:lnTo>
                <a:lnTo>
                  <a:pt x="55752" y="19557"/>
                </a:lnTo>
                <a:lnTo>
                  <a:pt x="49275" y="19557"/>
                </a:lnTo>
                <a:lnTo>
                  <a:pt x="43433" y="21336"/>
                </a:lnTo>
                <a:lnTo>
                  <a:pt x="38100" y="24637"/>
                </a:lnTo>
                <a:lnTo>
                  <a:pt x="32638" y="27939"/>
                </a:lnTo>
                <a:lnTo>
                  <a:pt x="28701" y="32892"/>
                </a:lnTo>
                <a:lnTo>
                  <a:pt x="26288" y="39369"/>
                </a:lnTo>
                <a:lnTo>
                  <a:pt x="23726" y="49831"/>
                </a:lnTo>
                <a:lnTo>
                  <a:pt x="22640" y="63828"/>
                </a:lnTo>
                <a:lnTo>
                  <a:pt x="22606" y="67182"/>
                </a:lnTo>
                <a:lnTo>
                  <a:pt x="22606" y="136398"/>
                </a:lnTo>
                <a:lnTo>
                  <a:pt x="0" y="136398"/>
                </a:lnTo>
                <a:lnTo>
                  <a:pt x="0" y="3048"/>
                </a:lnTo>
                <a:lnTo>
                  <a:pt x="20319" y="3048"/>
                </a:lnTo>
                <a:lnTo>
                  <a:pt x="20319" y="21716"/>
                </a:lnTo>
                <a:lnTo>
                  <a:pt x="24511" y="15239"/>
                </a:lnTo>
                <a:lnTo>
                  <a:pt x="29971" y="9905"/>
                </a:lnTo>
                <a:lnTo>
                  <a:pt x="36956" y="5968"/>
                </a:lnTo>
                <a:lnTo>
                  <a:pt x="43942" y="2031"/>
                </a:lnTo>
                <a:lnTo>
                  <a:pt x="51816" y="0"/>
                </a:lnTo>
                <a:lnTo>
                  <a:pt x="60706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8" name="object 138"/>
          <p:cNvSpPr/>
          <p:nvPr/>
        </p:nvSpPr>
        <p:spPr>
          <a:xfrm>
            <a:off x="2965704" y="3198622"/>
            <a:ext cx="72389" cy="136398"/>
          </a:xfrm>
          <a:custGeom>
            <a:avLst/>
            <a:gdLst/>
            <a:ahLst/>
            <a:cxnLst/>
            <a:rect l="l" t="t" r="r" b="b"/>
            <a:pathLst>
              <a:path w="72389" h="136398">
                <a:moveTo>
                  <a:pt x="49148" y="0"/>
                </a:moveTo>
                <a:lnTo>
                  <a:pt x="56768" y="0"/>
                </a:lnTo>
                <a:lnTo>
                  <a:pt x="64515" y="2412"/>
                </a:lnTo>
                <a:lnTo>
                  <a:pt x="72389" y="7365"/>
                </a:lnTo>
                <a:lnTo>
                  <a:pt x="64643" y="28320"/>
                </a:lnTo>
                <a:lnTo>
                  <a:pt x="59054" y="25018"/>
                </a:lnTo>
                <a:lnTo>
                  <a:pt x="53593" y="23367"/>
                </a:lnTo>
                <a:lnTo>
                  <a:pt x="48006" y="23367"/>
                </a:lnTo>
                <a:lnTo>
                  <a:pt x="43052" y="23367"/>
                </a:lnTo>
                <a:lnTo>
                  <a:pt x="38607" y="24891"/>
                </a:lnTo>
                <a:lnTo>
                  <a:pt x="34670" y="27812"/>
                </a:lnTo>
                <a:lnTo>
                  <a:pt x="30733" y="30861"/>
                </a:lnTo>
                <a:lnTo>
                  <a:pt x="27939" y="34925"/>
                </a:lnTo>
                <a:lnTo>
                  <a:pt x="26288" y="40258"/>
                </a:lnTo>
                <a:lnTo>
                  <a:pt x="23516" y="52257"/>
                </a:lnTo>
                <a:lnTo>
                  <a:pt x="22486" y="65300"/>
                </a:lnTo>
                <a:lnTo>
                  <a:pt x="22478" y="66548"/>
                </a:lnTo>
                <a:lnTo>
                  <a:pt x="22478" y="136398"/>
                </a:lnTo>
                <a:lnTo>
                  <a:pt x="0" y="136398"/>
                </a:lnTo>
                <a:lnTo>
                  <a:pt x="0" y="3048"/>
                </a:lnTo>
                <a:lnTo>
                  <a:pt x="20319" y="3048"/>
                </a:lnTo>
                <a:lnTo>
                  <a:pt x="20319" y="23240"/>
                </a:lnTo>
                <a:lnTo>
                  <a:pt x="25526" y="13842"/>
                </a:lnTo>
                <a:lnTo>
                  <a:pt x="30225" y="7619"/>
                </a:lnTo>
                <a:lnTo>
                  <a:pt x="34670" y="4572"/>
                </a:lnTo>
                <a:lnTo>
                  <a:pt x="39115" y="1524"/>
                </a:lnTo>
                <a:lnTo>
                  <a:pt x="43941" y="0"/>
                </a:lnTo>
                <a:lnTo>
                  <a:pt x="49148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9" name="object 139"/>
          <p:cNvSpPr/>
          <p:nvPr/>
        </p:nvSpPr>
        <p:spPr>
          <a:xfrm>
            <a:off x="2814574" y="3198622"/>
            <a:ext cx="124968" cy="139445"/>
          </a:xfrm>
          <a:custGeom>
            <a:avLst/>
            <a:gdLst/>
            <a:ahLst/>
            <a:cxnLst/>
            <a:rect l="l" t="t" r="r" b="b"/>
            <a:pathLst>
              <a:path w="124968" h="139445">
                <a:moveTo>
                  <a:pt x="62611" y="0"/>
                </a:moveTo>
                <a:lnTo>
                  <a:pt x="76314" y="1233"/>
                </a:lnTo>
                <a:lnTo>
                  <a:pt x="88655" y="4941"/>
                </a:lnTo>
                <a:lnTo>
                  <a:pt x="99635" y="11139"/>
                </a:lnTo>
                <a:lnTo>
                  <a:pt x="107568" y="18033"/>
                </a:lnTo>
                <a:lnTo>
                  <a:pt x="114922" y="27527"/>
                </a:lnTo>
                <a:lnTo>
                  <a:pt x="120276" y="38588"/>
                </a:lnTo>
                <a:lnTo>
                  <a:pt x="123620" y="51239"/>
                </a:lnTo>
                <a:lnTo>
                  <a:pt x="124944" y="65500"/>
                </a:lnTo>
                <a:lnTo>
                  <a:pt x="124968" y="67817"/>
                </a:lnTo>
                <a:lnTo>
                  <a:pt x="124241" y="82636"/>
                </a:lnTo>
                <a:lnTo>
                  <a:pt x="122048" y="95387"/>
                </a:lnTo>
                <a:lnTo>
                  <a:pt x="118366" y="106026"/>
                </a:lnTo>
                <a:lnTo>
                  <a:pt x="110048" y="118971"/>
                </a:lnTo>
                <a:lnTo>
                  <a:pt x="100603" y="127557"/>
                </a:lnTo>
                <a:lnTo>
                  <a:pt x="94742" y="131190"/>
                </a:lnTo>
                <a:lnTo>
                  <a:pt x="83078" y="136283"/>
                </a:lnTo>
                <a:lnTo>
                  <a:pt x="70607" y="138987"/>
                </a:lnTo>
                <a:lnTo>
                  <a:pt x="62611" y="139445"/>
                </a:lnTo>
                <a:lnTo>
                  <a:pt x="48756" y="138230"/>
                </a:lnTo>
                <a:lnTo>
                  <a:pt x="36347" y="134575"/>
                </a:lnTo>
                <a:lnTo>
                  <a:pt x="25383" y="128467"/>
                </a:lnTo>
                <a:lnTo>
                  <a:pt x="17271" y="121412"/>
                </a:lnTo>
                <a:lnTo>
                  <a:pt x="10194" y="112198"/>
                </a:lnTo>
                <a:lnTo>
                  <a:pt x="4957" y="101257"/>
                </a:lnTo>
                <a:lnTo>
                  <a:pt x="1579" y="88596"/>
                </a:lnTo>
                <a:lnTo>
                  <a:pt x="80" y="74227"/>
                </a:lnTo>
                <a:lnTo>
                  <a:pt x="0" y="69723"/>
                </a:lnTo>
                <a:lnTo>
                  <a:pt x="966" y="54583"/>
                </a:lnTo>
                <a:lnTo>
                  <a:pt x="3866" y="41221"/>
                </a:lnTo>
                <a:lnTo>
                  <a:pt x="8698" y="29659"/>
                </a:lnTo>
                <a:lnTo>
                  <a:pt x="15464" y="19922"/>
                </a:lnTo>
                <a:lnTo>
                  <a:pt x="20574" y="14858"/>
                </a:lnTo>
                <a:lnTo>
                  <a:pt x="31040" y="7599"/>
                </a:lnTo>
                <a:lnTo>
                  <a:pt x="42698" y="2751"/>
                </a:lnTo>
                <a:lnTo>
                  <a:pt x="55566" y="314"/>
                </a:lnTo>
                <a:lnTo>
                  <a:pt x="62611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0" name="object 140"/>
          <p:cNvSpPr/>
          <p:nvPr/>
        </p:nvSpPr>
        <p:spPr>
          <a:xfrm>
            <a:off x="2520188" y="3198622"/>
            <a:ext cx="122936" cy="139445"/>
          </a:xfrm>
          <a:custGeom>
            <a:avLst/>
            <a:gdLst/>
            <a:ahLst/>
            <a:cxnLst/>
            <a:rect l="l" t="t" r="r" b="b"/>
            <a:pathLst>
              <a:path w="122936" h="139445">
                <a:moveTo>
                  <a:pt x="62356" y="0"/>
                </a:moveTo>
                <a:lnTo>
                  <a:pt x="75972" y="1315"/>
                </a:lnTo>
                <a:lnTo>
                  <a:pt x="88204" y="5260"/>
                </a:lnTo>
                <a:lnTo>
                  <a:pt x="99036" y="11835"/>
                </a:lnTo>
                <a:lnTo>
                  <a:pt x="106044" y="18287"/>
                </a:lnTo>
                <a:lnTo>
                  <a:pt x="113084" y="27659"/>
                </a:lnTo>
                <a:lnTo>
                  <a:pt x="118230" y="38704"/>
                </a:lnTo>
                <a:lnTo>
                  <a:pt x="121492" y="51400"/>
                </a:lnTo>
                <a:lnTo>
                  <a:pt x="122880" y="65730"/>
                </a:lnTo>
                <a:lnTo>
                  <a:pt x="122936" y="69468"/>
                </a:lnTo>
                <a:lnTo>
                  <a:pt x="122936" y="70865"/>
                </a:lnTo>
                <a:lnTo>
                  <a:pt x="122936" y="72770"/>
                </a:lnTo>
                <a:lnTo>
                  <a:pt x="122809" y="75437"/>
                </a:lnTo>
                <a:lnTo>
                  <a:pt x="23368" y="75437"/>
                </a:lnTo>
                <a:lnTo>
                  <a:pt x="25516" y="89749"/>
                </a:lnTo>
                <a:lnTo>
                  <a:pt x="30118" y="101422"/>
                </a:lnTo>
                <a:lnTo>
                  <a:pt x="35813" y="109092"/>
                </a:lnTo>
                <a:lnTo>
                  <a:pt x="46222" y="116895"/>
                </a:lnTo>
                <a:lnTo>
                  <a:pt x="58521" y="120490"/>
                </a:lnTo>
                <a:lnTo>
                  <a:pt x="63626" y="120776"/>
                </a:lnTo>
                <a:lnTo>
                  <a:pt x="72009" y="120776"/>
                </a:lnTo>
                <a:lnTo>
                  <a:pt x="78993" y="118617"/>
                </a:lnTo>
                <a:lnTo>
                  <a:pt x="84962" y="114300"/>
                </a:lnTo>
                <a:lnTo>
                  <a:pt x="90805" y="109981"/>
                </a:lnTo>
                <a:lnTo>
                  <a:pt x="95376" y="102997"/>
                </a:lnTo>
                <a:lnTo>
                  <a:pt x="98806" y="93472"/>
                </a:lnTo>
                <a:lnTo>
                  <a:pt x="122174" y="96392"/>
                </a:lnTo>
                <a:lnTo>
                  <a:pt x="117414" y="109073"/>
                </a:lnTo>
                <a:lnTo>
                  <a:pt x="110528" y="119714"/>
                </a:lnTo>
                <a:lnTo>
                  <a:pt x="101726" y="128142"/>
                </a:lnTo>
                <a:lnTo>
                  <a:pt x="91377" y="134179"/>
                </a:lnTo>
                <a:lnTo>
                  <a:pt x="79299" y="137947"/>
                </a:lnTo>
                <a:lnTo>
                  <a:pt x="65540" y="139423"/>
                </a:lnTo>
                <a:lnTo>
                  <a:pt x="63500" y="139445"/>
                </a:lnTo>
                <a:lnTo>
                  <a:pt x="49388" y="138257"/>
                </a:lnTo>
                <a:lnTo>
                  <a:pt x="36828" y="134710"/>
                </a:lnTo>
                <a:lnTo>
                  <a:pt x="25835" y="128829"/>
                </a:lnTo>
                <a:lnTo>
                  <a:pt x="17144" y="121412"/>
                </a:lnTo>
                <a:lnTo>
                  <a:pt x="9956" y="111998"/>
                </a:lnTo>
                <a:lnTo>
                  <a:pt x="4709" y="100967"/>
                </a:lnTo>
                <a:lnTo>
                  <a:pt x="1404" y="88299"/>
                </a:lnTo>
                <a:lnTo>
                  <a:pt x="39" y="73974"/>
                </a:lnTo>
                <a:lnTo>
                  <a:pt x="0" y="70865"/>
                </a:lnTo>
                <a:lnTo>
                  <a:pt x="932" y="56111"/>
                </a:lnTo>
                <a:lnTo>
                  <a:pt x="3722" y="42981"/>
                </a:lnTo>
                <a:lnTo>
                  <a:pt x="8361" y="31475"/>
                </a:lnTo>
                <a:lnTo>
                  <a:pt x="14840" y="21593"/>
                </a:lnTo>
                <a:lnTo>
                  <a:pt x="27144" y="10198"/>
                </a:lnTo>
                <a:lnTo>
                  <a:pt x="38290" y="4269"/>
                </a:lnTo>
                <a:lnTo>
                  <a:pt x="50835" y="881"/>
                </a:lnTo>
                <a:lnTo>
                  <a:pt x="62356" y="0"/>
                </a:lnTo>
                <a:close/>
              </a:path>
            </a:pathLst>
          </a:custGeom>
          <a:ln w="19049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1" name="object 141"/>
          <p:cNvSpPr/>
          <p:nvPr/>
        </p:nvSpPr>
        <p:spPr>
          <a:xfrm>
            <a:off x="2384806" y="3198622"/>
            <a:ext cx="115824" cy="187451"/>
          </a:xfrm>
          <a:custGeom>
            <a:avLst/>
            <a:gdLst/>
            <a:ahLst/>
            <a:cxnLst/>
            <a:rect l="l" t="t" r="r" b="b"/>
            <a:pathLst>
              <a:path w="115824" h="187451">
                <a:moveTo>
                  <a:pt x="59308" y="0"/>
                </a:moveTo>
                <a:lnTo>
                  <a:pt x="72512" y="1438"/>
                </a:lnTo>
                <a:lnTo>
                  <a:pt x="84340" y="5752"/>
                </a:lnTo>
                <a:lnTo>
                  <a:pt x="89407" y="8762"/>
                </a:lnTo>
                <a:lnTo>
                  <a:pt x="98870" y="17012"/>
                </a:lnTo>
                <a:lnTo>
                  <a:pt x="106268" y="27495"/>
                </a:lnTo>
                <a:lnTo>
                  <a:pt x="109219" y="33654"/>
                </a:lnTo>
                <a:lnTo>
                  <a:pt x="113104" y="45436"/>
                </a:lnTo>
                <a:lnTo>
                  <a:pt x="115284" y="57990"/>
                </a:lnTo>
                <a:lnTo>
                  <a:pt x="115824" y="68706"/>
                </a:lnTo>
                <a:lnTo>
                  <a:pt x="114991" y="82051"/>
                </a:lnTo>
                <a:lnTo>
                  <a:pt x="112474" y="94494"/>
                </a:lnTo>
                <a:lnTo>
                  <a:pt x="108457" y="105537"/>
                </a:lnTo>
                <a:lnTo>
                  <a:pt x="101865" y="117025"/>
                </a:lnTo>
                <a:lnTo>
                  <a:pt x="93238" y="126253"/>
                </a:lnTo>
                <a:lnTo>
                  <a:pt x="87121" y="130682"/>
                </a:lnTo>
                <a:lnTo>
                  <a:pt x="75323" y="136428"/>
                </a:lnTo>
                <a:lnTo>
                  <a:pt x="62982" y="139181"/>
                </a:lnTo>
                <a:lnTo>
                  <a:pt x="57657" y="139445"/>
                </a:lnTo>
                <a:lnTo>
                  <a:pt x="50164" y="139445"/>
                </a:lnTo>
                <a:lnTo>
                  <a:pt x="43433" y="137794"/>
                </a:lnTo>
                <a:lnTo>
                  <a:pt x="37464" y="134619"/>
                </a:lnTo>
                <a:lnTo>
                  <a:pt x="31495" y="131444"/>
                </a:lnTo>
                <a:lnTo>
                  <a:pt x="26543" y="127380"/>
                </a:lnTo>
                <a:lnTo>
                  <a:pt x="22606" y="122554"/>
                </a:lnTo>
                <a:lnTo>
                  <a:pt x="22606" y="187451"/>
                </a:lnTo>
                <a:lnTo>
                  <a:pt x="0" y="187451"/>
                </a:lnTo>
                <a:lnTo>
                  <a:pt x="0" y="3048"/>
                </a:lnTo>
                <a:lnTo>
                  <a:pt x="20700" y="3048"/>
                </a:lnTo>
                <a:lnTo>
                  <a:pt x="20700" y="20319"/>
                </a:lnTo>
                <a:lnTo>
                  <a:pt x="25526" y="13588"/>
                </a:lnTo>
                <a:lnTo>
                  <a:pt x="30987" y="8508"/>
                </a:lnTo>
                <a:lnTo>
                  <a:pt x="37083" y="5079"/>
                </a:lnTo>
                <a:lnTo>
                  <a:pt x="43180" y="1777"/>
                </a:lnTo>
                <a:lnTo>
                  <a:pt x="50673" y="0"/>
                </a:lnTo>
                <a:lnTo>
                  <a:pt x="59308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2" name="object 142"/>
          <p:cNvSpPr/>
          <p:nvPr/>
        </p:nvSpPr>
        <p:spPr>
          <a:xfrm>
            <a:off x="3748278" y="3150870"/>
            <a:ext cx="115697" cy="187197"/>
          </a:xfrm>
          <a:custGeom>
            <a:avLst/>
            <a:gdLst/>
            <a:ahLst/>
            <a:cxnLst/>
            <a:rect l="l" t="t" r="r" b="b"/>
            <a:pathLst>
              <a:path w="115697" h="187197">
                <a:moveTo>
                  <a:pt x="93218" y="0"/>
                </a:moveTo>
                <a:lnTo>
                  <a:pt x="115697" y="0"/>
                </a:lnTo>
                <a:lnTo>
                  <a:pt x="115697" y="184150"/>
                </a:lnTo>
                <a:lnTo>
                  <a:pt x="94742" y="184150"/>
                </a:lnTo>
                <a:lnTo>
                  <a:pt x="94742" y="167385"/>
                </a:lnTo>
                <a:lnTo>
                  <a:pt x="86005" y="177502"/>
                </a:lnTo>
                <a:lnTo>
                  <a:pt x="75137" y="184042"/>
                </a:lnTo>
                <a:lnTo>
                  <a:pt x="62136" y="187005"/>
                </a:lnTo>
                <a:lnTo>
                  <a:pt x="57404" y="187197"/>
                </a:lnTo>
                <a:lnTo>
                  <a:pt x="44587" y="185690"/>
                </a:lnTo>
                <a:lnTo>
                  <a:pt x="32689" y="181167"/>
                </a:lnTo>
                <a:lnTo>
                  <a:pt x="28067" y="178434"/>
                </a:lnTo>
                <a:lnTo>
                  <a:pt x="18483" y="170343"/>
                </a:lnTo>
                <a:lnTo>
                  <a:pt x="10751" y="160140"/>
                </a:lnTo>
                <a:lnTo>
                  <a:pt x="7366" y="153796"/>
                </a:lnTo>
                <a:lnTo>
                  <a:pt x="3152" y="142383"/>
                </a:lnTo>
                <a:lnTo>
                  <a:pt x="710" y="129889"/>
                </a:lnTo>
                <a:lnTo>
                  <a:pt x="0" y="117601"/>
                </a:lnTo>
                <a:lnTo>
                  <a:pt x="810" y="104255"/>
                </a:lnTo>
                <a:lnTo>
                  <a:pt x="3222" y="91815"/>
                </a:lnTo>
                <a:lnTo>
                  <a:pt x="6731" y="81406"/>
                </a:lnTo>
                <a:lnTo>
                  <a:pt x="13053" y="69644"/>
                </a:lnTo>
                <a:lnTo>
                  <a:pt x="21464" y="60309"/>
                </a:lnTo>
                <a:lnTo>
                  <a:pt x="26670" y="56387"/>
                </a:lnTo>
                <a:lnTo>
                  <a:pt x="38127" y="50772"/>
                </a:lnTo>
                <a:lnTo>
                  <a:pt x="50612" y="48032"/>
                </a:lnTo>
                <a:lnTo>
                  <a:pt x="56387" y="47751"/>
                </a:lnTo>
                <a:lnTo>
                  <a:pt x="64388" y="47751"/>
                </a:lnTo>
                <a:lnTo>
                  <a:pt x="71627" y="49529"/>
                </a:lnTo>
                <a:lnTo>
                  <a:pt x="77850" y="52831"/>
                </a:lnTo>
                <a:lnTo>
                  <a:pt x="84200" y="56260"/>
                </a:lnTo>
                <a:lnTo>
                  <a:pt x="89281" y="60705"/>
                </a:lnTo>
                <a:lnTo>
                  <a:pt x="93218" y="66166"/>
                </a:lnTo>
                <a:lnTo>
                  <a:pt x="93218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3" name="object 143"/>
          <p:cNvSpPr/>
          <p:nvPr/>
        </p:nvSpPr>
        <p:spPr>
          <a:xfrm>
            <a:off x="3318383" y="3163887"/>
            <a:ext cx="41655" cy="0"/>
          </a:xfrm>
          <a:custGeom>
            <a:avLst/>
            <a:gdLst/>
            <a:ahLst/>
            <a:cxnLst/>
            <a:rect l="l" t="t" r="r" b="b"/>
            <a:pathLst>
              <a:path w="41655">
                <a:moveTo>
                  <a:pt x="0" y="0"/>
                </a:moveTo>
                <a:lnTo>
                  <a:pt x="41655" y="0"/>
                </a:lnTo>
              </a:path>
            </a:pathLst>
          </a:custGeom>
          <a:ln w="46354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4" name="object 144"/>
          <p:cNvSpPr/>
          <p:nvPr/>
        </p:nvSpPr>
        <p:spPr>
          <a:xfrm>
            <a:off x="2670429" y="3147822"/>
            <a:ext cx="149351" cy="187198"/>
          </a:xfrm>
          <a:custGeom>
            <a:avLst/>
            <a:gdLst/>
            <a:ahLst/>
            <a:cxnLst/>
            <a:rect l="l" t="t" r="r" b="b"/>
            <a:pathLst>
              <a:path w="149351" h="187198">
                <a:moveTo>
                  <a:pt x="128269" y="0"/>
                </a:moveTo>
                <a:lnTo>
                  <a:pt x="134619" y="0"/>
                </a:lnTo>
                <a:lnTo>
                  <a:pt x="141604" y="762"/>
                </a:lnTo>
                <a:lnTo>
                  <a:pt x="149351" y="2286"/>
                </a:lnTo>
                <a:lnTo>
                  <a:pt x="145922" y="21970"/>
                </a:lnTo>
                <a:lnTo>
                  <a:pt x="141223" y="21081"/>
                </a:lnTo>
                <a:lnTo>
                  <a:pt x="136778" y="20700"/>
                </a:lnTo>
                <a:lnTo>
                  <a:pt x="132587" y="20700"/>
                </a:lnTo>
                <a:lnTo>
                  <a:pt x="125729" y="20700"/>
                </a:lnTo>
                <a:lnTo>
                  <a:pt x="120903" y="22098"/>
                </a:lnTo>
                <a:lnTo>
                  <a:pt x="118109" y="25018"/>
                </a:lnTo>
                <a:lnTo>
                  <a:pt x="115188" y="28066"/>
                </a:lnTo>
                <a:lnTo>
                  <a:pt x="113791" y="33527"/>
                </a:lnTo>
                <a:lnTo>
                  <a:pt x="113791" y="41528"/>
                </a:lnTo>
                <a:lnTo>
                  <a:pt x="113791" y="53848"/>
                </a:lnTo>
                <a:lnTo>
                  <a:pt x="139826" y="53848"/>
                </a:lnTo>
                <a:lnTo>
                  <a:pt x="139826" y="71374"/>
                </a:lnTo>
                <a:lnTo>
                  <a:pt x="113791" y="71374"/>
                </a:lnTo>
                <a:lnTo>
                  <a:pt x="113791" y="187198"/>
                </a:lnTo>
                <a:lnTo>
                  <a:pt x="91312" y="187198"/>
                </a:lnTo>
                <a:lnTo>
                  <a:pt x="91312" y="71374"/>
                </a:lnTo>
                <a:lnTo>
                  <a:pt x="71373" y="71374"/>
                </a:lnTo>
                <a:lnTo>
                  <a:pt x="71373" y="60960"/>
                </a:lnTo>
                <a:lnTo>
                  <a:pt x="64643" y="79120"/>
                </a:lnTo>
                <a:lnTo>
                  <a:pt x="59054" y="75818"/>
                </a:lnTo>
                <a:lnTo>
                  <a:pt x="53593" y="74167"/>
                </a:lnTo>
                <a:lnTo>
                  <a:pt x="48006" y="74167"/>
                </a:lnTo>
                <a:lnTo>
                  <a:pt x="43052" y="74167"/>
                </a:lnTo>
                <a:lnTo>
                  <a:pt x="38607" y="75691"/>
                </a:lnTo>
                <a:lnTo>
                  <a:pt x="34670" y="78612"/>
                </a:lnTo>
                <a:lnTo>
                  <a:pt x="30733" y="81661"/>
                </a:lnTo>
                <a:lnTo>
                  <a:pt x="27939" y="85725"/>
                </a:lnTo>
                <a:lnTo>
                  <a:pt x="26288" y="91058"/>
                </a:lnTo>
                <a:lnTo>
                  <a:pt x="23516" y="103057"/>
                </a:lnTo>
                <a:lnTo>
                  <a:pt x="22486" y="116100"/>
                </a:lnTo>
                <a:lnTo>
                  <a:pt x="22478" y="117348"/>
                </a:lnTo>
                <a:lnTo>
                  <a:pt x="22478" y="187198"/>
                </a:lnTo>
                <a:lnTo>
                  <a:pt x="0" y="187198"/>
                </a:lnTo>
                <a:lnTo>
                  <a:pt x="0" y="53848"/>
                </a:lnTo>
                <a:lnTo>
                  <a:pt x="20319" y="53848"/>
                </a:lnTo>
                <a:lnTo>
                  <a:pt x="20319" y="74040"/>
                </a:lnTo>
                <a:lnTo>
                  <a:pt x="25526" y="64642"/>
                </a:lnTo>
                <a:lnTo>
                  <a:pt x="30225" y="58419"/>
                </a:lnTo>
                <a:lnTo>
                  <a:pt x="34670" y="55372"/>
                </a:lnTo>
                <a:lnTo>
                  <a:pt x="39115" y="52324"/>
                </a:lnTo>
                <a:lnTo>
                  <a:pt x="43941" y="50800"/>
                </a:lnTo>
                <a:lnTo>
                  <a:pt x="49148" y="50800"/>
                </a:lnTo>
                <a:lnTo>
                  <a:pt x="52958" y="50800"/>
                </a:lnTo>
                <a:lnTo>
                  <a:pt x="56768" y="51435"/>
                </a:lnTo>
                <a:lnTo>
                  <a:pt x="60706" y="52704"/>
                </a:lnTo>
                <a:lnTo>
                  <a:pt x="71373" y="57657"/>
                </a:lnTo>
                <a:lnTo>
                  <a:pt x="71373" y="53848"/>
                </a:lnTo>
                <a:lnTo>
                  <a:pt x="91312" y="53848"/>
                </a:lnTo>
                <a:lnTo>
                  <a:pt x="91312" y="39624"/>
                </a:lnTo>
                <a:lnTo>
                  <a:pt x="91312" y="30733"/>
                </a:lnTo>
                <a:lnTo>
                  <a:pt x="92075" y="24002"/>
                </a:lnTo>
                <a:lnTo>
                  <a:pt x="93725" y="19685"/>
                </a:lnTo>
                <a:lnTo>
                  <a:pt x="95884" y="13842"/>
                </a:lnTo>
                <a:lnTo>
                  <a:pt x="99694" y="9016"/>
                </a:lnTo>
                <a:lnTo>
                  <a:pt x="105156" y="5461"/>
                </a:lnTo>
                <a:lnTo>
                  <a:pt x="110616" y="1777"/>
                </a:lnTo>
                <a:lnTo>
                  <a:pt x="118363" y="0"/>
                </a:lnTo>
                <a:lnTo>
                  <a:pt x="128269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5" name="object 145"/>
          <p:cNvSpPr/>
          <p:nvPr/>
        </p:nvSpPr>
        <p:spPr>
          <a:xfrm>
            <a:off x="2094483" y="3882644"/>
            <a:ext cx="160909" cy="185800"/>
          </a:xfrm>
          <a:custGeom>
            <a:avLst/>
            <a:gdLst/>
            <a:ahLst/>
            <a:cxnLst/>
            <a:rect l="l" t="t" r="r" b="b"/>
            <a:pathLst>
              <a:path w="160909" h="185800">
                <a:moveTo>
                  <a:pt x="16637" y="16509"/>
                </a:moveTo>
                <a:lnTo>
                  <a:pt x="148590" y="92836"/>
                </a:lnTo>
                <a:lnTo>
                  <a:pt x="60833" y="92836"/>
                </a:lnTo>
                <a:lnTo>
                  <a:pt x="16637" y="16509"/>
                </a:lnTo>
                <a:lnTo>
                  <a:pt x="160909" y="92836"/>
                </a:lnTo>
                <a:lnTo>
                  <a:pt x="0" y="0"/>
                </a:lnTo>
                <a:lnTo>
                  <a:pt x="53721" y="92836"/>
                </a:lnTo>
                <a:lnTo>
                  <a:pt x="0" y="185800"/>
                </a:lnTo>
                <a:lnTo>
                  <a:pt x="160909" y="92836"/>
                </a:lnTo>
                <a:lnTo>
                  <a:pt x="16637" y="16509"/>
                </a:lnTo>
                <a:close/>
              </a:path>
            </a:pathLst>
          </a:custGeom>
          <a:solidFill>
            <a:srgbClr val="FCC3A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6" name="object 146"/>
          <p:cNvSpPr/>
          <p:nvPr/>
        </p:nvSpPr>
        <p:spPr>
          <a:xfrm>
            <a:off x="2111121" y="3899154"/>
            <a:ext cx="131953" cy="76326"/>
          </a:xfrm>
          <a:custGeom>
            <a:avLst/>
            <a:gdLst/>
            <a:ahLst/>
            <a:cxnLst/>
            <a:rect l="l" t="t" r="r" b="b"/>
            <a:pathLst>
              <a:path w="131953" h="76326">
                <a:moveTo>
                  <a:pt x="0" y="0"/>
                </a:moveTo>
                <a:lnTo>
                  <a:pt x="44196" y="76327"/>
                </a:lnTo>
                <a:lnTo>
                  <a:pt x="131953" y="76327"/>
                </a:lnTo>
                <a:lnTo>
                  <a:pt x="0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7" name="object 147"/>
          <p:cNvSpPr/>
          <p:nvPr/>
        </p:nvSpPr>
        <p:spPr>
          <a:xfrm>
            <a:off x="2094483" y="3882644"/>
            <a:ext cx="160909" cy="185800"/>
          </a:xfrm>
          <a:custGeom>
            <a:avLst/>
            <a:gdLst/>
            <a:ahLst/>
            <a:cxnLst/>
            <a:rect l="l" t="t" r="r" b="b"/>
            <a:pathLst>
              <a:path w="160909" h="185800">
                <a:moveTo>
                  <a:pt x="0" y="0"/>
                </a:moveTo>
                <a:lnTo>
                  <a:pt x="160909" y="92836"/>
                </a:lnTo>
                <a:lnTo>
                  <a:pt x="0" y="185800"/>
                </a:lnTo>
                <a:lnTo>
                  <a:pt x="53721" y="92836"/>
                </a:lnTo>
                <a:lnTo>
                  <a:pt x="0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8" name="object 148"/>
          <p:cNvSpPr/>
          <p:nvPr/>
        </p:nvSpPr>
        <p:spPr>
          <a:xfrm>
            <a:off x="2386965" y="3884295"/>
            <a:ext cx="1736471" cy="238252"/>
          </a:xfrm>
          <a:custGeom>
            <a:avLst/>
            <a:gdLst/>
            <a:ahLst/>
            <a:cxnLst/>
            <a:rect l="l" t="t" r="r" b="b"/>
            <a:pathLst>
              <a:path w="1736471" h="238251">
                <a:moveTo>
                  <a:pt x="1710436" y="50799"/>
                </a:moveTo>
                <a:lnTo>
                  <a:pt x="1710436" y="4190"/>
                </a:lnTo>
                <a:lnTo>
                  <a:pt x="1687957" y="17779"/>
                </a:lnTo>
                <a:lnTo>
                  <a:pt x="1687957" y="50799"/>
                </a:lnTo>
                <a:lnTo>
                  <a:pt x="1671447" y="50799"/>
                </a:lnTo>
                <a:lnTo>
                  <a:pt x="1671447" y="68325"/>
                </a:lnTo>
                <a:lnTo>
                  <a:pt x="1687957" y="68325"/>
                </a:lnTo>
                <a:lnTo>
                  <a:pt x="1687965" y="147321"/>
                </a:lnTo>
                <a:lnTo>
                  <a:pt x="1688721" y="162663"/>
                </a:lnTo>
                <a:lnTo>
                  <a:pt x="1690751" y="171830"/>
                </a:lnTo>
                <a:lnTo>
                  <a:pt x="1692529" y="176021"/>
                </a:lnTo>
                <a:lnTo>
                  <a:pt x="1695704" y="179450"/>
                </a:lnTo>
                <a:lnTo>
                  <a:pt x="1700276" y="181990"/>
                </a:lnTo>
                <a:lnTo>
                  <a:pt x="1704848" y="184657"/>
                </a:lnTo>
                <a:lnTo>
                  <a:pt x="1711198" y="185927"/>
                </a:lnTo>
                <a:lnTo>
                  <a:pt x="1724406" y="185927"/>
                </a:lnTo>
                <a:lnTo>
                  <a:pt x="1730121" y="185292"/>
                </a:lnTo>
                <a:lnTo>
                  <a:pt x="1736471" y="183895"/>
                </a:lnTo>
                <a:lnTo>
                  <a:pt x="1733169" y="163956"/>
                </a:lnTo>
                <a:lnTo>
                  <a:pt x="1729105" y="164464"/>
                </a:lnTo>
                <a:lnTo>
                  <a:pt x="1725802" y="164845"/>
                </a:lnTo>
                <a:lnTo>
                  <a:pt x="1719961" y="164845"/>
                </a:lnTo>
                <a:lnTo>
                  <a:pt x="1717294" y="164210"/>
                </a:lnTo>
                <a:lnTo>
                  <a:pt x="1715515" y="163194"/>
                </a:lnTo>
                <a:lnTo>
                  <a:pt x="1712468" y="160654"/>
                </a:lnTo>
                <a:lnTo>
                  <a:pt x="1710817" y="156971"/>
                </a:lnTo>
                <a:lnTo>
                  <a:pt x="1710436" y="152780"/>
                </a:lnTo>
                <a:lnTo>
                  <a:pt x="1710436" y="68325"/>
                </a:lnTo>
                <a:lnTo>
                  <a:pt x="1733169" y="68325"/>
                </a:lnTo>
                <a:lnTo>
                  <a:pt x="1733169" y="50799"/>
                </a:lnTo>
                <a:lnTo>
                  <a:pt x="1710436" y="50799"/>
                </a:lnTo>
                <a:close/>
              </a:path>
              <a:path w="1736471" h="238251">
                <a:moveTo>
                  <a:pt x="1053211" y="50799"/>
                </a:moveTo>
                <a:lnTo>
                  <a:pt x="1053211" y="4190"/>
                </a:lnTo>
                <a:lnTo>
                  <a:pt x="1030732" y="17779"/>
                </a:lnTo>
                <a:lnTo>
                  <a:pt x="1030732" y="50799"/>
                </a:lnTo>
                <a:lnTo>
                  <a:pt x="1014222" y="50799"/>
                </a:lnTo>
                <a:lnTo>
                  <a:pt x="1014222" y="68325"/>
                </a:lnTo>
                <a:lnTo>
                  <a:pt x="1030732" y="68325"/>
                </a:lnTo>
                <a:lnTo>
                  <a:pt x="1030740" y="147321"/>
                </a:lnTo>
                <a:lnTo>
                  <a:pt x="1031496" y="162663"/>
                </a:lnTo>
                <a:lnTo>
                  <a:pt x="1033526" y="171830"/>
                </a:lnTo>
                <a:lnTo>
                  <a:pt x="1035304" y="176021"/>
                </a:lnTo>
                <a:lnTo>
                  <a:pt x="1038479" y="179450"/>
                </a:lnTo>
                <a:lnTo>
                  <a:pt x="1043051" y="181990"/>
                </a:lnTo>
                <a:lnTo>
                  <a:pt x="1047623" y="184657"/>
                </a:lnTo>
                <a:lnTo>
                  <a:pt x="1053973" y="185927"/>
                </a:lnTo>
                <a:lnTo>
                  <a:pt x="1067181" y="185927"/>
                </a:lnTo>
                <a:lnTo>
                  <a:pt x="1072896" y="185292"/>
                </a:lnTo>
                <a:lnTo>
                  <a:pt x="1079246" y="183895"/>
                </a:lnTo>
                <a:lnTo>
                  <a:pt x="1075944" y="163956"/>
                </a:lnTo>
                <a:lnTo>
                  <a:pt x="1071880" y="164464"/>
                </a:lnTo>
                <a:lnTo>
                  <a:pt x="1068577" y="164845"/>
                </a:lnTo>
                <a:lnTo>
                  <a:pt x="1062736" y="164845"/>
                </a:lnTo>
                <a:lnTo>
                  <a:pt x="1060069" y="164210"/>
                </a:lnTo>
                <a:lnTo>
                  <a:pt x="1058290" y="163194"/>
                </a:lnTo>
                <a:lnTo>
                  <a:pt x="1055243" y="160654"/>
                </a:lnTo>
                <a:lnTo>
                  <a:pt x="1053592" y="156971"/>
                </a:lnTo>
                <a:lnTo>
                  <a:pt x="1053211" y="152780"/>
                </a:lnTo>
                <a:lnTo>
                  <a:pt x="1053211" y="68325"/>
                </a:lnTo>
                <a:lnTo>
                  <a:pt x="1075944" y="68325"/>
                </a:lnTo>
                <a:lnTo>
                  <a:pt x="1075944" y="50799"/>
                </a:lnTo>
                <a:lnTo>
                  <a:pt x="1053211" y="50799"/>
                </a:lnTo>
                <a:close/>
              </a:path>
              <a:path w="1736471" h="238251">
                <a:moveTo>
                  <a:pt x="1146413" y="51037"/>
                </a:moveTo>
                <a:lnTo>
                  <a:pt x="1135218" y="57058"/>
                </a:lnTo>
                <a:lnTo>
                  <a:pt x="1125347" y="66166"/>
                </a:lnTo>
                <a:lnTo>
                  <a:pt x="1125347" y="0"/>
                </a:lnTo>
                <a:lnTo>
                  <a:pt x="1102740" y="0"/>
                </a:lnTo>
                <a:lnTo>
                  <a:pt x="1102740" y="184149"/>
                </a:lnTo>
                <a:lnTo>
                  <a:pt x="1125347" y="184149"/>
                </a:lnTo>
                <a:lnTo>
                  <a:pt x="1125347" y="100710"/>
                </a:lnTo>
                <a:lnTo>
                  <a:pt x="1126617" y="92582"/>
                </a:lnTo>
                <a:lnTo>
                  <a:pt x="1129157" y="86613"/>
                </a:lnTo>
                <a:lnTo>
                  <a:pt x="1131697" y="80644"/>
                </a:lnTo>
                <a:lnTo>
                  <a:pt x="1135888" y="75945"/>
                </a:lnTo>
                <a:lnTo>
                  <a:pt x="1141730" y="72389"/>
                </a:lnTo>
                <a:lnTo>
                  <a:pt x="1147699" y="68960"/>
                </a:lnTo>
                <a:lnTo>
                  <a:pt x="1154049" y="67182"/>
                </a:lnTo>
                <a:lnTo>
                  <a:pt x="1169670" y="67182"/>
                </a:lnTo>
                <a:lnTo>
                  <a:pt x="1176527" y="69849"/>
                </a:lnTo>
                <a:lnTo>
                  <a:pt x="1181481" y="74929"/>
                </a:lnTo>
                <a:lnTo>
                  <a:pt x="1187082" y="85236"/>
                </a:lnTo>
                <a:lnTo>
                  <a:pt x="1188847" y="99694"/>
                </a:lnTo>
                <a:lnTo>
                  <a:pt x="1188847" y="184149"/>
                </a:lnTo>
                <a:lnTo>
                  <a:pt x="1211452" y="184149"/>
                </a:lnTo>
                <a:lnTo>
                  <a:pt x="1211452" y="99694"/>
                </a:lnTo>
                <a:lnTo>
                  <a:pt x="1211322" y="93550"/>
                </a:lnTo>
                <a:lnTo>
                  <a:pt x="1209828" y="79995"/>
                </a:lnTo>
                <a:lnTo>
                  <a:pt x="1206754" y="69722"/>
                </a:lnTo>
                <a:lnTo>
                  <a:pt x="1203579" y="62864"/>
                </a:lnTo>
                <a:lnTo>
                  <a:pt x="1198372" y="57530"/>
                </a:lnTo>
                <a:lnTo>
                  <a:pt x="1191133" y="53593"/>
                </a:lnTo>
                <a:lnTo>
                  <a:pt x="1178690" y="49130"/>
                </a:lnTo>
                <a:lnTo>
                  <a:pt x="1165352" y="47751"/>
                </a:lnTo>
                <a:lnTo>
                  <a:pt x="1158984" y="48084"/>
                </a:lnTo>
                <a:lnTo>
                  <a:pt x="1146413" y="51037"/>
                </a:lnTo>
                <a:close/>
              </a:path>
              <a:path w="1736471" h="238251">
                <a:moveTo>
                  <a:pt x="969518" y="0"/>
                </a:moveTo>
                <a:lnTo>
                  <a:pt x="969518" y="26034"/>
                </a:lnTo>
                <a:lnTo>
                  <a:pt x="992124" y="26034"/>
                </a:lnTo>
                <a:lnTo>
                  <a:pt x="992124" y="0"/>
                </a:lnTo>
                <a:lnTo>
                  <a:pt x="969518" y="0"/>
                </a:lnTo>
                <a:close/>
              </a:path>
              <a:path w="1736471" h="238251">
                <a:moveTo>
                  <a:pt x="0" y="184149"/>
                </a:moveTo>
                <a:lnTo>
                  <a:pt x="23495" y="184149"/>
                </a:lnTo>
                <a:lnTo>
                  <a:pt x="23495" y="27431"/>
                </a:lnTo>
                <a:lnTo>
                  <a:pt x="76708" y="184149"/>
                </a:lnTo>
                <a:lnTo>
                  <a:pt x="98679" y="184149"/>
                </a:lnTo>
                <a:lnTo>
                  <a:pt x="152273" y="30098"/>
                </a:lnTo>
                <a:lnTo>
                  <a:pt x="152273" y="184149"/>
                </a:lnTo>
                <a:lnTo>
                  <a:pt x="175768" y="184149"/>
                </a:lnTo>
                <a:lnTo>
                  <a:pt x="175768" y="0"/>
                </a:lnTo>
                <a:lnTo>
                  <a:pt x="143002" y="0"/>
                </a:lnTo>
                <a:lnTo>
                  <a:pt x="98806" y="128142"/>
                </a:lnTo>
                <a:lnTo>
                  <a:pt x="96552" y="134904"/>
                </a:lnTo>
                <a:lnTo>
                  <a:pt x="92241" y="147861"/>
                </a:lnTo>
                <a:lnTo>
                  <a:pt x="89027" y="157606"/>
                </a:lnTo>
                <a:lnTo>
                  <a:pt x="88395" y="155512"/>
                </a:lnTo>
                <a:lnTo>
                  <a:pt x="85008" y="144770"/>
                </a:lnTo>
                <a:lnTo>
                  <a:pt x="80264" y="130428"/>
                </a:lnTo>
                <a:lnTo>
                  <a:pt x="36703" y="0"/>
                </a:lnTo>
                <a:lnTo>
                  <a:pt x="0" y="0"/>
                </a:lnTo>
                <a:lnTo>
                  <a:pt x="0" y="184149"/>
                </a:lnTo>
                <a:close/>
              </a:path>
              <a:path w="1736471" h="238251">
                <a:moveTo>
                  <a:pt x="1566926" y="155828"/>
                </a:moveTo>
                <a:lnTo>
                  <a:pt x="1565909" y="154619"/>
                </a:lnTo>
                <a:lnTo>
                  <a:pt x="1560249" y="144820"/>
                </a:lnTo>
                <a:lnTo>
                  <a:pt x="1556870" y="132430"/>
                </a:lnTo>
                <a:lnTo>
                  <a:pt x="1555750" y="117474"/>
                </a:lnTo>
                <a:lnTo>
                  <a:pt x="1557892" y="176219"/>
                </a:lnTo>
                <a:lnTo>
                  <a:pt x="1568856" y="182327"/>
                </a:lnTo>
                <a:lnTo>
                  <a:pt x="1581265" y="185982"/>
                </a:lnTo>
                <a:lnTo>
                  <a:pt x="1595120" y="187197"/>
                </a:lnTo>
                <a:lnTo>
                  <a:pt x="1603116" y="186739"/>
                </a:lnTo>
                <a:lnTo>
                  <a:pt x="1615587" y="184035"/>
                </a:lnTo>
                <a:lnTo>
                  <a:pt x="1619025" y="159845"/>
                </a:lnTo>
                <a:lnTo>
                  <a:pt x="1608024" y="166367"/>
                </a:lnTo>
                <a:lnTo>
                  <a:pt x="1595120" y="168528"/>
                </a:lnTo>
                <a:lnTo>
                  <a:pt x="1589246" y="168127"/>
                </a:lnTo>
                <a:lnTo>
                  <a:pt x="1577122" y="164136"/>
                </a:lnTo>
                <a:lnTo>
                  <a:pt x="1566926" y="155828"/>
                </a:lnTo>
                <a:close/>
              </a:path>
              <a:path w="1736471" h="238251">
                <a:moveTo>
                  <a:pt x="1532509" y="117474"/>
                </a:moveTo>
                <a:lnTo>
                  <a:pt x="1532589" y="121979"/>
                </a:lnTo>
                <a:lnTo>
                  <a:pt x="1534088" y="136348"/>
                </a:lnTo>
                <a:lnTo>
                  <a:pt x="1537466" y="149009"/>
                </a:lnTo>
                <a:lnTo>
                  <a:pt x="1542703" y="159950"/>
                </a:lnTo>
                <a:lnTo>
                  <a:pt x="1549781" y="169163"/>
                </a:lnTo>
                <a:lnTo>
                  <a:pt x="1557892" y="176219"/>
                </a:lnTo>
                <a:lnTo>
                  <a:pt x="1555750" y="117474"/>
                </a:lnTo>
                <a:lnTo>
                  <a:pt x="1555773" y="115122"/>
                </a:lnTo>
                <a:lnTo>
                  <a:pt x="1557221" y="100499"/>
                </a:lnTo>
                <a:lnTo>
                  <a:pt x="1560930" y="88514"/>
                </a:lnTo>
                <a:lnTo>
                  <a:pt x="1566926" y="79120"/>
                </a:lnTo>
                <a:lnTo>
                  <a:pt x="1571088" y="75059"/>
                </a:lnTo>
                <a:lnTo>
                  <a:pt x="1582137" y="68675"/>
                </a:lnTo>
                <a:lnTo>
                  <a:pt x="1595120" y="66547"/>
                </a:lnTo>
                <a:lnTo>
                  <a:pt x="1600685" y="66922"/>
                </a:lnTo>
                <a:lnTo>
                  <a:pt x="1612797" y="70894"/>
                </a:lnTo>
                <a:lnTo>
                  <a:pt x="1623060" y="79247"/>
                </a:lnTo>
                <a:lnTo>
                  <a:pt x="1629537" y="89645"/>
                </a:lnTo>
                <a:lnTo>
                  <a:pt x="1633065" y="101905"/>
                </a:lnTo>
                <a:lnTo>
                  <a:pt x="1634236" y="116712"/>
                </a:lnTo>
                <a:lnTo>
                  <a:pt x="1634191" y="119993"/>
                </a:lnTo>
                <a:lnTo>
                  <a:pt x="1632670" y="134541"/>
                </a:lnTo>
                <a:lnTo>
                  <a:pt x="1628967" y="146470"/>
                </a:lnTo>
                <a:lnTo>
                  <a:pt x="1623060" y="155828"/>
                </a:lnTo>
                <a:lnTo>
                  <a:pt x="1619025" y="159845"/>
                </a:lnTo>
                <a:lnTo>
                  <a:pt x="1615587" y="184035"/>
                </a:lnTo>
                <a:lnTo>
                  <a:pt x="1627251" y="178942"/>
                </a:lnTo>
                <a:lnTo>
                  <a:pt x="1633112" y="175309"/>
                </a:lnTo>
                <a:lnTo>
                  <a:pt x="1642557" y="166723"/>
                </a:lnTo>
                <a:lnTo>
                  <a:pt x="1649730" y="156082"/>
                </a:lnTo>
                <a:lnTo>
                  <a:pt x="1654557" y="143139"/>
                </a:lnTo>
                <a:lnTo>
                  <a:pt x="1656750" y="130388"/>
                </a:lnTo>
                <a:lnTo>
                  <a:pt x="1657477" y="115569"/>
                </a:lnTo>
                <a:lnTo>
                  <a:pt x="1657453" y="113252"/>
                </a:lnTo>
                <a:lnTo>
                  <a:pt x="1656129" y="98991"/>
                </a:lnTo>
                <a:lnTo>
                  <a:pt x="1652785" y="86340"/>
                </a:lnTo>
                <a:lnTo>
                  <a:pt x="1647431" y="75279"/>
                </a:lnTo>
                <a:lnTo>
                  <a:pt x="1640077" y="65785"/>
                </a:lnTo>
                <a:lnTo>
                  <a:pt x="1632144" y="58891"/>
                </a:lnTo>
                <a:lnTo>
                  <a:pt x="1621164" y="52693"/>
                </a:lnTo>
                <a:lnTo>
                  <a:pt x="1608823" y="48985"/>
                </a:lnTo>
                <a:lnTo>
                  <a:pt x="1595120" y="47751"/>
                </a:lnTo>
                <a:lnTo>
                  <a:pt x="1588075" y="48066"/>
                </a:lnTo>
                <a:lnTo>
                  <a:pt x="1575207" y="50503"/>
                </a:lnTo>
                <a:lnTo>
                  <a:pt x="1563549" y="55351"/>
                </a:lnTo>
                <a:lnTo>
                  <a:pt x="1553083" y="62610"/>
                </a:lnTo>
                <a:lnTo>
                  <a:pt x="1547973" y="67674"/>
                </a:lnTo>
                <a:lnTo>
                  <a:pt x="1541207" y="77411"/>
                </a:lnTo>
                <a:lnTo>
                  <a:pt x="1536375" y="88973"/>
                </a:lnTo>
                <a:lnTo>
                  <a:pt x="1533475" y="102335"/>
                </a:lnTo>
                <a:lnTo>
                  <a:pt x="1532509" y="117474"/>
                </a:lnTo>
                <a:close/>
              </a:path>
              <a:path w="1736471" h="238251">
                <a:moveTo>
                  <a:pt x="1424051" y="155828"/>
                </a:moveTo>
                <a:lnTo>
                  <a:pt x="1423034" y="154619"/>
                </a:lnTo>
                <a:lnTo>
                  <a:pt x="1417374" y="144820"/>
                </a:lnTo>
                <a:lnTo>
                  <a:pt x="1413995" y="132430"/>
                </a:lnTo>
                <a:lnTo>
                  <a:pt x="1412875" y="117474"/>
                </a:lnTo>
                <a:lnTo>
                  <a:pt x="1415017" y="176219"/>
                </a:lnTo>
                <a:lnTo>
                  <a:pt x="1425981" y="182327"/>
                </a:lnTo>
                <a:lnTo>
                  <a:pt x="1438390" y="185982"/>
                </a:lnTo>
                <a:lnTo>
                  <a:pt x="1452245" y="187197"/>
                </a:lnTo>
                <a:lnTo>
                  <a:pt x="1460241" y="186739"/>
                </a:lnTo>
                <a:lnTo>
                  <a:pt x="1472712" y="184035"/>
                </a:lnTo>
                <a:lnTo>
                  <a:pt x="1476150" y="159845"/>
                </a:lnTo>
                <a:lnTo>
                  <a:pt x="1465149" y="166367"/>
                </a:lnTo>
                <a:lnTo>
                  <a:pt x="1452245" y="168528"/>
                </a:lnTo>
                <a:lnTo>
                  <a:pt x="1446371" y="168127"/>
                </a:lnTo>
                <a:lnTo>
                  <a:pt x="1434247" y="164136"/>
                </a:lnTo>
                <a:lnTo>
                  <a:pt x="1424051" y="155828"/>
                </a:lnTo>
                <a:close/>
              </a:path>
              <a:path w="1736471" h="238251">
                <a:moveTo>
                  <a:pt x="1389634" y="117474"/>
                </a:moveTo>
                <a:lnTo>
                  <a:pt x="1389714" y="121979"/>
                </a:lnTo>
                <a:lnTo>
                  <a:pt x="1391213" y="136348"/>
                </a:lnTo>
                <a:lnTo>
                  <a:pt x="1394591" y="149009"/>
                </a:lnTo>
                <a:lnTo>
                  <a:pt x="1399828" y="159950"/>
                </a:lnTo>
                <a:lnTo>
                  <a:pt x="1406906" y="169163"/>
                </a:lnTo>
                <a:lnTo>
                  <a:pt x="1415017" y="176219"/>
                </a:lnTo>
                <a:lnTo>
                  <a:pt x="1412875" y="117474"/>
                </a:lnTo>
                <a:lnTo>
                  <a:pt x="1412898" y="115122"/>
                </a:lnTo>
                <a:lnTo>
                  <a:pt x="1414346" y="100499"/>
                </a:lnTo>
                <a:lnTo>
                  <a:pt x="1418055" y="88514"/>
                </a:lnTo>
                <a:lnTo>
                  <a:pt x="1424051" y="79120"/>
                </a:lnTo>
                <a:lnTo>
                  <a:pt x="1428213" y="75059"/>
                </a:lnTo>
                <a:lnTo>
                  <a:pt x="1439262" y="68675"/>
                </a:lnTo>
                <a:lnTo>
                  <a:pt x="1452245" y="66547"/>
                </a:lnTo>
                <a:lnTo>
                  <a:pt x="1457810" y="66922"/>
                </a:lnTo>
                <a:lnTo>
                  <a:pt x="1469922" y="70894"/>
                </a:lnTo>
                <a:lnTo>
                  <a:pt x="1480185" y="79247"/>
                </a:lnTo>
                <a:lnTo>
                  <a:pt x="1486662" y="89645"/>
                </a:lnTo>
                <a:lnTo>
                  <a:pt x="1490190" y="101905"/>
                </a:lnTo>
                <a:lnTo>
                  <a:pt x="1491361" y="116712"/>
                </a:lnTo>
                <a:lnTo>
                  <a:pt x="1491316" y="119993"/>
                </a:lnTo>
                <a:lnTo>
                  <a:pt x="1489795" y="134541"/>
                </a:lnTo>
                <a:lnTo>
                  <a:pt x="1486092" y="146470"/>
                </a:lnTo>
                <a:lnTo>
                  <a:pt x="1480185" y="155828"/>
                </a:lnTo>
                <a:lnTo>
                  <a:pt x="1476150" y="159845"/>
                </a:lnTo>
                <a:lnTo>
                  <a:pt x="1472712" y="184035"/>
                </a:lnTo>
                <a:lnTo>
                  <a:pt x="1484376" y="178942"/>
                </a:lnTo>
                <a:lnTo>
                  <a:pt x="1490237" y="175309"/>
                </a:lnTo>
                <a:lnTo>
                  <a:pt x="1499682" y="166723"/>
                </a:lnTo>
                <a:lnTo>
                  <a:pt x="1506855" y="156082"/>
                </a:lnTo>
                <a:lnTo>
                  <a:pt x="1511682" y="143139"/>
                </a:lnTo>
                <a:lnTo>
                  <a:pt x="1513875" y="130388"/>
                </a:lnTo>
                <a:lnTo>
                  <a:pt x="1514602" y="115569"/>
                </a:lnTo>
                <a:lnTo>
                  <a:pt x="1514578" y="113252"/>
                </a:lnTo>
                <a:lnTo>
                  <a:pt x="1513254" y="98991"/>
                </a:lnTo>
                <a:lnTo>
                  <a:pt x="1509910" y="86340"/>
                </a:lnTo>
                <a:lnTo>
                  <a:pt x="1504556" y="75279"/>
                </a:lnTo>
                <a:lnTo>
                  <a:pt x="1497202" y="65785"/>
                </a:lnTo>
                <a:lnTo>
                  <a:pt x="1489269" y="58891"/>
                </a:lnTo>
                <a:lnTo>
                  <a:pt x="1478289" y="52693"/>
                </a:lnTo>
                <a:lnTo>
                  <a:pt x="1465948" y="48985"/>
                </a:lnTo>
                <a:lnTo>
                  <a:pt x="1452245" y="47751"/>
                </a:lnTo>
                <a:lnTo>
                  <a:pt x="1445200" y="48066"/>
                </a:lnTo>
                <a:lnTo>
                  <a:pt x="1432332" y="50503"/>
                </a:lnTo>
                <a:lnTo>
                  <a:pt x="1420674" y="55351"/>
                </a:lnTo>
                <a:lnTo>
                  <a:pt x="1410208" y="62610"/>
                </a:lnTo>
                <a:lnTo>
                  <a:pt x="1405098" y="67674"/>
                </a:lnTo>
                <a:lnTo>
                  <a:pt x="1398332" y="77411"/>
                </a:lnTo>
                <a:lnTo>
                  <a:pt x="1393500" y="88973"/>
                </a:lnTo>
                <a:lnTo>
                  <a:pt x="1390600" y="102335"/>
                </a:lnTo>
                <a:lnTo>
                  <a:pt x="1389634" y="117474"/>
                </a:lnTo>
                <a:close/>
              </a:path>
              <a:path w="1736471" h="238251">
                <a:moveTo>
                  <a:pt x="470662" y="78739"/>
                </a:moveTo>
                <a:lnTo>
                  <a:pt x="472965" y="76297"/>
                </a:lnTo>
                <a:lnTo>
                  <a:pt x="483760" y="68985"/>
                </a:lnTo>
                <a:lnTo>
                  <a:pt x="496316" y="66547"/>
                </a:lnTo>
                <a:lnTo>
                  <a:pt x="507776" y="49383"/>
                </a:lnTo>
                <a:lnTo>
                  <a:pt x="494665" y="47751"/>
                </a:lnTo>
                <a:lnTo>
                  <a:pt x="487484" y="48132"/>
                </a:lnTo>
                <a:lnTo>
                  <a:pt x="474927" y="50950"/>
                </a:lnTo>
                <a:lnTo>
                  <a:pt x="470662" y="78739"/>
                </a:lnTo>
                <a:close/>
              </a:path>
              <a:path w="1736471" h="238251">
                <a:moveTo>
                  <a:pt x="463423" y="198500"/>
                </a:moveTo>
                <a:lnTo>
                  <a:pt x="441452" y="195198"/>
                </a:lnTo>
                <a:lnTo>
                  <a:pt x="442391" y="206720"/>
                </a:lnTo>
                <a:lnTo>
                  <a:pt x="447072" y="218503"/>
                </a:lnTo>
                <a:lnTo>
                  <a:pt x="455676" y="227583"/>
                </a:lnTo>
                <a:lnTo>
                  <a:pt x="467563" y="233935"/>
                </a:lnTo>
                <a:lnTo>
                  <a:pt x="479935" y="237172"/>
                </a:lnTo>
                <a:lnTo>
                  <a:pt x="494157" y="238251"/>
                </a:lnTo>
                <a:lnTo>
                  <a:pt x="504516" y="237704"/>
                </a:lnTo>
                <a:lnTo>
                  <a:pt x="517111" y="235218"/>
                </a:lnTo>
                <a:lnTo>
                  <a:pt x="528066" y="230758"/>
                </a:lnTo>
                <a:lnTo>
                  <a:pt x="541098" y="220592"/>
                </a:lnTo>
                <a:lnTo>
                  <a:pt x="548132" y="210184"/>
                </a:lnTo>
                <a:lnTo>
                  <a:pt x="552397" y="195693"/>
                </a:lnTo>
                <a:lnTo>
                  <a:pt x="553957" y="182370"/>
                </a:lnTo>
                <a:lnTo>
                  <a:pt x="554482" y="166115"/>
                </a:lnTo>
                <a:lnTo>
                  <a:pt x="554482" y="50799"/>
                </a:lnTo>
                <a:lnTo>
                  <a:pt x="533654" y="50799"/>
                </a:lnTo>
                <a:lnTo>
                  <a:pt x="533654" y="66801"/>
                </a:lnTo>
                <a:lnTo>
                  <a:pt x="529769" y="62437"/>
                </a:lnTo>
                <a:lnTo>
                  <a:pt x="519472" y="54278"/>
                </a:lnTo>
                <a:lnTo>
                  <a:pt x="507776" y="49383"/>
                </a:lnTo>
                <a:lnTo>
                  <a:pt x="496316" y="66547"/>
                </a:lnTo>
                <a:lnTo>
                  <a:pt x="499961" y="66728"/>
                </a:lnTo>
                <a:lnTo>
                  <a:pt x="512069" y="70404"/>
                </a:lnTo>
                <a:lnTo>
                  <a:pt x="522478" y="78866"/>
                </a:lnTo>
                <a:lnTo>
                  <a:pt x="528636" y="88811"/>
                </a:lnTo>
                <a:lnTo>
                  <a:pt x="532204" y="101035"/>
                </a:lnTo>
                <a:lnTo>
                  <a:pt x="533400" y="115823"/>
                </a:lnTo>
                <a:lnTo>
                  <a:pt x="533393" y="117056"/>
                </a:lnTo>
                <a:lnTo>
                  <a:pt x="532102" y="132085"/>
                </a:lnTo>
                <a:lnTo>
                  <a:pt x="528582" y="144188"/>
                </a:lnTo>
                <a:lnTo>
                  <a:pt x="522859" y="153415"/>
                </a:lnTo>
                <a:lnTo>
                  <a:pt x="520269" y="156091"/>
                </a:lnTo>
                <a:lnTo>
                  <a:pt x="509454" y="163122"/>
                </a:lnTo>
                <a:lnTo>
                  <a:pt x="496697" y="165480"/>
                </a:lnTo>
                <a:lnTo>
                  <a:pt x="493068" y="165310"/>
                </a:lnTo>
                <a:lnTo>
                  <a:pt x="480798" y="161690"/>
                </a:lnTo>
                <a:lnTo>
                  <a:pt x="470535" y="153415"/>
                </a:lnTo>
                <a:lnTo>
                  <a:pt x="464412" y="142817"/>
                </a:lnTo>
                <a:lnTo>
                  <a:pt x="461202" y="130393"/>
                </a:lnTo>
                <a:lnTo>
                  <a:pt x="460121" y="115061"/>
                </a:lnTo>
                <a:lnTo>
                  <a:pt x="461267" y="100538"/>
                </a:lnTo>
                <a:lnTo>
                  <a:pt x="464790" y="88293"/>
                </a:lnTo>
                <a:lnTo>
                  <a:pt x="470662" y="78739"/>
                </a:lnTo>
                <a:lnTo>
                  <a:pt x="474927" y="50950"/>
                </a:lnTo>
                <a:lnTo>
                  <a:pt x="463804" y="56514"/>
                </a:lnTo>
                <a:lnTo>
                  <a:pt x="458660" y="60498"/>
                </a:lnTo>
                <a:lnTo>
                  <a:pt x="450278" y="69863"/>
                </a:lnTo>
                <a:lnTo>
                  <a:pt x="443865" y="81533"/>
                </a:lnTo>
                <a:lnTo>
                  <a:pt x="440364" y="91158"/>
                </a:lnTo>
                <a:lnTo>
                  <a:pt x="437745" y="103567"/>
                </a:lnTo>
                <a:lnTo>
                  <a:pt x="436880" y="116712"/>
                </a:lnTo>
                <a:lnTo>
                  <a:pt x="437737" y="129471"/>
                </a:lnTo>
                <a:lnTo>
                  <a:pt x="440548" y="142127"/>
                </a:lnTo>
                <a:lnTo>
                  <a:pt x="445304" y="153749"/>
                </a:lnTo>
                <a:lnTo>
                  <a:pt x="451993" y="164337"/>
                </a:lnTo>
                <a:lnTo>
                  <a:pt x="458101" y="171092"/>
                </a:lnTo>
                <a:lnTo>
                  <a:pt x="468436" y="178346"/>
                </a:lnTo>
                <a:lnTo>
                  <a:pt x="480586" y="182699"/>
                </a:lnTo>
                <a:lnTo>
                  <a:pt x="494538" y="184149"/>
                </a:lnTo>
                <a:lnTo>
                  <a:pt x="497478" y="184070"/>
                </a:lnTo>
                <a:lnTo>
                  <a:pt x="510216" y="181650"/>
                </a:lnTo>
                <a:lnTo>
                  <a:pt x="521555" y="175869"/>
                </a:lnTo>
                <a:lnTo>
                  <a:pt x="531495" y="166750"/>
                </a:lnTo>
                <a:lnTo>
                  <a:pt x="531471" y="172006"/>
                </a:lnTo>
                <a:lnTo>
                  <a:pt x="530990" y="186778"/>
                </a:lnTo>
                <a:lnTo>
                  <a:pt x="529844" y="195706"/>
                </a:lnTo>
                <a:lnTo>
                  <a:pt x="527812" y="203199"/>
                </a:lnTo>
                <a:lnTo>
                  <a:pt x="524002" y="209041"/>
                </a:lnTo>
                <a:lnTo>
                  <a:pt x="518287" y="213232"/>
                </a:lnTo>
                <a:lnTo>
                  <a:pt x="512572" y="217423"/>
                </a:lnTo>
                <a:lnTo>
                  <a:pt x="504571" y="219582"/>
                </a:lnTo>
                <a:lnTo>
                  <a:pt x="484378" y="219582"/>
                </a:lnTo>
                <a:lnTo>
                  <a:pt x="476631" y="217423"/>
                </a:lnTo>
                <a:lnTo>
                  <a:pt x="471043" y="213232"/>
                </a:lnTo>
                <a:lnTo>
                  <a:pt x="466852" y="210184"/>
                </a:lnTo>
                <a:lnTo>
                  <a:pt x="464312" y="205231"/>
                </a:lnTo>
                <a:lnTo>
                  <a:pt x="463423" y="198500"/>
                </a:lnTo>
                <a:close/>
              </a:path>
              <a:path w="1736471" h="238251">
                <a:moveTo>
                  <a:pt x="969518" y="50799"/>
                </a:moveTo>
                <a:lnTo>
                  <a:pt x="969518" y="184149"/>
                </a:lnTo>
                <a:lnTo>
                  <a:pt x="992124" y="184149"/>
                </a:lnTo>
                <a:lnTo>
                  <a:pt x="992124" y="50799"/>
                </a:lnTo>
                <a:lnTo>
                  <a:pt x="969518" y="50799"/>
                </a:lnTo>
                <a:close/>
              </a:path>
              <a:path w="1736471" h="238251">
                <a:moveTo>
                  <a:pt x="1334643" y="184149"/>
                </a:moveTo>
                <a:lnTo>
                  <a:pt x="1334650" y="113052"/>
                </a:lnTo>
                <a:lnTo>
                  <a:pt x="1335680" y="100009"/>
                </a:lnTo>
                <a:lnTo>
                  <a:pt x="1338452" y="88010"/>
                </a:lnTo>
                <a:lnTo>
                  <a:pt x="1340104" y="82676"/>
                </a:lnTo>
                <a:lnTo>
                  <a:pt x="1342898" y="78612"/>
                </a:lnTo>
                <a:lnTo>
                  <a:pt x="1346835" y="75564"/>
                </a:lnTo>
                <a:lnTo>
                  <a:pt x="1350772" y="72643"/>
                </a:lnTo>
                <a:lnTo>
                  <a:pt x="1355217" y="71119"/>
                </a:lnTo>
                <a:lnTo>
                  <a:pt x="1365758" y="71119"/>
                </a:lnTo>
                <a:lnTo>
                  <a:pt x="1371219" y="72770"/>
                </a:lnTo>
                <a:lnTo>
                  <a:pt x="1376807" y="76072"/>
                </a:lnTo>
                <a:lnTo>
                  <a:pt x="1384554" y="55117"/>
                </a:lnTo>
                <a:lnTo>
                  <a:pt x="1376680" y="50164"/>
                </a:lnTo>
                <a:lnTo>
                  <a:pt x="1368933" y="47751"/>
                </a:lnTo>
                <a:lnTo>
                  <a:pt x="1356106" y="47751"/>
                </a:lnTo>
                <a:lnTo>
                  <a:pt x="1351280" y="49275"/>
                </a:lnTo>
                <a:lnTo>
                  <a:pt x="1346835" y="52323"/>
                </a:lnTo>
                <a:lnTo>
                  <a:pt x="1342389" y="55371"/>
                </a:lnTo>
                <a:lnTo>
                  <a:pt x="1337690" y="61594"/>
                </a:lnTo>
                <a:lnTo>
                  <a:pt x="1332484" y="70992"/>
                </a:lnTo>
                <a:lnTo>
                  <a:pt x="1332484" y="50799"/>
                </a:lnTo>
                <a:lnTo>
                  <a:pt x="1312164" y="50799"/>
                </a:lnTo>
                <a:lnTo>
                  <a:pt x="1312164" y="184149"/>
                </a:lnTo>
                <a:lnTo>
                  <a:pt x="1334643" y="184149"/>
                </a:lnTo>
                <a:close/>
              </a:path>
              <a:path w="1736471" h="238251">
                <a:moveTo>
                  <a:pt x="813054" y="184149"/>
                </a:moveTo>
                <a:lnTo>
                  <a:pt x="836676" y="184149"/>
                </a:lnTo>
                <a:lnTo>
                  <a:pt x="863727" y="81533"/>
                </a:lnTo>
                <a:lnTo>
                  <a:pt x="868807" y="104266"/>
                </a:lnTo>
                <a:lnTo>
                  <a:pt x="890015" y="184149"/>
                </a:lnTo>
                <a:lnTo>
                  <a:pt x="913511" y="184149"/>
                </a:lnTo>
                <a:lnTo>
                  <a:pt x="955294" y="50799"/>
                </a:lnTo>
                <a:lnTo>
                  <a:pt x="933323" y="50799"/>
                </a:lnTo>
                <a:lnTo>
                  <a:pt x="910463" y="127888"/>
                </a:lnTo>
                <a:lnTo>
                  <a:pt x="902715" y="153669"/>
                </a:lnTo>
                <a:lnTo>
                  <a:pt x="896112" y="128142"/>
                </a:lnTo>
                <a:lnTo>
                  <a:pt x="876173" y="50799"/>
                </a:lnTo>
                <a:lnTo>
                  <a:pt x="852932" y="50799"/>
                </a:lnTo>
                <a:lnTo>
                  <a:pt x="831723" y="128904"/>
                </a:lnTo>
                <a:lnTo>
                  <a:pt x="830456" y="133864"/>
                </a:lnTo>
                <a:lnTo>
                  <a:pt x="826412" y="149778"/>
                </a:lnTo>
                <a:lnTo>
                  <a:pt x="824738" y="156336"/>
                </a:lnTo>
                <a:lnTo>
                  <a:pt x="816864" y="127761"/>
                </a:lnTo>
                <a:lnTo>
                  <a:pt x="795655" y="50799"/>
                </a:lnTo>
                <a:lnTo>
                  <a:pt x="772287" y="50799"/>
                </a:lnTo>
                <a:lnTo>
                  <a:pt x="813054" y="184149"/>
                </a:lnTo>
                <a:close/>
              </a:path>
              <a:path w="1736471" h="238251">
                <a:moveTo>
                  <a:pt x="608042" y="57950"/>
                </a:moveTo>
                <a:lnTo>
                  <a:pt x="598297" y="66420"/>
                </a:lnTo>
                <a:lnTo>
                  <a:pt x="589259" y="79227"/>
                </a:lnTo>
                <a:lnTo>
                  <a:pt x="584620" y="90733"/>
                </a:lnTo>
                <a:lnTo>
                  <a:pt x="581830" y="103863"/>
                </a:lnTo>
                <a:lnTo>
                  <a:pt x="580898" y="118617"/>
                </a:lnTo>
                <a:lnTo>
                  <a:pt x="580937" y="121726"/>
                </a:lnTo>
                <a:lnTo>
                  <a:pt x="582302" y="136051"/>
                </a:lnTo>
                <a:lnTo>
                  <a:pt x="585607" y="148719"/>
                </a:lnTo>
                <a:lnTo>
                  <a:pt x="590854" y="159750"/>
                </a:lnTo>
                <a:lnTo>
                  <a:pt x="598043" y="169163"/>
                </a:lnTo>
                <a:lnTo>
                  <a:pt x="606733" y="176581"/>
                </a:lnTo>
                <a:lnTo>
                  <a:pt x="617726" y="182462"/>
                </a:lnTo>
                <a:lnTo>
                  <a:pt x="630286" y="186009"/>
                </a:lnTo>
                <a:lnTo>
                  <a:pt x="644398" y="187197"/>
                </a:lnTo>
                <a:lnTo>
                  <a:pt x="646438" y="187175"/>
                </a:lnTo>
                <a:lnTo>
                  <a:pt x="660197" y="185699"/>
                </a:lnTo>
                <a:lnTo>
                  <a:pt x="672275" y="181931"/>
                </a:lnTo>
                <a:lnTo>
                  <a:pt x="682625" y="175894"/>
                </a:lnTo>
                <a:lnTo>
                  <a:pt x="691426" y="167466"/>
                </a:lnTo>
                <a:lnTo>
                  <a:pt x="698312" y="156825"/>
                </a:lnTo>
                <a:lnTo>
                  <a:pt x="703072" y="144144"/>
                </a:lnTo>
                <a:lnTo>
                  <a:pt x="679704" y="141223"/>
                </a:lnTo>
                <a:lnTo>
                  <a:pt x="676275" y="150748"/>
                </a:lnTo>
                <a:lnTo>
                  <a:pt x="671703" y="157733"/>
                </a:lnTo>
                <a:lnTo>
                  <a:pt x="665861" y="162051"/>
                </a:lnTo>
                <a:lnTo>
                  <a:pt x="659892" y="166369"/>
                </a:lnTo>
                <a:lnTo>
                  <a:pt x="652907" y="168528"/>
                </a:lnTo>
                <a:lnTo>
                  <a:pt x="644525" y="168528"/>
                </a:lnTo>
                <a:lnTo>
                  <a:pt x="639419" y="168242"/>
                </a:lnTo>
                <a:lnTo>
                  <a:pt x="627120" y="164647"/>
                </a:lnTo>
                <a:lnTo>
                  <a:pt x="616712" y="156844"/>
                </a:lnTo>
                <a:lnTo>
                  <a:pt x="611016" y="149174"/>
                </a:lnTo>
                <a:lnTo>
                  <a:pt x="606414" y="137501"/>
                </a:lnTo>
                <a:lnTo>
                  <a:pt x="604266" y="123189"/>
                </a:lnTo>
                <a:lnTo>
                  <a:pt x="605536" y="104647"/>
                </a:lnTo>
                <a:lnTo>
                  <a:pt x="606134" y="99289"/>
                </a:lnTo>
                <a:lnTo>
                  <a:pt x="610028" y="86779"/>
                </a:lnTo>
                <a:lnTo>
                  <a:pt x="608042" y="57950"/>
                </a:lnTo>
                <a:close/>
              </a:path>
              <a:path w="1736471" h="238251">
                <a:moveTo>
                  <a:pt x="703778" y="113482"/>
                </a:moveTo>
                <a:lnTo>
                  <a:pt x="702390" y="99152"/>
                </a:lnTo>
                <a:lnTo>
                  <a:pt x="699128" y="86456"/>
                </a:lnTo>
                <a:lnTo>
                  <a:pt x="693982" y="75411"/>
                </a:lnTo>
                <a:lnTo>
                  <a:pt x="686943" y="66039"/>
                </a:lnTo>
                <a:lnTo>
                  <a:pt x="679934" y="59587"/>
                </a:lnTo>
                <a:lnTo>
                  <a:pt x="669102" y="53012"/>
                </a:lnTo>
                <a:lnTo>
                  <a:pt x="656870" y="49067"/>
                </a:lnTo>
                <a:lnTo>
                  <a:pt x="643255" y="47751"/>
                </a:lnTo>
                <a:lnTo>
                  <a:pt x="631733" y="48633"/>
                </a:lnTo>
                <a:lnTo>
                  <a:pt x="619188" y="52021"/>
                </a:lnTo>
                <a:lnTo>
                  <a:pt x="608042" y="57950"/>
                </a:lnTo>
                <a:lnTo>
                  <a:pt x="610028" y="86779"/>
                </a:lnTo>
                <a:lnTo>
                  <a:pt x="617220" y="76834"/>
                </a:lnTo>
                <a:lnTo>
                  <a:pt x="619441" y="74813"/>
                </a:lnTo>
                <a:lnTo>
                  <a:pt x="630476" y="68507"/>
                </a:lnTo>
                <a:lnTo>
                  <a:pt x="643509" y="66420"/>
                </a:lnTo>
                <a:lnTo>
                  <a:pt x="649319" y="66818"/>
                </a:lnTo>
                <a:lnTo>
                  <a:pt x="661447" y="70893"/>
                </a:lnTo>
                <a:lnTo>
                  <a:pt x="671449" y="79374"/>
                </a:lnTo>
                <a:lnTo>
                  <a:pt x="677282" y="90567"/>
                </a:lnTo>
                <a:lnTo>
                  <a:pt x="679958" y="104647"/>
                </a:lnTo>
                <a:lnTo>
                  <a:pt x="605536" y="104647"/>
                </a:lnTo>
                <a:lnTo>
                  <a:pt x="604266" y="123189"/>
                </a:lnTo>
                <a:lnTo>
                  <a:pt x="703707" y="123189"/>
                </a:lnTo>
                <a:lnTo>
                  <a:pt x="703778" y="113482"/>
                </a:lnTo>
                <a:close/>
              </a:path>
              <a:path w="1736471" h="238251">
                <a:moveTo>
                  <a:pt x="382143" y="184149"/>
                </a:moveTo>
                <a:lnTo>
                  <a:pt x="382150" y="113052"/>
                </a:lnTo>
                <a:lnTo>
                  <a:pt x="383180" y="100009"/>
                </a:lnTo>
                <a:lnTo>
                  <a:pt x="385953" y="88010"/>
                </a:lnTo>
                <a:lnTo>
                  <a:pt x="387604" y="82676"/>
                </a:lnTo>
                <a:lnTo>
                  <a:pt x="390398" y="78612"/>
                </a:lnTo>
                <a:lnTo>
                  <a:pt x="394335" y="75564"/>
                </a:lnTo>
                <a:lnTo>
                  <a:pt x="398272" y="72643"/>
                </a:lnTo>
                <a:lnTo>
                  <a:pt x="402717" y="71119"/>
                </a:lnTo>
                <a:lnTo>
                  <a:pt x="413258" y="71119"/>
                </a:lnTo>
                <a:lnTo>
                  <a:pt x="418719" y="72770"/>
                </a:lnTo>
                <a:lnTo>
                  <a:pt x="424307" y="76072"/>
                </a:lnTo>
                <a:lnTo>
                  <a:pt x="432054" y="55117"/>
                </a:lnTo>
                <a:lnTo>
                  <a:pt x="424180" y="50164"/>
                </a:lnTo>
                <a:lnTo>
                  <a:pt x="416433" y="47751"/>
                </a:lnTo>
                <a:lnTo>
                  <a:pt x="403606" y="47751"/>
                </a:lnTo>
                <a:lnTo>
                  <a:pt x="398780" y="49275"/>
                </a:lnTo>
                <a:lnTo>
                  <a:pt x="394335" y="52323"/>
                </a:lnTo>
                <a:lnTo>
                  <a:pt x="389890" y="55371"/>
                </a:lnTo>
                <a:lnTo>
                  <a:pt x="385191" y="61594"/>
                </a:lnTo>
                <a:lnTo>
                  <a:pt x="379984" y="70992"/>
                </a:lnTo>
                <a:lnTo>
                  <a:pt x="379984" y="50799"/>
                </a:lnTo>
                <a:lnTo>
                  <a:pt x="359664" y="50799"/>
                </a:lnTo>
                <a:lnTo>
                  <a:pt x="359664" y="184149"/>
                </a:lnTo>
                <a:lnTo>
                  <a:pt x="382143" y="184149"/>
                </a:lnTo>
                <a:close/>
              </a:path>
              <a:path w="1736471" h="238251">
                <a:moveTo>
                  <a:pt x="236567" y="57950"/>
                </a:moveTo>
                <a:lnTo>
                  <a:pt x="226822" y="66420"/>
                </a:lnTo>
                <a:lnTo>
                  <a:pt x="217784" y="79227"/>
                </a:lnTo>
                <a:lnTo>
                  <a:pt x="213145" y="90733"/>
                </a:lnTo>
                <a:lnTo>
                  <a:pt x="210355" y="103863"/>
                </a:lnTo>
                <a:lnTo>
                  <a:pt x="209423" y="118617"/>
                </a:lnTo>
                <a:lnTo>
                  <a:pt x="209462" y="121726"/>
                </a:lnTo>
                <a:lnTo>
                  <a:pt x="210827" y="136051"/>
                </a:lnTo>
                <a:lnTo>
                  <a:pt x="214132" y="148719"/>
                </a:lnTo>
                <a:lnTo>
                  <a:pt x="219379" y="159750"/>
                </a:lnTo>
                <a:lnTo>
                  <a:pt x="226568" y="169163"/>
                </a:lnTo>
                <a:lnTo>
                  <a:pt x="235258" y="176581"/>
                </a:lnTo>
                <a:lnTo>
                  <a:pt x="246251" y="182462"/>
                </a:lnTo>
                <a:lnTo>
                  <a:pt x="258811" y="186009"/>
                </a:lnTo>
                <a:lnTo>
                  <a:pt x="272923" y="187197"/>
                </a:lnTo>
                <a:lnTo>
                  <a:pt x="274963" y="187175"/>
                </a:lnTo>
                <a:lnTo>
                  <a:pt x="288722" y="185699"/>
                </a:lnTo>
                <a:lnTo>
                  <a:pt x="300800" y="181931"/>
                </a:lnTo>
                <a:lnTo>
                  <a:pt x="311150" y="175894"/>
                </a:lnTo>
                <a:lnTo>
                  <a:pt x="319951" y="167466"/>
                </a:lnTo>
                <a:lnTo>
                  <a:pt x="326837" y="156825"/>
                </a:lnTo>
                <a:lnTo>
                  <a:pt x="331597" y="144144"/>
                </a:lnTo>
                <a:lnTo>
                  <a:pt x="308229" y="141223"/>
                </a:lnTo>
                <a:lnTo>
                  <a:pt x="304800" y="150748"/>
                </a:lnTo>
                <a:lnTo>
                  <a:pt x="300228" y="157733"/>
                </a:lnTo>
                <a:lnTo>
                  <a:pt x="294386" y="162051"/>
                </a:lnTo>
                <a:lnTo>
                  <a:pt x="288417" y="166369"/>
                </a:lnTo>
                <a:lnTo>
                  <a:pt x="281432" y="168528"/>
                </a:lnTo>
                <a:lnTo>
                  <a:pt x="273050" y="168528"/>
                </a:lnTo>
                <a:lnTo>
                  <a:pt x="267944" y="168242"/>
                </a:lnTo>
                <a:lnTo>
                  <a:pt x="255645" y="164647"/>
                </a:lnTo>
                <a:lnTo>
                  <a:pt x="245237" y="156844"/>
                </a:lnTo>
                <a:lnTo>
                  <a:pt x="239541" y="149174"/>
                </a:lnTo>
                <a:lnTo>
                  <a:pt x="234939" y="137501"/>
                </a:lnTo>
                <a:lnTo>
                  <a:pt x="232791" y="123189"/>
                </a:lnTo>
                <a:lnTo>
                  <a:pt x="234061" y="104647"/>
                </a:lnTo>
                <a:lnTo>
                  <a:pt x="234659" y="99289"/>
                </a:lnTo>
                <a:lnTo>
                  <a:pt x="238553" y="86779"/>
                </a:lnTo>
                <a:lnTo>
                  <a:pt x="236567" y="57950"/>
                </a:lnTo>
                <a:close/>
              </a:path>
              <a:path w="1736471" h="238251">
                <a:moveTo>
                  <a:pt x="332303" y="113482"/>
                </a:moveTo>
                <a:lnTo>
                  <a:pt x="330915" y="99152"/>
                </a:lnTo>
                <a:lnTo>
                  <a:pt x="327653" y="86456"/>
                </a:lnTo>
                <a:lnTo>
                  <a:pt x="322507" y="75411"/>
                </a:lnTo>
                <a:lnTo>
                  <a:pt x="315468" y="66039"/>
                </a:lnTo>
                <a:lnTo>
                  <a:pt x="308459" y="59587"/>
                </a:lnTo>
                <a:lnTo>
                  <a:pt x="297627" y="53012"/>
                </a:lnTo>
                <a:lnTo>
                  <a:pt x="285395" y="49067"/>
                </a:lnTo>
                <a:lnTo>
                  <a:pt x="271780" y="47751"/>
                </a:lnTo>
                <a:lnTo>
                  <a:pt x="260258" y="48633"/>
                </a:lnTo>
                <a:lnTo>
                  <a:pt x="247713" y="52021"/>
                </a:lnTo>
                <a:lnTo>
                  <a:pt x="236567" y="57950"/>
                </a:lnTo>
                <a:lnTo>
                  <a:pt x="238553" y="86779"/>
                </a:lnTo>
                <a:lnTo>
                  <a:pt x="245745" y="76834"/>
                </a:lnTo>
                <a:lnTo>
                  <a:pt x="247966" y="74813"/>
                </a:lnTo>
                <a:lnTo>
                  <a:pt x="259001" y="68507"/>
                </a:lnTo>
                <a:lnTo>
                  <a:pt x="272034" y="66420"/>
                </a:lnTo>
                <a:lnTo>
                  <a:pt x="277844" y="66818"/>
                </a:lnTo>
                <a:lnTo>
                  <a:pt x="289972" y="70893"/>
                </a:lnTo>
                <a:lnTo>
                  <a:pt x="299974" y="79374"/>
                </a:lnTo>
                <a:lnTo>
                  <a:pt x="305807" y="90567"/>
                </a:lnTo>
                <a:lnTo>
                  <a:pt x="308483" y="104647"/>
                </a:lnTo>
                <a:lnTo>
                  <a:pt x="234061" y="104647"/>
                </a:lnTo>
                <a:lnTo>
                  <a:pt x="232791" y="123189"/>
                </a:lnTo>
                <a:lnTo>
                  <a:pt x="332232" y="123189"/>
                </a:lnTo>
                <a:lnTo>
                  <a:pt x="332303" y="113482"/>
                </a:lnTo>
                <a:close/>
              </a:path>
            </a:pathLst>
          </a:custGeom>
          <a:solidFill>
            <a:srgbClr val="FCC3A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9" name="object 149"/>
          <p:cNvSpPr/>
          <p:nvPr/>
        </p:nvSpPr>
        <p:spPr>
          <a:xfrm>
            <a:off x="3367786" y="3886009"/>
            <a:ext cx="0" cy="182435"/>
          </a:xfrm>
          <a:custGeom>
            <a:avLst/>
            <a:gdLst/>
            <a:ahLst/>
            <a:cxnLst/>
            <a:rect l="l" t="t" r="r" b="b"/>
            <a:pathLst>
              <a:path h="182435">
                <a:moveTo>
                  <a:pt x="0" y="0"/>
                </a:moveTo>
                <a:lnTo>
                  <a:pt x="0" y="182435"/>
                </a:lnTo>
              </a:path>
            </a:pathLst>
          </a:custGeom>
          <a:ln w="23875">
            <a:solidFill>
              <a:srgbClr val="FCC3A3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0" name="object 150"/>
          <p:cNvSpPr/>
          <p:nvPr/>
        </p:nvSpPr>
        <p:spPr>
          <a:xfrm>
            <a:off x="3942715" y="3950843"/>
            <a:ext cx="78486" cy="101981"/>
          </a:xfrm>
          <a:custGeom>
            <a:avLst/>
            <a:gdLst/>
            <a:ahLst/>
            <a:cxnLst/>
            <a:rect l="l" t="t" r="r" b="b"/>
            <a:pathLst>
              <a:path w="78486" h="101980">
                <a:moveTo>
                  <a:pt x="39370" y="0"/>
                </a:moveTo>
                <a:lnTo>
                  <a:pt x="26387" y="2127"/>
                </a:lnTo>
                <a:lnTo>
                  <a:pt x="15338" y="8511"/>
                </a:lnTo>
                <a:lnTo>
                  <a:pt x="11175" y="12572"/>
                </a:lnTo>
                <a:lnTo>
                  <a:pt x="5180" y="21966"/>
                </a:lnTo>
                <a:lnTo>
                  <a:pt x="1471" y="33951"/>
                </a:lnTo>
                <a:lnTo>
                  <a:pt x="23" y="48574"/>
                </a:lnTo>
                <a:lnTo>
                  <a:pt x="0" y="50926"/>
                </a:lnTo>
                <a:lnTo>
                  <a:pt x="1120" y="65882"/>
                </a:lnTo>
                <a:lnTo>
                  <a:pt x="4499" y="78272"/>
                </a:lnTo>
                <a:lnTo>
                  <a:pt x="10159" y="88071"/>
                </a:lnTo>
                <a:lnTo>
                  <a:pt x="21372" y="97588"/>
                </a:lnTo>
                <a:lnTo>
                  <a:pt x="33496" y="101579"/>
                </a:lnTo>
                <a:lnTo>
                  <a:pt x="39370" y="101980"/>
                </a:lnTo>
                <a:lnTo>
                  <a:pt x="52274" y="99819"/>
                </a:lnTo>
                <a:lnTo>
                  <a:pt x="63275" y="93297"/>
                </a:lnTo>
                <a:lnTo>
                  <a:pt x="67310" y="89280"/>
                </a:lnTo>
                <a:lnTo>
                  <a:pt x="73217" y="79922"/>
                </a:lnTo>
                <a:lnTo>
                  <a:pt x="76920" y="67993"/>
                </a:lnTo>
                <a:lnTo>
                  <a:pt x="78441" y="53445"/>
                </a:lnTo>
                <a:lnTo>
                  <a:pt x="78486" y="50164"/>
                </a:lnTo>
                <a:lnTo>
                  <a:pt x="77315" y="35357"/>
                </a:lnTo>
                <a:lnTo>
                  <a:pt x="73787" y="23097"/>
                </a:lnTo>
                <a:lnTo>
                  <a:pt x="67875" y="13358"/>
                </a:lnTo>
                <a:lnTo>
                  <a:pt x="57047" y="4346"/>
                </a:lnTo>
                <a:lnTo>
                  <a:pt x="44935" y="374"/>
                </a:lnTo>
                <a:lnTo>
                  <a:pt x="39370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1" name="object 151"/>
          <p:cNvSpPr/>
          <p:nvPr/>
        </p:nvSpPr>
        <p:spPr>
          <a:xfrm>
            <a:off x="3799840" y="3950843"/>
            <a:ext cx="78486" cy="101981"/>
          </a:xfrm>
          <a:custGeom>
            <a:avLst/>
            <a:gdLst/>
            <a:ahLst/>
            <a:cxnLst/>
            <a:rect l="l" t="t" r="r" b="b"/>
            <a:pathLst>
              <a:path w="78486" h="101980">
                <a:moveTo>
                  <a:pt x="39370" y="0"/>
                </a:moveTo>
                <a:lnTo>
                  <a:pt x="26387" y="2127"/>
                </a:lnTo>
                <a:lnTo>
                  <a:pt x="15338" y="8511"/>
                </a:lnTo>
                <a:lnTo>
                  <a:pt x="11175" y="12572"/>
                </a:lnTo>
                <a:lnTo>
                  <a:pt x="5180" y="21966"/>
                </a:lnTo>
                <a:lnTo>
                  <a:pt x="1471" y="33951"/>
                </a:lnTo>
                <a:lnTo>
                  <a:pt x="23" y="48574"/>
                </a:lnTo>
                <a:lnTo>
                  <a:pt x="0" y="50926"/>
                </a:lnTo>
                <a:lnTo>
                  <a:pt x="1120" y="65882"/>
                </a:lnTo>
                <a:lnTo>
                  <a:pt x="4499" y="78272"/>
                </a:lnTo>
                <a:lnTo>
                  <a:pt x="10159" y="88071"/>
                </a:lnTo>
                <a:lnTo>
                  <a:pt x="21372" y="97588"/>
                </a:lnTo>
                <a:lnTo>
                  <a:pt x="33496" y="101579"/>
                </a:lnTo>
                <a:lnTo>
                  <a:pt x="39370" y="101980"/>
                </a:lnTo>
                <a:lnTo>
                  <a:pt x="52274" y="99819"/>
                </a:lnTo>
                <a:lnTo>
                  <a:pt x="63275" y="93297"/>
                </a:lnTo>
                <a:lnTo>
                  <a:pt x="67310" y="89280"/>
                </a:lnTo>
                <a:lnTo>
                  <a:pt x="73217" y="79922"/>
                </a:lnTo>
                <a:lnTo>
                  <a:pt x="76920" y="67993"/>
                </a:lnTo>
                <a:lnTo>
                  <a:pt x="78441" y="53445"/>
                </a:lnTo>
                <a:lnTo>
                  <a:pt x="78486" y="50164"/>
                </a:lnTo>
                <a:lnTo>
                  <a:pt x="77315" y="35357"/>
                </a:lnTo>
                <a:lnTo>
                  <a:pt x="73787" y="23097"/>
                </a:lnTo>
                <a:lnTo>
                  <a:pt x="67875" y="13358"/>
                </a:lnTo>
                <a:lnTo>
                  <a:pt x="57047" y="4346"/>
                </a:lnTo>
                <a:lnTo>
                  <a:pt x="44935" y="374"/>
                </a:lnTo>
                <a:lnTo>
                  <a:pt x="39370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2" name="object 152"/>
          <p:cNvSpPr/>
          <p:nvPr/>
        </p:nvSpPr>
        <p:spPr>
          <a:xfrm>
            <a:off x="2847086" y="3950843"/>
            <a:ext cx="73278" cy="98932"/>
          </a:xfrm>
          <a:custGeom>
            <a:avLst/>
            <a:gdLst/>
            <a:ahLst/>
            <a:cxnLst/>
            <a:rect l="l" t="t" r="r" b="b"/>
            <a:pathLst>
              <a:path w="73278" h="98932">
                <a:moveTo>
                  <a:pt x="36194" y="0"/>
                </a:moveTo>
                <a:lnTo>
                  <a:pt x="23639" y="2437"/>
                </a:lnTo>
                <a:lnTo>
                  <a:pt x="12844" y="9749"/>
                </a:lnTo>
                <a:lnTo>
                  <a:pt x="10540" y="12191"/>
                </a:lnTo>
                <a:lnTo>
                  <a:pt x="4669" y="21745"/>
                </a:lnTo>
                <a:lnTo>
                  <a:pt x="1146" y="33990"/>
                </a:lnTo>
                <a:lnTo>
                  <a:pt x="0" y="48513"/>
                </a:lnTo>
                <a:lnTo>
                  <a:pt x="1081" y="63845"/>
                </a:lnTo>
                <a:lnTo>
                  <a:pt x="4291" y="76269"/>
                </a:lnTo>
                <a:lnTo>
                  <a:pt x="9580" y="85836"/>
                </a:lnTo>
                <a:lnTo>
                  <a:pt x="20677" y="95142"/>
                </a:lnTo>
                <a:lnTo>
                  <a:pt x="32947" y="98762"/>
                </a:lnTo>
                <a:lnTo>
                  <a:pt x="36575" y="98932"/>
                </a:lnTo>
                <a:lnTo>
                  <a:pt x="49333" y="96574"/>
                </a:lnTo>
                <a:lnTo>
                  <a:pt x="60148" y="89543"/>
                </a:lnTo>
                <a:lnTo>
                  <a:pt x="62737" y="86867"/>
                </a:lnTo>
                <a:lnTo>
                  <a:pt x="68461" y="77640"/>
                </a:lnTo>
                <a:lnTo>
                  <a:pt x="71981" y="65537"/>
                </a:lnTo>
                <a:lnTo>
                  <a:pt x="73272" y="50508"/>
                </a:lnTo>
                <a:lnTo>
                  <a:pt x="73278" y="49275"/>
                </a:lnTo>
                <a:lnTo>
                  <a:pt x="72083" y="34487"/>
                </a:lnTo>
                <a:lnTo>
                  <a:pt x="68515" y="22263"/>
                </a:lnTo>
                <a:lnTo>
                  <a:pt x="62601" y="12605"/>
                </a:lnTo>
                <a:lnTo>
                  <a:pt x="51948" y="3856"/>
                </a:lnTo>
                <a:lnTo>
                  <a:pt x="39840" y="180"/>
                </a:lnTo>
                <a:lnTo>
                  <a:pt x="36194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3" name="object 153"/>
          <p:cNvSpPr/>
          <p:nvPr/>
        </p:nvSpPr>
        <p:spPr>
          <a:xfrm>
            <a:off x="2992501" y="3950716"/>
            <a:ext cx="74422" cy="38226"/>
          </a:xfrm>
          <a:custGeom>
            <a:avLst/>
            <a:gdLst/>
            <a:ahLst/>
            <a:cxnLst/>
            <a:rect l="l" t="t" r="r" b="b"/>
            <a:pathLst>
              <a:path w="74422" h="38226">
                <a:moveTo>
                  <a:pt x="37973" y="0"/>
                </a:moveTo>
                <a:lnTo>
                  <a:pt x="24940" y="2086"/>
                </a:lnTo>
                <a:lnTo>
                  <a:pt x="13905" y="8392"/>
                </a:lnTo>
                <a:lnTo>
                  <a:pt x="11684" y="10413"/>
                </a:lnTo>
                <a:lnTo>
                  <a:pt x="4492" y="20358"/>
                </a:lnTo>
                <a:lnTo>
                  <a:pt x="598" y="32868"/>
                </a:lnTo>
                <a:lnTo>
                  <a:pt x="0" y="38226"/>
                </a:lnTo>
                <a:lnTo>
                  <a:pt x="74422" y="38226"/>
                </a:lnTo>
                <a:lnTo>
                  <a:pt x="71746" y="24146"/>
                </a:lnTo>
                <a:lnTo>
                  <a:pt x="66569" y="13786"/>
                </a:lnTo>
                <a:lnTo>
                  <a:pt x="55911" y="4472"/>
                </a:lnTo>
                <a:lnTo>
                  <a:pt x="43783" y="397"/>
                </a:lnTo>
                <a:lnTo>
                  <a:pt x="37973" y="0"/>
                </a:lnTo>
                <a:close/>
              </a:path>
            </a:pathLst>
          </a:custGeom>
          <a:ln w="19049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4" name="object 154"/>
          <p:cNvSpPr/>
          <p:nvPr/>
        </p:nvSpPr>
        <p:spPr>
          <a:xfrm>
            <a:off x="2621026" y="3950716"/>
            <a:ext cx="74422" cy="38226"/>
          </a:xfrm>
          <a:custGeom>
            <a:avLst/>
            <a:gdLst/>
            <a:ahLst/>
            <a:cxnLst/>
            <a:rect l="l" t="t" r="r" b="b"/>
            <a:pathLst>
              <a:path w="74422" h="38226">
                <a:moveTo>
                  <a:pt x="37973" y="0"/>
                </a:moveTo>
                <a:lnTo>
                  <a:pt x="24940" y="2086"/>
                </a:lnTo>
                <a:lnTo>
                  <a:pt x="13905" y="8392"/>
                </a:lnTo>
                <a:lnTo>
                  <a:pt x="11684" y="10413"/>
                </a:lnTo>
                <a:lnTo>
                  <a:pt x="4492" y="20358"/>
                </a:lnTo>
                <a:lnTo>
                  <a:pt x="598" y="32868"/>
                </a:lnTo>
                <a:lnTo>
                  <a:pt x="0" y="38226"/>
                </a:lnTo>
                <a:lnTo>
                  <a:pt x="74422" y="38226"/>
                </a:lnTo>
                <a:lnTo>
                  <a:pt x="71746" y="24146"/>
                </a:lnTo>
                <a:lnTo>
                  <a:pt x="66569" y="13786"/>
                </a:lnTo>
                <a:lnTo>
                  <a:pt x="55911" y="4472"/>
                </a:lnTo>
                <a:lnTo>
                  <a:pt x="43783" y="397"/>
                </a:lnTo>
                <a:lnTo>
                  <a:pt x="37973" y="0"/>
                </a:lnTo>
                <a:close/>
              </a:path>
            </a:pathLst>
          </a:custGeom>
          <a:ln w="19049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5" name="object 155"/>
          <p:cNvSpPr/>
          <p:nvPr/>
        </p:nvSpPr>
        <p:spPr>
          <a:xfrm>
            <a:off x="3367786" y="3925570"/>
            <a:ext cx="0" cy="152400"/>
          </a:xfrm>
          <a:custGeom>
            <a:avLst/>
            <a:gdLst/>
            <a:ahLst/>
            <a:cxnLst/>
            <a:rect l="l" t="t" r="r" b="b"/>
            <a:pathLst>
              <a:path h="152400">
                <a:moveTo>
                  <a:pt x="0" y="0"/>
                </a:moveTo>
                <a:lnTo>
                  <a:pt x="0" y="152399"/>
                </a:lnTo>
              </a:path>
            </a:pathLst>
          </a:custGeom>
          <a:ln w="42925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6" name="object 156"/>
          <p:cNvSpPr/>
          <p:nvPr/>
        </p:nvSpPr>
        <p:spPr>
          <a:xfrm>
            <a:off x="3159252" y="3935095"/>
            <a:ext cx="183007" cy="133350"/>
          </a:xfrm>
          <a:custGeom>
            <a:avLst/>
            <a:gdLst/>
            <a:ahLst/>
            <a:cxnLst/>
            <a:rect l="l" t="t" r="r" b="b"/>
            <a:pathLst>
              <a:path w="183007" h="133350">
                <a:moveTo>
                  <a:pt x="0" y="0"/>
                </a:moveTo>
                <a:lnTo>
                  <a:pt x="23368" y="0"/>
                </a:lnTo>
                <a:lnTo>
                  <a:pt x="44577" y="76961"/>
                </a:lnTo>
                <a:lnTo>
                  <a:pt x="52450" y="105536"/>
                </a:lnTo>
                <a:lnTo>
                  <a:pt x="54125" y="98978"/>
                </a:lnTo>
                <a:lnTo>
                  <a:pt x="58169" y="83064"/>
                </a:lnTo>
                <a:lnTo>
                  <a:pt x="59436" y="78104"/>
                </a:lnTo>
                <a:lnTo>
                  <a:pt x="80645" y="0"/>
                </a:lnTo>
                <a:lnTo>
                  <a:pt x="103886" y="0"/>
                </a:lnTo>
                <a:lnTo>
                  <a:pt x="123825" y="77342"/>
                </a:lnTo>
                <a:lnTo>
                  <a:pt x="130428" y="102869"/>
                </a:lnTo>
                <a:lnTo>
                  <a:pt x="138175" y="77088"/>
                </a:lnTo>
                <a:lnTo>
                  <a:pt x="161036" y="0"/>
                </a:lnTo>
                <a:lnTo>
                  <a:pt x="183007" y="0"/>
                </a:lnTo>
                <a:lnTo>
                  <a:pt x="141224" y="133349"/>
                </a:lnTo>
                <a:lnTo>
                  <a:pt x="117728" y="133349"/>
                </a:lnTo>
                <a:lnTo>
                  <a:pt x="96520" y="53466"/>
                </a:lnTo>
                <a:lnTo>
                  <a:pt x="91440" y="30733"/>
                </a:lnTo>
                <a:lnTo>
                  <a:pt x="64389" y="133349"/>
                </a:lnTo>
                <a:lnTo>
                  <a:pt x="40767" y="133349"/>
                </a:lnTo>
                <a:lnTo>
                  <a:pt x="0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7" name="object 157"/>
          <p:cNvSpPr/>
          <p:nvPr/>
        </p:nvSpPr>
        <p:spPr>
          <a:xfrm>
            <a:off x="3919474" y="3932047"/>
            <a:ext cx="124967" cy="139445"/>
          </a:xfrm>
          <a:custGeom>
            <a:avLst/>
            <a:gdLst/>
            <a:ahLst/>
            <a:cxnLst/>
            <a:rect l="l" t="t" r="r" b="b"/>
            <a:pathLst>
              <a:path w="124967" h="139446">
                <a:moveTo>
                  <a:pt x="62611" y="0"/>
                </a:moveTo>
                <a:lnTo>
                  <a:pt x="76314" y="1233"/>
                </a:lnTo>
                <a:lnTo>
                  <a:pt x="88655" y="4941"/>
                </a:lnTo>
                <a:lnTo>
                  <a:pt x="99635" y="11139"/>
                </a:lnTo>
                <a:lnTo>
                  <a:pt x="107568" y="18033"/>
                </a:lnTo>
                <a:lnTo>
                  <a:pt x="114922" y="27527"/>
                </a:lnTo>
                <a:lnTo>
                  <a:pt x="120276" y="38588"/>
                </a:lnTo>
                <a:lnTo>
                  <a:pt x="123620" y="51239"/>
                </a:lnTo>
                <a:lnTo>
                  <a:pt x="124944" y="65500"/>
                </a:lnTo>
                <a:lnTo>
                  <a:pt x="124967" y="67817"/>
                </a:lnTo>
                <a:lnTo>
                  <a:pt x="124241" y="82636"/>
                </a:lnTo>
                <a:lnTo>
                  <a:pt x="122048" y="95387"/>
                </a:lnTo>
                <a:lnTo>
                  <a:pt x="118366" y="106026"/>
                </a:lnTo>
                <a:lnTo>
                  <a:pt x="110048" y="118971"/>
                </a:lnTo>
                <a:lnTo>
                  <a:pt x="100603" y="127557"/>
                </a:lnTo>
                <a:lnTo>
                  <a:pt x="94741" y="131190"/>
                </a:lnTo>
                <a:lnTo>
                  <a:pt x="83078" y="136283"/>
                </a:lnTo>
                <a:lnTo>
                  <a:pt x="70607" y="138987"/>
                </a:lnTo>
                <a:lnTo>
                  <a:pt x="62611" y="139445"/>
                </a:lnTo>
                <a:lnTo>
                  <a:pt x="48756" y="138230"/>
                </a:lnTo>
                <a:lnTo>
                  <a:pt x="36347" y="134575"/>
                </a:lnTo>
                <a:lnTo>
                  <a:pt x="25383" y="128467"/>
                </a:lnTo>
                <a:lnTo>
                  <a:pt x="17272" y="121411"/>
                </a:lnTo>
                <a:lnTo>
                  <a:pt x="10194" y="112198"/>
                </a:lnTo>
                <a:lnTo>
                  <a:pt x="4957" y="101257"/>
                </a:lnTo>
                <a:lnTo>
                  <a:pt x="1579" y="88596"/>
                </a:lnTo>
                <a:lnTo>
                  <a:pt x="80" y="74227"/>
                </a:lnTo>
                <a:lnTo>
                  <a:pt x="0" y="69722"/>
                </a:lnTo>
                <a:lnTo>
                  <a:pt x="966" y="54583"/>
                </a:lnTo>
                <a:lnTo>
                  <a:pt x="3866" y="41221"/>
                </a:lnTo>
                <a:lnTo>
                  <a:pt x="8698" y="29659"/>
                </a:lnTo>
                <a:lnTo>
                  <a:pt x="15464" y="19922"/>
                </a:lnTo>
                <a:lnTo>
                  <a:pt x="20574" y="14858"/>
                </a:lnTo>
                <a:lnTo>
                  <a:pt x="31040" y="7599"/>
                </a:lnTo>
                <a:lnTo>
                  <a:pt x="42698" y="2751"/>
                </a:lnTo>
                <a:lnTo>
                  <a:pt x="55566" y="314"/>
                </a:lnTo>
                <a:lnTo>
                  <a:pt x="62611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8" name="object 158"/>
          <p:cNvSpPr/>
          <p:nvPr/>
        </p:nvSpPr>
        <p:spPr>
          <a:xfrm>
            <a:off x="3776599" y="3932047"/>
            <a:ext cx="124967" cy="139445"/>
          </a:xfrm>
          <a:custGeom>
            <a:avLst/>
            <a:gdLst/>
            <a:ahLst/>
            <a:cxnLst/>
            <a:rect l="l" t="t" r="r" b="b"/>
            <a:pathLst>
              <a:path w="124967" h="139446">
                <a:moveTo>
                  <a:pt x="62611" y="0"/>
                </a:moveTo>
                <a:lnTo>
                  <a:pt x="76314" y="1233"/>
                </a:lnTo>
                <a:lnTo>
                  <a:pt x="88655" y="4941"/>
                </a:lnTo>
                <a:lnTo>
                  <a:pt x="99635" y="11139"/>
                </a:lnTo>
                <a:lnTo>
                  <a:pt x="107568" y="18033"/>
                </a:lnTo>
                <a:lnTo>
                  <a:pt x="114922" y="27527"/>
                </a:lnTo>
                <a:lnTo>
                  <a:pt x="120276" y="38588"/>
                </a:lnTo>
                <a:lnTo>
                  <a:pt x="123620" y="51239"/>
                </a:lnTo>
                <a:lnTo>
                  <a:pt x="124944" y="65500"/>
                </a:lnTo>
                <a:lnTo>
                  <a:pt x="124967" y="67817"/>
                </a:lnTo>
                <a:lnTo>
                  <a:pt x="124241" y="82636"/>
                </a:lnTo>
                <a:lnTo>
                  <a:pt x="122048" y="95387"/>
                </a:lnTo>
                <a:lnTo>
                  <a:pt x="118366" y="106026"/>
                </a:lnTo>
                <a:lnTo>
                  <a:pt x="110048" y="118971"/>
                </a:lnTo>
                <a:lnTo>
                  <a:pt x="100603" y="127557"/>
                </a:lnTo>
                <a:lnTo>
                  <a:pt x="94741" y="131190"/>
                </a:lnTo>
                <a:lnTo>
                  <a:pt x="83078" y="136283"/>
                </a:lnTo>
                <a:lnTo>
                  <a:pt x="70607" y="138987"/>
                </a:lnTo>
                <a:lnTo>
                  <a:pt x="62611" y="139445"/>
                </a:lnTo>
                <a:lnTo>
                  <a:pt x="48756" y="138230"/>
                </a:lnTo>
                <a:lnTo>
                  <a:pt x="36347" y="134575"/>
                </a:lnTo>
                <a:lnTo>
                  <a:pt x="25383" y="128467"/>
                </a:lnTo>
                <a:lnTo>
                  <a:pt x="17272" y="121411"/>
                </a:lnTo>
                <a:lnTo>
                  <a:pt x="10194" y="112198"/>
                </a:lnTo>
                <a:lnTo>
                  <a:pt x="4957" y="101257"/>
                </a:lnTo>
                <a:lnTo>
                  <a:pt x="1579" y="88596"/>
                </a:lnTo>
                <a:lnTo>
                  <a:pt x="80" y="74227"/>
                </a:lnTo>
                <a:lnTo>
                  <a:pt x="0" y="69722"/>
                </a:lnTo>
                <a:lnTo>
                  <a:pt x="966" y="54583"/>
                </a:lnTo>
                <a:lnTo>
                  <a:pt x="3866" y="41221"/>
                </a:lnTo>
                <a:lnTo>
                  <a:pt x="8698" y="29659"/>
                </a:lnTo>
                <a:lnTo>
                  <a:pt x="15464" y="19922"/>
                </a:lnTo>
                <a:lnTo>
                  <a:pt x="20574" y="14858"/>
                </a:lnTo>
                <a:lnTo>
                  <a:pt x="31040" y="7599"/>
                </a:lnTo>
                <a:lnTo>
                  <a:pt x="42698" y="2751"/>
                </a:lnTo>
                <a:lnTo>
                  <a:pt x="55566" y="314"/>
                </a:lnTo>
                <a:lnTo>
                  <a:pt x="62611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9" name="object 159"/>
          <p:cNvSpPr/>
          <p:nvPr/>
        </p:nvSpPr>
        <p:spPr>
          <a:xfrm>
            <a:off x="3699129" y="3932047"/>
            <a:ext cx="72390" cy="136397"/>
          </a:xfrm>
          <a:custGeom>
            <a:avLst/>
            <a:gdLst/>
            <a:ahLst/>
            <a:cxnLst/>
            <a:rect l="l" t="t" r="r" b="b"/>
            <a:pathLst>
              <a:path w="72390" h="136398">
                <a:moveTo>
                  <a:pt x="49149" y="0"/>
                </a:moveTo>
                <a:lnTo>
                  <a:pt x="56769" y="0"/>
                </a:lnTo>
                <a:lnTo>
                  <a:pt x="64516" y="2412"/>
                </a:lnTo>
                <a:lnTo>
                  <a:pt x="72390" y="7365"/>
                </a:lnTo>
                <a:lnTo>
                  <a:pt x="64643" y="28320"/>
                </a:lnTo>
                <a:lnTo>
                  <a:pt x="59055" y="25018"/>
                </a:lnTo>
                <a:lnTo>
                  <a:pt x="53594" y="23367"/>
                </a:lnTo>
                <a:lnTo>
                  <a:pt x="48006" y="23367"/>
                </a:lnTo>
                <a:lnTo>
                  <a:pt x="43053" y="23367"/>
                </a:lnTo>
                <a:lnTo>
                  <a:pt x="38608" y="24891"/>
                </a:lnTo>
                <a:lnTo>
                  <a:pt x="34671" y="27812"/>
                </a:lnTo>
                <a:lnTo>
                  <a:pt x="30734" y="30860"/>
                </a:lnTo>
                <a:lnTo>
                  <a:pt x="27940" y="34925"/>
                </a:lnTo>
                <a:lnTo>
                  <a:pt x="26288" y="40258"/>
                </a:lnTo>
                <a:lnTo>
                  <a:pt x="23516" y="52257"/>
                </a:lnTo>
                <a:lnTo>
                  <a:pt x="22486" y="65300"/>
                </a:lnTo>
                <a:lnTo>
                  <a:pt x="22479" y="66547"/>
                </a:lnTo>
                <a:lnTo>
                  <a:pt x="22479" y="136397"/>
                </a:lnTo>
                <a:lnTo>
                  <a:pt x="0" y="136397"/>
                </a:lnTo>
                <a:lnTo>
                  <a:pt x="0" y="3047"/>
                </a:lnTo>
                <a:lnTo>
                  <a:pt x="20320" y="3047"/>
                </a:lnTo>
                <a:lnTo>
                  <a:pt x="20320" y="23240"/>
                </a:lnTo>
                <a:lnTo>
                  <a:pt x="25526" y="13842"/>
                </a:lnTo>
                <a:lnTo>
                  <a:pt x="30225" y="7619"/>
                </a:lnTo>
                <a:lnTo>
                  <a:pt x="34671" y="4571"/>
                </a:lnTo>
                <a:lnTo>
                  <a:pt x="39116" y="1523"/>
                </a:lnTo>
                <a:lnTo>
                  <a:pt x="43942" y="0"/>
                </a:lnTo>
                <a:lnTo>
                  <a:pt x="49149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0" name="object 160"/>
          <p:cNvSpPr/>
          <p:nvPr/>
        </p:nvSpPr>
        <p:spPr>
          <a:xfrm>
            <a:off x="2967863" y="3932047"/>
            <a:ext cx="122936" cy="139445"/>
          </a:xfrm>
          <a:custGeom>
            <a:avLst/>
            <a:gdLst/>
            <a:ahLst/>
            <a:cxnLst/>
            <a:rect l="l" t="t" r="r" b="b"/>
            <a:pathLst>
              <a:path w="122936" h="139446">
                <a:moveTo>
                  <a:pt x="62356" y="0"/>
                </a:moveTo>
                <a:lnTo>
                  <a:pt x="75972" y="1315"/>
                </a:lnTo>
                <a:lnTo>
                  <a:pt x="88204" y="5260"/>
                </a:lnTo>
                <a:lnTo>
                  <a:pt x="99036" y="11835"/>
                </a:lnTo>
                <a:lnTo>
                  <a:pt x="106044" y="18287"/>
                </a:lnTo>
                <a:lnTo>
                  <a:pt x="113084" y="27659"/>
                </a:lnTo>
                <a:lnTo>
                  <a:pt x="118230" y="38704"/>
                </a:lnTo>
                <a:lnTo>
                  <a:pt x="121492" y="51400"/>
                </a:lnTo>
                <a:lnTo>
                  <a:pt x="122880" y="65730"/>
                </a:lnTo>
                <a:lnTo>
                  <a:pt x="122936" y="69468"/>
                </a:lnTo>
                <a:lnTo>
                  <a:pt x="122936" y="70865"/>
                </a:lnTo>
                <a:lnTo>
                  <a:pt x="122936" y="72770"/>
                </a:lnTo>
                <a:lnTo>
                  <a:pt x="122809" y="75437"/>
                </a:lnTo>
                <a:lnTo>
                  <a:pt x="23368" y="75437"/>
                </a:lnTo>
                <a:lnTo>
                  <a:pt x="25516" y="89749"/>
                </a:lnTo>
                <a:lnTo>
                  <a:pt x="30118" y="101422"/>
                </a:lnTo>
                <a:lnTo>
                  <a:pt x="35813" y="109092"/>
                </a:lnTo>
                <a:lnTo>
                  <a:pt x="46222" y="116895"/>
                </a:lnTo>
                <a:lnTo>
                  <a:pt x="58521" y="120490"/>
                </a:lnTo>
                <a:lnTo>
                  <a:pt x="63626" y="120776"/>
                </a:lnTo>
                <a:lnTo>
                  <a:pt x="72009" y="120776"/>
                </a:lnTo>
                <a:lnTo>
                  <a:pt x="78993" y="118617"/>
                </a:lnTo>
                <a:lnTo>
                  <a:pt x="84962" y="114300"/>
                </a:lnTo>
                <a:lnTo>
                  <a:pt x="90805" y="109981"/>
                </a:lnTo>
                <a:lnTo>
                  <a:pt x="95376" y="102996"/>
                </a:lnTo>
                <a:lnTo>
                  <a:pt x="98806" y="93471"/>
                </a:lnTo>
                <a:lnTo>
                  <a:pt x="122174" y="96392"/>
                </a:lnTo>
                <a:lnTo>
                  <a:pt x="117414" y="109073"/>
                </a:lnTo>
                <a:lnTo>
                  <a:pt x="110528" y="119714"/>
                </a:lnTo>
                <a:lnTo>
                  <a:pt x="101726" y="128142"/>
                </a:lnTo>
                <a:lnTo>
                  <a:pt x="91377" y="134179"/>
                </a:lnTo>
                <a:lnTo>
                  <a:pt x="79299" y="137947"/>
                </a:lnTo>
                <a:lnTo>
                  <a:pt x="65540" y="139423"/>
                </a:lnTo>
                <a:lnTo>
                  <a:pt x="63500" y="139445"/>
                </a:lnTo>
                <a:lnTo>
                  <a:pt x="49388" y="138257"/>
                </a:lnTo>
                <a:lnTo>
                  <a:pt x="36828" y="134710"/>
                </a:lnTo>
                <a:lnTo>
                  <a:pt x="25835" y="128829"/>
                </a:lnTo>
                <a:lnTo>
                  <a:pt x="17144" y="121411"/>
                </a:lnTo>
                <a:lnTo>
                  <a:pt x="9956" y="111998"/>
                </a:lnTo>
                <a:lnTo>
                  <a:pt x="4709" y="100967"/>
                </a:lnTo>
                <a:lnTo>
                  <a:pt x="1404" y="88299"/>
                </a:lnTo>
                <a:lnTo>
                  <a:pt x="39" y="73974"/>
                </a:lnTo>
                <a:lnTo>
                  <a:pt x="0" y="70865"/>
                </a:lnTo>
                <a:lnTo>
                  <a:pt x="932" y="56111"/>
                </a:lnTo>
                <a:lnTo>
                  <a:pt x="3722" y="42981"/>
                </a:lnTo>
                <a:lnTo>
                  <a:pt x="8361" y="31475"/>
                </a:lnTo>
                <a:lnTo>
                  <a:pt x="14840" y="21593"/>
                </a:lnTo>
                <a:lnTo>
                  <a:pt x="27144" y="10198"/>
                </a:lnTo>
                <a:lnTo>
                  <a:pt x="38290" y="4269"/>
                </a:lnTo>
                <a:lnTo>
                  <a:pt x="50835" y="881"/>
                </a:lnTo>
                <a:lnTo>
                  <a:pt x="62356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1" name="object 161"/>
          <p:cNvSpPr/>
          <p:nvPr/>
        </p:nvSpPr>
        <p:spPr>
          <a:xfrm>
            <a:off x="2823845" y="3932047"/>
            <a:ext cx="117602" cy="190500"/>
          </a:xfrm>
          <a:custGeom>
            <a:avLst/>
            <a:gdLst/>
            <a:ahLst/>
            <a:cxnLst/>
            <a:rect l="l" t="t" r="r" b="b"/>
            <a:pathLst>
              <a:path w="117602" h="190500">
                <a:moveTo>
                  <a:pt x="57785" y="0"/>
                </a:moveTo>
                <a:lnTo>
                  <a:pt x="70896" y="1631"/>
                </a:lnTo>
                <a:lnTo>
                  <a:pt x="82592" y="6526"/>
                </a:lnTo>
                <a:lnTo>
                  <a:pt x="92889" y="14685"/>
                </a:lnTo>
                <a:lnTo>
                  <a:pt x="96774" y="19050"/>
                </a:lnTo>
                <a:lnTo>
                  <a:pt x="96774" y="3047"/>
                </a:lnTo>
                <a:lnTo>
                  <a:pt x="117602" y="3047"/>
                </a:lnTo>
                <a:lnTo>
                  <a:pt x="117602" y="118363"/>
                </a:lnTo>
                <a:lnTo>
                  <a:pt x="117077" y="134618"/>
                </a:lnTo>
                <a:lnTo>
                  <a:pt x="115517" y="147941"/>
                </a:lnTo>
                <a:lnTo>
                  <a:pt x="112938" y="158314"/>
                </a:lnTo>
                <a:lnTo>
                  <a:pt x="104218" y="172840"/>
                </a:lnTo>
                <a:lnTo>
                  <a:pt x="94275" y="181164"/>
                </a:lnTo>
                <a:lnTo>
                  <a:pt x="80231" y="187466"/>
                </a:lnTo>
                <a:lnTo>
                  <a:pt x="67636" y="189952"/>
                </a:lnTo>
                <a:lnTo>
                  <a:pt x="57277" y="190500"/>
                </a:lnTo>
                <a:lnTo>
                  <a:pt x="43055" y="189420"/>
                </a:lnTo>
                <a:lnTo>
                  <a:pt x="30683" y="186183"/>
                </a:lnTo>
                <a:lnTo>
                  <a:pt x="20161" y="180788"/>
                </a:lnTo>
                <a:lnTo>
                  <a:pt x="10192" y="170751"/>
                </a:lnTo>
                <a:lnTo>
                  <a:pt x="5511" y="158968"/>
                </a:lnTo>
                <a:lnTo>
                  <a:pt x="4572" y="147446"/>
                </a:lnTo>
                <a:lnTo>
                  <a:pt x="26543" y="150748"/>
                </a:lnTo>
                <a:lnTo>
                  <a:pt x="27431" y="157479"/>
                </a:lnTo>
                <a:lnTo>
                  <a:pt x="29972" y="162432"/>
                </a:lnTo>
                <a:lnTo>
                  <a:pt x="34162" y="165480"/>
                </a:lnTo>
                <a:lnTo>
                  <a:pt x="39750" y="169671"/>
                </a:lnTo>
                <a:lnTo>
                  <a:pt x="47498" y="171830"/>
                </a:lnTo>
                <a:lnTo>
                  <a:pt x="57150" y="171830"/>
                </a:lnTo>
                <a:lnTo>
                  <a:pt x="67691" y="171830"/>
                </a:lnTo>
                <a:lnTo>
                  <a:pt x="75692" y="169671"/>
                </a:lnTo>
                <a:lnTo>
                  <a:pt x="81406" y="165480"/>
                </a:lnTo>
                <a:lnTo>
                  <a:pt x="87122" y="161289"/>
                </a:lnTo>
                <a:lnTo>
                  <a:pt x="90931" y="155447"/>
                </a:lnTo>
                <a:lnTo>
                  <a:pt x="92963" y="147954"/>
                </a:lnTo>
                <a:lnTo>
                  <a:pt x="94110" y="139026"/>
                </a:lnTo>
                <a:lnTo>
                  <a:pt x="94591" y="124254"/>
                </a:lnTo>
                <a:lnTo>
                  <a:pt x="94615" y="118998"/>
                </a:lnTo>
                <a:lnTo>
                  <a:pt x="84675" y="128117"/>
                </a:lnTo>
                <a:lnTo>
                  <a:pt x="73336" y="133898"/>
                </a:lnTo>
                <a:lnTo>
                  <a:pt x="60598" y="136318"/>
                </a:lnTo>
                <a:lnTo>
                  <a:pt x="57657" y="136397"/>
                </a:lnTo>
                <a:lnTo>
                  <a:pt x="43706" y="134947"/>
                </a:lnTo>
                <a:lnTo>
                  <a:pt x="31556" y="130594"/>
                </a:lnTo>
                <a:lnTo>
                  <a:pt x="21221" y="123340"/>
                </a:lnTo>
                <a:lnTo>
                  <a:pt x="15112" y="116585"/>
                </a:lnTo>
                <a:lnTo>
                  <a:pt x="8424" y="105997"/>
                </a:lnTo>
                <a:lnTo>
                  <a:pt x="3668" y="94375"/>
                </a:lnTo>
                <a:lnTo>
                  <a:pt x="857" y="81719"/>
                </a:lnTo>
                <a:lnTo>
                  <a:pt x="0" y="68960"/>
                </a:lnTo>
                <a:lnTo>
                  <a:pt x="865" y="55815"/>
                </a:lnTo>
                <a:lnTo>
                  <a:pt x="3484" y="43406"/>
                </a:lnTo>
                <a:lnTo>
                  <a:pt x="6985" y="33781"/>
                </a:lnTo>
                <a:lnTo>
                  <a:pt x="13398" y="22111"/>
                </a:lnTo>
                <a:lnTo>
                  <a:pt x="21780" y="12746"/>
                </a:lnTo>
                <a:lnTo>
                  <a:pt x="26924" y="8762"/>
                </a:lnTo>
                <a:lnTo>
                  <a:pt x="38047" y="3198"/>
                </a:lnTo>
                <a:lnTo>
                  <a:pt x="50604" y="380"/>
                </a:lnTo>
                <a:lnTo>
                  <a:pt x="57785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2" name="object 162"/>
          <p:cNvSpPr/>
          <p:nvPr/>
        </p:nvSpPr>
        <p:spPr>
          <a:xfrm>
            <a:off x="2746629" y="3932047"/>
            <a:ext cx="72389" cy="136397"/>
          </a:xfrm>
          <a:custGeom>
            <a:avLst/>
            <a:gdLst/>
            <a:ahLst/>
            <a:cxnLst/>
            <a:rect l="l" t="t" r="r" b="b"/>
            <a:pathLst>
              <a:path w="72389" h="136398">
                <a:moveTo>
                  <a:pt x="49148" y="0"/>
                </a:moveTo>
                <a:lnTo>
                  <a:pt x="56768" y="0"/>
                </a:lnTo>
                <a:lnTo>
                  <a:pt x="64515" y="2412"/>
                </a:lnTo>
                <a:lnTo>
                  <a:pt x="72389" y="7365"/>
                </a:lnTo>
                <a:lnTo>
                  <a:pt x="64643" y="28320"/>
                </a:lnTo>
                <a:lnTo>
                  <a:pt x="59054" y="25018"/>
                </a:lnTo>
                <a:lnTo>
                  <a:pt x="53593" y="23367"/>
                </a:lnTo>
                <a:lnTo>
                  <a:pt x="48006" y="23367"/>
                </a:lnTo>
                <a:lnTo>
                  <a:pt x="43052" y="23367"/>
                </a:lnTo>
                <a:lnTo>
                  <a:pt x="38607" y="24891"/>
                </a:lnTo>
                <a:lnTo>
                  <a:pt x="34670" y="27812"/>
                </a:lnTo>
                <a:lnTo>
                  <a:pt x="30733" y="30860"/>
                </a:lnTo>
                <a:lnTo>
                  <a:pt x="27939" y="34925"/>
                </a:lnTo>
                <a:lnTo>
                  <a:pt x="26288" y="40258"/>
                </a:lnTo>
                <a:lnTo>
                  <a:pt x="23516" y="52257"/>
                </a:lnTo>
                <a:lnTo>
                  <a:pt x="22486" y="65300"/>
                </a:lnTo>
                <a:lnTo>
                  <a:pt x="22478" y="66547"/>
                </a:lnTo>
                <a:lnTo>
                  <a:pt x="22478" y="136397"/>
                </a:lnTo>
                <a:lnTo>
                  <a:pt x="0" y="136397"/>
                </a:lnTo>
                <a:lnTo>
                  <a:pt x="0" y="3047"/>
                </a:lnTo>
                <a:lnTo>
                  <a:pt x="20319" y="3047"/>
                </a:lnTo>
                <a:lnTo>
                  <a:pt x="20319" y="23240"/>
                </a:lnTo>
                <a:lnTo>
                  <a:pt x="25526" y="13842"/>
                </a:lnTo>
                <a:lnTo>
                  <a:pt x="30225" y="7619"/>
                </a:lnTo>
                <a:lnTo>
                  <a:pt x="34670" y="4571"/>
                </a:lnTo>
                <a:lnTo>
                  <a:pt x="39115" y="1523"/>
                </a:lnTo>
                <a:lnTo>
                  <a:pt x="43941" y="0"/>
                </a:lnTo>
                <a:lnTo>
                  <a:pt x="49148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3" name="object 163"/>
          <p:cNvSpPr/>
          <p:nvPr/>
        </p:nvSpPr>
        <p:spPr>
          <a:xfrm>
            <a:off x="2596388" y="3932047"/>
            <a:ext cx="122936" cy="139445"/>
          </a:xfrm>
          <a:custGeom>
            <a:avLst/>
            <a:gdLst/>
            <a:ahLst/>
            <a:cxnLst/>
            <a:rect l="l" t="t" r="r" b="b"/>
            <a:pathLst>
              <a:path w="122936" h="139446">
                <a:moveTo>
                  <a:pt x="62356" y="0"/>
                </a:moveTo>
                <a:lnTo>
                  <a:pt x="75972" y="1315"/>
                </a:lnTo>
                <a:lnTo>
                  <a:pt x="88204" y="5260"/>
                </a:lnTo>
                <a:lnTo>
                  <a:pt x="99036" y="11835"/>
                </a:lnTo>
                <a:lnTo>
                  <a:pt x="106044" y="18287"/>
                </a:lnTo>
                <a:lnTo>
                  <a:pt x="113084" y="27659"/>
                </a:lnTo>
                <a:lnTo>
                  <a:pt x="118230" y="38704"/>
                </a:lnTo>
                <a:lnTo>
                  <a:pt x="121492" y="51400"/>
                </a:lnTo>
                <a:lnTo>
                  <a:pt x="122880" y="65730"/>
                </a:lnTo>
                <a:lnTo>
                  <a:pt x="122936" y="69468"/>
                </a:lnTo>
                <a:lnTo>
                  <a:pt x="122936" y="70865"/>
                </a:lnTo>
                <a:lnTo>
                  <a:pt x="122936" y="72770"/>
                </a:lnTo>
                <a:lnTo>
                  <a:pt x="122809" y="75437"/>
                </a:lnTo>
                <a:lnTo>
                  <a:pt x="23368" y="75437"/>
                </a:lnTo>
                <a:lnTo>
                  <a:pt x="25516" y="89749"/>
                </a:lnTo>
                <a:lnTo>
                  <a:pt x="30118" y="101422"/>
                </a:lnTo>
                <a:lnTo>
                  <a:pt x="35813" y="109092"/>
                </a:lnTo>
                <a:lnTo>
                  <a:pt x="46222" y="116895"/>
                </a:lnTo>
                <a:lnTo>
                  <a:pt x="58521" y="120490"/>
                </a:lnTo>
                <a:lnTo>
                  <a:pt x="63626" y="120776"/>
                </a:lnTo>
                <a:lnTo>
                  <a:pt x="72009" y="120776"/>
                </a:lnTo>
                <a:lnTo>
                  <a:pt x="78993" y="118617"/>
                </a:lnTo>
                <a:lnTo>
                  <a:pt x="84962" y="114300"/>
                </a:lnTo>
                <a:lnTo>
                  <a:pt x="90805" y="109981"/>
                </a:lnTo>
                <a:lnTo>
                  <a:pt x="95376" y="102996"/>
                </a:lnTo>
                <a:lnTo>
                  <a:pt x="98806" y="93471"/>
                </a:lnTo>
                <a:lnTo>
                  <a:pt x="122174" y="96392"/>
                </a:lnTo>
                <a:lnTo>
                  <a:pt x="117414" y="109073"/>
                </a:lnTo>
                <a:lnTo>
                  <a:pt x="110528" y="119714"/>
                </a:lnTo>
                <a:lnTo>
                  <a:pt x="101726" y="128142"/>
                </a:lnTo>
                <a:lnTo>
                  <a:pt x="91377" y="134179"/>
                </a:lnTo>
                <a:lnTo>
                  <a:pt x="79299" y="137947"/>
                </a:lnTo>
                <a:lnTo>
                  <a:pt x="65540" y="139423"/>
                </a:lnTo>
                <a:lnTo>
                  <a:pt x="63500" y="139445"/>
                </a:lnTo>
                <a:lnTo>
                  <a:pt x="49388" y="138257"/>
                </a:lnTo>
                <a:lnTo>
                  <a:pt x="36828" y="134710"/>
                </a:lnTo>
                <a:lnTo>
                  <a:pt x="25835" y="128829"/>
                </a:lnTo>
                <a:lnTo>
                  <a:pt x="17144" y="121411"/>
                </a:lnTo>
                <a:lnTo>
                  <a:pt x="9956" y="111998"/>
                </a:lnTo>
                <a:lnTo>
                  <a:pt x="4709" y="100967"/>
                </a:lnTo>
                <a:lnTo>
                  <a:pt x="1404" y="88299"/>
                </a:lnTo>
                <a:lnTo>
                  <a:pt x="39" y="73974"/>
                </a:lnTo>
                <a:lnTo>
                  <a:pt x="0" y="70865"/>
                </a:lnTo>
                <a:lnTo>
                  <a:pt x="932" y="56111"/>
                </a:lnTo>
                <a:lnTo>
                  <a:pt x="3722" y="42981"/>
                </a:lnTo>
                <a:lnTo>
                  <a:pt x="8361" y="31475"/>
                </a:lnTo>
                <a:lnTo>
                  <a:pt x="14840" y="21593"/>
                </a:lnTo>
                <a:lnTo>
                  <a:pt x="27144" y="10198"/>
                </a:lnTo>
                <a:lnTo>
                  <a:pt x="38290" y="4269"/>
                </a:lnTo>
                <a:lnTo>
                  <a:pt x="50835" y="881"/>
                </a:lnTo>
                <a:lnTo>
                  <a:pt x="62356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4" name="object 164"/>
          <p:cNvSpPr/>
          <p:nvPr/>
        </p:nvSpPr>
        <p:spPr>
          <a:xfrm>
            <a:off x="4058412" y="3888486"/>
            <a:ext cx="65024" cy="181737"/>
          </a:xfrm>
          <a:custGeom>
            <a:avLst/>
            <a:gdLst/>
            <a:ahLst/>
            <a:cxnLst/>
            <a:rect l="l" t="t" r="r" b="b"/>
            <a:pathLst>
              <a:path w="65024" h="181737">
                <a:moveTo>
                  <a:pt x="38988" y="0"/>
                </a:moveTo>
                <a:lnTo>
                  <a:pt x="38988" y="46608"/>
                </a:lnTo>
                <a:lnTo>
                  <a:pt x="61722" y="46608"/>
                </a:lnTo>
                <a:lnTo>
                  <a:pt x="61722" y="64134"/>
                </a:lnTo>
                <a:lnTo>
                  <a:pt x="38988" y="64134"/>
                </a:lnTo>
                <a:lnTo>
                  <a:pt x="38988" y="142112"/>
                </a:lnTo>
                <a:lnTo>
                  <a:pt x="38988" y="148589"/>
                </a:lnTo>
                <a:lnTo>
                  <a:pt x="39370" y="152781"/>
                </a:lnTo>
                <a:lnTo>
                  <a:pt x="40132" y="154558"/>
                </a:lnTo>
                <a:lnTo>
                  <a:pt x="41021" y="156463"/>
                </a:lnTo>
                <a:lnTo>
                  <a:pt x="42290" y="157861"/>
                </a:lnTo>
                <a:lnTo>
                  <a:pt x="44068" y="159003"/>
                </a:lnTo>
                <a:lnTo>
                  <a:pt x="45847" y="160019"/>
                </a:lnTo>
                <a:lnTo>
                  <a:pt x="48513" y="160655"/>
                </a:lnTo>
                <a:lnTo>
                  <a:pt x="51815" y="160655"/>
                </a:lnTo>
                <a:lnTo>
                  <a:pt x="54355" y="160655"/>
                </a:lnTo>
                <a:lnTo>
                  <a:pt x="57658" y="160274"/>
                </a:lnTo>
                <a:lnTo>
                  <a:pt x="61722" y="159765"/>
                </a:lnTo>
                <a:lnTo>
                  <a:pt x="65024" y="179705"/>
                </a:lnTo>
                <a:lnTo>
                  <a:pt x="58674" y="181101"/>
                </a:lnTo>
                <a:lnTo>
                  <a:pt x="52959" y="181737"/>
                </a:lnTo>
                <a:lnTo>
                  <a:pt x="47878" y="181737"/>
                </a:lnTo>
                <a:lnTo>
                  <a:pt x="39750" y="181737"/>
                </a:lnTo>
                <a:lnTo>
                  <a:pt x="33400" y="180466"/>
                </a:lnTo>
                <a:lnTo>
                  <a:pt x="28828" y="177800"/>
                </a:lnTo>
                <a:lnTo>
                  <a:pt x="24257" y="175259"/>
                </a:lnTo>
                <a:lnTo>
                  <a:pt x="21082" y="171831"/>
                </a:lnTo>
                <a:lnTo>
                  <a:pt x="19303" y="167639"/>
                </a:lnTo>
                <a:lnTo>
                  <a:pt x="17274" y="158472"/>
                </a:lnTo>
                <a:lnTo>
                  <a:pt x="16518" y="143130"/>
                </a:lnTo>
                <a:lnTo>
                  <a:pt x="16510" y="140843"/>
                </a:lnTo>
                <a:lnTo>
                  <a:pt x="16510" y="64134"/>
                </a:lnTo>
                <a:lnTo>
                  <a:pt x="0" y="64134"/>
                </a:lnTo>
                <a:lnTo>
                  <a:pt x="0" y="46608"/>
                </a:lnTo>
                <a:lnTo>
                  <a:pt x="16510" y="46608"/>
                </a:lnTo>
                <a:lnTo>
                  <a:pt x="16510" y="13588"/>
                </a:lnTo>
                <a:lnTo>
                  <a:pt x="38988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5" name="object 165"/>
          <p:cNvSpPr/>
          <p:nvPr/>
        </p:nvSpPr>
        <p:spPr>
          <a:xfrm>
            <a:off x="3401187" y="3888486"/>
            <a:ext cx="65024" cy="181737"/>
          </a:xfrm>
          <a:custGeom>
            <a:avLst/>
            <a:gdLst/>
            <a:ahLst/>
            <a:cxnLst/>
            <a:rect l="l" t="t" r="r" b="b"/>
            <a:pathLst>
              <a:path w="65024" h="181737">
                <a:moveTo>
                  <a:pt x="38988" y="0"/>
                </a:moveTo>
                <a:lnTo>
                  <a:pt x="38988" y="46608"/>
                </a:lnTo>
                <a:lnTo>
                  <a:pt x="61722" y="46608"/>
                </a:lnTo>
                <a:lnTo>
                  <a:pt x="61722" y="64134"/>
                </a:lnTo>
                <a:lnTo>
                  <a:pt x="38988" y="64134"/>
                </a:lnTo>
                <a:lnTo>
                  <a:pt x="38988" y="142112"/>
                </a:lnTo>
                <a:lnTo>
                  <a:pt x="38988" y="148589"/>
                </a:lnTo>
                <a:lnTo>
                  <a:pt x="39370" y="152781"/>
                </a:lnTo>
                <a:lnTo>
                  <a:pt x="40132" y="154558"/>
                </a:lnTo>
                <a:lnTo>
                  <a:pt x="41021" y="156463"/>
                </a:lnTo>
                <a:lnTo>
                  <a:pt x="42290" y="157861"/>
                </a:lnTo>
                <a:lnTo>
                  <a:pt x="44068" y="159003"/>
                </a:lnTo>
                <a:lnTo>
                  <a:pt x="45847" y="160019"/>
                </a:lnTo>
                <a:lnTo>
                  <a:pt x="48513" y="160655"/>
                </a:lnTo>
                <a:lnTo>
                  <a:pt x="51815" y="160655"/>
                </a:lnTo>
                <a:lnTo>
                  <a:pt x="54355" y="160655"/>
                </a:lnTo>
                <a:lnTo>
                  <a:pt x="57658" y="160274"/>
                </a:lnTo>
                <a:lnTo>
                  <a:pt x="61722" y="159765"/>
                </a:lnTo>
                <a:lnTo>
                  <a:pt x="65024" y="179705"/>
                </a:lnTo>
                <a:lnTo>
                  <a:pt x="58674" y="181101"/>
                </a:lnTo>
                <a:lnTo>
                  <a:pt x="52959" y="181737"/>
                </a:lnTo>
                <a:lnTo>
                  <a:pt x="47878" y="181737"/>
                </a:lnTo>
                <a:lnTo>
                  <a:pt x="39750" y="181737"/>
                </a:lnTo>
                <a:lnTo>
                  <a:pt x="33400" y="180466"/>
                </a:lnTo>
                <a:lnTo>
                  <a:pt x="28828" y="177800"/>
                </a:lnTo>
                <a:lnTo>
                  <a:pt x="24257" y="175259"/>
                </a:lnTo>
                <a:lnTo>
                  <a:pt x="21082" y="171831"/>
                </a:lnTo>
                <a:lnTo>
                  <a:pt x="19303" y="167639"/>
                </a:lnTo>
                <a:lnTo>
                  <a:pt x="17274" y="158472"/>
                </a:lnTo>
                <a:lnTo>
                  <a:pt x="16518" y="143130"/>
                </a:lnTo>
                <a:lnTo>
                  <a:pt x="16510" y="140843"/>
                </a:lnTo>
                <a:lnTo>
                  <a:pt x="16510" y="64134"/>
                </a:lnTo>
                <a:lnTo>
                  <a:pt x="0" y="64134"/>
                </a:lnTo>
                <a:lnTo>
                  <a:pt x="0" y="46608"/>
                </a:lnTo>
                <a:lnTo>
                  <a:pt x="16510" y="46608"/>
                </a:lnTo>
                <a:lnTo>
                  <a:pt x="16510" y="13588"/>
                </a:lnTo>
                <a:lnTo>
                  <a:pt x="38988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6" name="object 166"/>
          <p:cNvSpPr/>
          <p:nvPr/>
        </p:nvSpPr>
        <p:spPr>
          <a:xfrm>
            <a:off x="3489705" y="3884295"/>
            <a:ext cx="108712" cy="184150"/>
          </a:xfrm>
          <a:custGeom>
            <a:avLst/>
            <a:gdLst/>
            <a:ahLst/>
            <a:cxnLst/>
            <a:rect l="l" t="t" r="r" b="b"/>
            <a:pathLst>
              <a:path w="108712" h="184150">
                <a:moveTo>
                  <a:pt x="0" y="0"/>
                </a:moveTo>
                <a:lnTo>
                  <a:pt x="22606" y="0"/>
                </a:lnTo>
                <a:lnTo>
                  <a:pt x="22606" y="66166"/>
                </a:lnTo>
                <a:lnTo>
                  <a:pt x="32477" y="57058"/>
                </a:lnTo>
                <a:lnTo>
                  <a:pt x="43672" y="51037"/>
                </a:lnTo>
                <a:lnTo>
                  <a:pt x="56243" y="48084"/>
                </a:lnTo>
                <a:lnTo>
                  <a:pt x="62611" y="47751"/>
                </a:lnTo>
                <a:lnTo>
                  <a:pt x="75949" y="49130"/>
                </a:lnTo>
                <a:lnTo>
                  <a:pt x="87521" y="53154"/>
                </a:lnTo>
                <a:lnTo>
                  <a:pt x="95631" y="57530"/>
                </a:lnTo>
                <a:lnTo>
                  <a:pt x="100838" y="62864"/>
                </a:lnTo>
                <a:lnTo>
                  <a:pt x="104013" y="69722"/>
                </a:lnTo>
                <a:lnTo>
                  <a:pt x="107087" y="79995"/>
                </a:lnTo>
                <a:lnTo>
                  <a:pt x="108581" y="93550"/>
                </a:lnTo>
                <a:lnTo>
                  <a:pt x="108712" y="99694"/>
                </a:lnTo>
                <a:lnTo>
                  <a:pt x="108712" y="184149"/>
                </a:lnTo>
                <a:lnTo>
                  <a:pt x="86106" y="184149"/>
                </a:lnTo>
                <a:lnTo>
                  <a:pt x="86106" y="99694"/>
                </a:lnTo>
                <a:lnTo>
                  <a:pt x="84341" y="85236"/>
                </a:lnTo>
                <a:lnTo>
                  <a:pt x="78989" y="75196"/>
                </a:lnTo>
                <a:lnTo>
                  <a:pt x="78740" y="74929"/>
                </a:lnTo>
                <a:lnTo>
                  <a:pt x="73787" y="69849"/>
                </a:lnTo>
                <a:lnTo>
                  <a:pt x="66929" y="67182"/>
                </a:lnTo>
                <a:lnTo>
                  <a:pt x="57912" y="67182"/>
                </a:lnTo>
                <a:lnTo>
                  <a:pt x="51308" y="67182"/>
                </a:lnTo>
                <a:lnTo>
                  <a:pt x="44958" y="68960"/>
                </a:lnTo>
                <a:lnTo>
                  <a:pt x="38989" y="72389"/>
                </a:lnTo>
                <a:lnTo>
                  <a:pt x="33147" y="75945"/>
                </a:lnTo>
                <a:lnTo>
                  <a:pt x="28956" y="80644"/>
                </a:lnTo>
                <a:lnTo>
                  <a:pt x="26416" y="86613"/>
                </a:lnTo>
                <a:lnTo>
                  <a:pt x="23876" y="92582"/>
                </a:lnTo>
                <a:lnTo>
                  <a:pt x="22606" y="100710"/>
                </a:lnTo>
                <a:lnTo>
                  <a:pt x="22606" y="111251"/>
                </a:lnTo>
                <a:lnTo>
                  <a:pt x="22606" y="184149"/>
                </a:lnTo>
                <a:lnTo>
                  <a:pt x="0" y="184149"/>
                </a:lnTo>
                <a:lnTo>
                  <a:pt x="0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7" name="object 167"/>
          <p:cNvSpPr/>
          <p:nvPr/>
        </p:nvSpPr>
        <p:spPr>
          <a:xfrm>
            <a:off x="3346958" y="3897312"/>
            <a:ext cx="41655" cy="0"/>
          </a:xfrm>
          <a:custGeom>
            <a:avLst/>
            <a:gdLst/>
            <a:ahLst/>
            <a:cxnLst/>
            <a:rect l="l" t="t" r="r" b="b"/>
            <a:pathLst>
              <a:path w="41655">
                <a:moveTo>
                  <a:pt x="0" y="0"/>
                </a:moveTo>
                <a:lnTo>
                  <a:pt x="41655" y="0"/>
                </a:lnTo>
              </a:path>
            </a:pathLst>
          </a:custGeom>
          <a:ln w="46355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8" name="object 168"/>
          <p:cNvSpPr/>
          <p:nvPr/>
        </p:nvSpPr>
        <p:spPr>
          <a:xfrm>
            <a:off x="2386965" y="3884295"/>
            <a:ext cx="175768" cy="184150"/>
          </a:xfrm>
          <a:custGeom>
            <a:avLst/>
            <a:gdLst/>
            <a:ahLst/>
            <a:cxnLst/>
            <a:rect l="l" t="t" r="r" b="b"/>
            <a:pathLst>
              <a:path w="175768" h="184150">
                <a:moveTo>
                  <a:pt x="0" y="0"/>
                </a:moveTo>
                <a:lnTo>
                  <a:pt x="36703" y="0"/>
                </a:lnTo>
                <a:lnTo>
                  <a:pt x="80264" y="130428"/>
                </a:lnTo>
                <a:lnTo>
                  <a:pt x="85008" y="144770"/>
                </a:lnTo>
                <a:lnTo>
                  <a:pt x="88395" y="155512"/>
                </a:lnTo>
                <a:lnTo>
                  <a:pt x="89027" y="157606"/>
                </a:lnTo>
                <a:lnTo>
                  <a:pt x="92241" y="147861"/>
                </a:lnTo>
                <a:lnTo>
                  <a:pt x="96552" y="134904"/>
                </a:lnTo>
                <a:lnTo>
                  <a:pt x="98806" y="128142"/>
                </a:lnTo>
                <a:lnTo>
                  <a:pt x="143002" y="0"/>
                </a:lnTo>
                <a:lnTo>
                  <a:pt x="175768" y="0"/>
                </a:lnTo>
                <a:lnTo>
                  <a:pt x="175768" y="184149"/>
                </a:lnTo>
                <a:lnTo>
                  <a:pt x="152273" y="184149"/>
                </a:lnTo>
                <a:lnTo>
                  <a:pt x="152273" y="30098"/>
                </a:lnTo>
                <a:lnTo>
                  <a:pt x="98679" y="184149"/>
                </a:lnTo>
                <a:lnTo>
                  <a:pt x="76708" y="184149"/>
                </a:lnTo>
                <a:lnTo>
                  <a:pt x="23495" y="27431"/>
                </a:lnTo>
                <a:lnTo>
                  <a:pt x="23495" y="184149"/>
                </a:lnTo>
                <a:lnTo>
                  <a:pt x="0" y="184149"/>
                </a:lnTo>
                <a:lnTo>
                  <a:pt x="0" y="0"/>
                </a:lnTo>
                <a:close/>
              </a:path>
            </a:pathLst>
          </a:custGeom>
          <a:ln w="19050">
            <a:solidFill>
              <a:srgbClr val="F86A1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688975" y="272264"/>
            <a:ext cx="1572424" cy="48323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85"/>
              </a:lnSpc>
              <a:spcBef>
                <a:spcPts val="189"/>
              </a:spcBef>
            </a:pPr>
            <a:r>
              <a:rPr sz="3600" spc="19" dirty="0" smtClean="0">
                <a:latin typeface="Arial"/>
                <a:cs typeface="Arial"/>
              </a:rPr>
              <a:t>Con</a:t>
            </a:r>
            <a:r>
              <a:rPr sz="3600" spc="-29" dirty="0" smtClean="0">
                <a:latin typeface="Arial"/>
                <a:cs typeface="Arial"/>
              </a:rPr>
              <a:t>t</a:t>
            </a:r>
            <a:r>
              <a:rPr sz="3600" spc="19" dirty="0" smtClean="0">
                <a:latin typeface="Arial"/>
                <a:cs typeface="Arial"/>
              </a:rPr>
              <a:t>d</a:t>
            </a:r>
            <a:r>
              <a:rPr sz="3600" spc="-29" dirty="0" smtClean="0">
                <a:latin typeface="Arial"/>
                <a:cs typeface="Arial"/>
              </a:rPr>
              <a:t>.</a:t>
            </a:r>
            <a:r>
              <a:rPr sz="3600" spc="0" dirty="0" smtClean="0">
                <a:latin typeface="Arial"/>
                <a:cs typeface="Arial"/>
              </a:rPr>
              <a:t>.</a:t>
            </a:r>
            <a:endParaRPr sz="36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88975" y="1268054"/>
            <a:ext cx="230505" cy="43561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95"/>
              </a:lnSpc>
              <a:spcBef>
                <a:spcPts val="169"/>
              </a:spcBef>
            </a:pPr>
            <a:r>
              <a:rPr sz="3200" spc="0" dirty="0" smtClean="0">
                <a:latin typeface="Arial"/>
                <a:cs typeface="Arial"/>
              </a:rPr>
              <a:t>•</a:t>
            </a:r>
            <a:endParaRPr sz="32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146492" y="1268054"/>
            <a:ext cx="2141673" cy="43561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95"/>
              </a:lnSpc>
              <a:spcBef>
                <a:spcPts val="169"/>
              </a:spcBef>
            </a:pPr>
            <a:r>
              <a:rPr sz="3200" spc="0" dirty="0" smtClean="0">
                <a:latin typeface="Arial"/>
                <a:cs typeface="Arial"/>
              </a:rPr>
              <a:t>If</a:t>
            </a:r>
            <a:r>
              <a:rPr sz="3200" spc="-47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the</a:t>
            </a:r>
            <a:r>
              <a:rPr sz="3200" spc="-10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ta</a:t>
            </a:r>
            <a:r>
              <a:rPr sz="3200" spc="-20" dirty="0" smtClean="0">
                <a:latin typeface="Arial"/>
                <a:cs typeface="Arial"/>
              </a:rPr>
              <a:t>r</a:t>
            </a:r>
            <a:r>
              <a:rPr sz="3200" spc="0" dirty="0" smtClean="0">
                <a:latin typeface="Arial"/>
                <a:cs typeface="Arial"/>
              </a:rPr>
              <a:t>get</a:t>
            </a:r>
            <a:endParaRPr sz="32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306658" y="1268054"/>
            <a:ext cx="3588484" cy="43561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95"/>
              </a:lnSpc>
              <a:spcBef>
                <a:spcPts val="169"/>
              </a:spcBef>
            </a:pPr>
            <a:r>
              <a:rPr sz="3200" spc="29" dirty="0" smtClean="0">
                <a:latin typeface="Arial"/>
                <a:cs typeface="Arial"/>
              </a:rPr>
              <a:t>k</a:t>
            </a:r>
            <a:r>
              <a:rPr sz="3200" spc="0" dirty="0" smtClean="0">
                <a:latin typeface="Arial"/>
                <a:cs typeface="Arial"/>
              </a:rPr>
              <a:t>ey</a:t>
            </a:r>
            <a:r>
              <a:rPr sz="3200" spc="-99" dirty="0" smtClean="0">
                <a:latin typeface="Arial"/>
                <a:cs typeface="Arial"/>
              </a:rPr>
              <a:t> </a:t>
            </a:r>
            <a:r>
              <a:rPr sz="3200" spc="29" dirty="0" smtClean="0">
                <a:latin typeface="Arial"/>
                <a:cs typeface="Arial"/>
              </a:rPr>
              <a:t>i</a:t>
            </a:r>
            <a:r>
              <a:rPr sz="3200" spc="0" dirty="0" smtClean="0">
                <a:latin typeface="Arial"/>
                <a:cs typeface="Arial"/>
              </a:rPr>
              <a:t>s</a:t>
            </a:r>
            <a:r>
              <a:rPr sz="3200" spc="-29" dirty="0" smtClean="0">
                <a:latin typeface="Arial"/>
                <a:cs typeface="Arial"/>
              </a:rPr>
              <a:t> </a:t>
            </a:r>
            <a:r>
              <a:rPr sz="3200" spc="29" dirty="0" smtClean="0">
                <a:latin typeface="Arial"/>
                <a:cs typeface="Arial"/>
              </a:rPr>
              <a:t>i</a:t>
            </a:r>
            <a:r>
              <a:rPr sz="3200" spc="0" dirty="0" smtClean="0">
                <a:latin typeface="Arial"/>
                <a:cs typeface="Arial"/>
              </a:rPr>
              <a:t>nt</a:t>
            </a:r>
            <a:r>
              <a:rPr sz="3200" spc="4" dirty="0" smtClean="0">
                <a:latin typeface="Arial"/>
                <a:cs typeface="Arial"/>
              </a:rPr>
              <a:t>e</a:t>
            </a:r>
            <a:r>
              <a:rPr sz="3200" spc="-25" dirty="0" smtClean="0">
                <a:latin typeface="Arial"/>
                <a:cs typeface="Arial"/>
              </a:rPr>
              <a:t>r</a:t>
            </a:r>
            <a:r>
              <a:rPr sz="3200" spc="0" dirty="0" smtClean="0">
                <a:latin typeface="Arial"/>
                <a:cs typeface="Arial"/>
              </a:rPr>
              <a:t>nal</a:t>
            </a:r>
            <a:r>
              <a:rPr sz="3200" spc="-130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no</a:t>
            </a:r>
            <a:r>
              <a:rPr sz="3200" spc="9" dirty="0" smtClean="0">
                <a:latin typeface="Arial"/>
                <a:cs typeface="Arial"/>
              </a:rPr>
              <a:t>d</a:t>
            </a:r>
            <a:r>
              <a:rPr sz="3200" spc="0" dirty="0" smtClean="0">
                <a:latin typeface="Arial"/>
                <a:cs typeface="Arial"/>
              </a:rPr>
              <a:t>e</a:t>
            </a:r>
            <a:endParaRPr sz="32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2061591" y="2383769"/>
            <a:ext cx="268472" cy="2828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225"/>
              </a:lnSpc>
              <a:spcBef>
                <a:spcPts val="111"/>
              </a:spcBef>
            </a:pPr>
            <a:r>
              <a:rPr sz="2000" spc="0" dirty="0" smtClean="0">
                <a:latin typeface="Meiryo"/>
                <a:cs typeface="Meiryo"/>
              </a:rPr>
              <a:t>➢</a:t>
            </a:r>
            <a:endParaRPr sz="2000">
              <a:latin typeface="Meiryo"/>
              <a:cs typeface="Meiry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3152775" y="2828798"/>
            <a:ext cx="6081776" cy="180505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/>
          <p:cNvSpPr txBox="1"/>
          <p:nvPr/>
        </p:nvSpPr>
        <p:spPr>
          <a:xfrm>
            <a:off x="688975" y="272264"/>
            <a:ext cx="901238" cy="48323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85"/>
              </a:lnSpc>
              <a:spcBef>
                <a:spcPts val="189"/>
              </a:spcBef>
            </a:pPr>
            <a:r>
              <a:rPr sz="3600" spc="-329" dirty="0" smtClean="0">
                <a:latin typeface="Arial"/>
                <a:cs typeface="Arial"/>
              </a:rPr>
              <a:t>T</a:t>
            </a:r>
            <a:r>
              <a:rPr sz="3600" spc="-125" dirty="0" smtClean="0">
                <a:latin typeface="Arial"/>
                <a:cs typeface="Arial"/>
              </a:rPr>
              <a:t>w</a:t>
            </a:r>
            <a:r>
              <a:rPr sz="3600" spc="0" dirty="0" smtClean="0">
                <a:latin typeface="Arial"/>
                <a:cs typeface="Arial"/>
              </a:rPr>
              <a:t>o</a:t>
            </a:r>
            <a:endParaRPr sz="36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650428" y="272264"/>
            <a:ext cx="3483427" cy="48323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85"/>
              </a:lnSpc>
              <a:spcBef>
                <a:spcPts val="189"/>
              </a:spcBef>
            </a:pPr>
            <a:r>
              <a:rPr sz="3600" spc="-29" dirty="0" smtClean="0">
                <a:latin typeface="Arial"/>
                <a:cs typeface="Arial"/>
              </a:rPr>
              <a:t>t</a:t>
            </a:r>
            <a:r>
              <a:rPr sz="3600" spc="-75" dirty="0" smtClean="0">
                <a:latin typeface="Arial"/>
                <a:cs typeface="Arial"/>
              </a:rPr>
              <a:t>y</a:t>
            </a:r>
            <a:r>
              <a:rPr sz="3600" spc="19" dirty="0" smtClean="0">
                <a:latin typeface="Arial"/>
                <a:cs typeface="Arial"/>
              </a:rPr>
              <a:t>pe</a:t>
            </a:r>
            <a:r>
              <a:rPr sz="3600" spc="0" dirty="0" smtClean="0">
                <a:latin typeface="Arial"/>
                <a:cs typeface="Arial"/>
              </a:rPr>
              <a:t>s</a:t>
            </a:r>
            <a:r>
              <a:rPr sz="3600" spc="49" dirty="0" smtClean="0">
                <a:latin typeface="Arial"/>
                <a:cs typeface="Arial"/>
              </a:rPr>
              <a:t> </a:t>
            </a:r>
            <a:r>
              <a:rPr sz="3600" spc="19" dirty="0" smtClean="0">
                <a:latin typeface="Arial"/>
                <a:cs typeface="Arial"/>
              </a:rPr>
              <a:t>o</a:t>
            </a:r>
            <a:r>
              <a:rPr sz="3600" spc="0" dirty="0" smtClean="0">
                <a:latin typeface="Arial"/>
                <a:cs typeface="Arial"/>
              </a:rPr>
              <a:t>f</a:t>
            </a:r>
            <a:r>
              <a:rPr sz="3600" spc="19" dirty="0" smtClean="0">
                <a:latin typeface="Arial"/>
                <a:cs typeface="Arial"/>
              </a:rPr>
              <a:t> </a:t>
            </a:r>
            <a:r>
              <a:rPr sz="3600" spc="0" dirty="0" smtClean="0">
                <a:latin typeface="Arial"/>
                <a:cs typeface="Arial"/>
              </a:rPr>
              <a:t>m</a:t>
            </a:r>
            <a:r>
              <a:rPr sz="3600" spc="19" dirty="0" smtClean="0">
                <a:latin typeface="Arial"/>
                <a:cs typeface="Arial"/>
              </a:rPr>
              <a:t>e</a:t>
            </a:r>
            <a:r>
              <a:rPr sz="3600" spc="0" dirty="0" smtClean="0">
                <a:latin typeface="Arial"/>
                <a:cs typeface="Arial"/>
              </a:rPr>
              <a:t>m</a:t>
            </a:r>
            <a:r>
              <a:rPr sz="3600" spc="19" dirty="0" smtClean="0">
                <a:latin typeface="Arial"/>
                <a:cs typeface="Arial"/>
              </a:rPr>
              <a:t>o</a:t>
            </a:r>
            <a:r>
              <a:rPr sz="3600" spc="0" dirty="0" smtClean="0">
                <a:latin typeface="Arial"/>
                <a:cs typeface="Arial"/>
              </a:rPr>
              <a:t>ry</a:t>
            </a:r>
            <a:endParaRPr sz="36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88975" y="1268054"/>
            <a:ext cx="230505" cy="102711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95"/>
              </a:lnSpc>
              <a:spcBef>
                <a:spcPts val="169"/>
              </a:spcBef>
            </a:pPr>
            <a:r>
              <a:rPr sz="3200" spc="0" dirty="0" smtClean="0">
                <a:latin typeface="Arial"/>
                <a:cs typeface="Arial"/>
              </a:rPr>
              <a:t>•</a:t>
            </a:r>
            <a:endParaRPr sz="3200">
              <a:latin typeface="Arial"/>
              <a:cs typeface="Arial"/>
            </a:endParaRPr>
          </a:p>
          <a:p>
            <a:pPr marL="12700" marR="158">
              <a:lnSpc>
                <a:spcPct val="95825"/>
              </a:lnSpc>
              <a:spcBef>
                <a:spcPts val="808"/>
              </a:spcBef>
            </a:pPr>
            <a:r>
              <a:rPr sz="3200" spc="0" dirty="0" smtClean="0">
                <a:latin typeface="Arial"/>
                <a:cs typeface="Arial"/>
              </a:rPr>
              <a:t>•</a:t>
            </a:r>
            <a:endParaRPr sz="32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032192" y="1268054"/>
            <a:ext cx="5356871" cy="102711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0" marR="61483">
              <a:lnSpc>
                <a:spcPts val="3395"/>
              </a:lnSpc>
              <a:spcBef>
                <a:spcPts val="169"/>
              </a:spcBef>
            </a:pPr>
            <a:r>
              <a:rPr sz="3200" spc="-64" dirty="0" smtClean="0">
                <a:latin typeface="Arial"/>
                <a:cs typeface="Arial"/>
              </a:rPr>
              <a:t>M</a:t>
            </a:r>
            <a:r>
              <a:rPr sz="3200" spc="0" dirty="0" smtClean="0">
                <a:latin typeface="Arial"/>
                <a:cs typeface="Arial"/>
              </a:rPr>
              <a:t>a</a:t>
            </a:r>
            <a:r>
              <a:rPr sz="3200" spc="29" dirty="0" smtClean="0">
                <a:latin typeface="Arial"/>
                <a:cs typeface="Arial"/>
              </a:rPr>
              <a:t>i</a:t>
            </a:r>
            <a:r>
              <a:rPr sz="3200" spc="0" dirty="0" smtClean="0">
                <a:latin typeface="Arial"/>
                <a:cs typeface="Arial"/>
              </a:rPr>
              <a:t>n</a:t>
            </a:r>
            <a:r>
              <a:rPr sz="3200" spc="-54" dirty="0" smtClean="0">
                <a:latin typeface="Arial"/>
                <a:cs typeface="Arial"/>
              </a:rPr>
              <a:t> </a:t>
            </a:r>
            <a:r>
              <a:rPr sz="3200" spc="9" dirty="0" smtClean="0">
                <a:latin typeface="Arial"/>
                <a:cs typeface="Arial"/>
              </a:rPr>
              <a:t>m</a:t>
            </a:r>
            <a:r>
              <a:rPr sz="3200" spc="0" dirty="0" smtClean="0">
                <a:latin typeface="Arial"/>
                <a:cs typeface="Arial"/>
              </a:rPr>
              <a:t>e</a:t>
            </a:r>
            <a:r>
              <a:rPr sz="3200" spc="14" dirty="0" smtClean="0">
                <a:latin typeface="Arial"/>
                <a:cs typeface="Arial"/>
              </a:rPr>
              <a:t>m</a:t>
            </a:r>
            <a:r>
              <a:rPr sz="3200" spc="0" dirty="0" smtClean="0">
                <a:latin typeface="Arial"/>
                <a:cs typeface="Arial"/>
              </a:rPr>
              <a:t>o</a:t>
            </a:r>
            <a:r>
              <a:rPr sz="3200" spc="-25" dirty="0" smtClean="0">
                <a:latin typeface="Arial"/>
                <a:cs typeface="Arial"/>
              </a:rPr>
              <a:t>r</a:t>
            </a:r>
            <a:r>
              <a:rPr sz="3200" spc="0" dirty="0" smtClean="0">
                <a:latin typeface="Arial"/>
                <a:cs typeface="Arial"/>
              </a:rPr>
              <a:t>y</a:t>
            </a:r>
            <a:r>
              <a:rPr sz="3200" spc="-99" dirty="0" smtClean="0">
                <a:latin typeface="Arial"/>
                <a:cs typeface="Arial"/>
              </a:rPr>
              <a:t> </a:t>
            </a:r>
            <a:r>
              <a:rPr sz="3200" spc="-25" dirty="0" smtClean="0">
                <a:latin typeface="Arial"/>
                <a:cs typeface="Arial"/>
              </a:rPr>
              <a:t>(</a:t>
            </a:r>
            <a:r>
              <a:rPr sz="3200" spc="0" dirty="0" smtClean="0">
                <a:latin typeface="Arial"/>
                <a:cs typeface="Arial"/>
              </a:rPr>
              <a:t>R</a:t>
            </a:r>
            <a:r>
              <a:rPr sz="3200" spc="14" dirty="0" smtClean="0">
                <a:latin typeface="Arial"/>
                <a:cs typeface="Arial"/>
              </a:rPr>
              <a:t>A</a:t>
            </a:r>
            <a:r>
              <a:rPr sz="3200" spc="-64" dirty="0" smtClean="0">
                <a:latin typeface="Arial"/>
                <a:cs typeface="Arial"/>
              </a:rPr>
              <a:t>M</a:t>
            </a:r>
            <a:r>
              <a:rPr sz="3200" spc="0" dirty="0" smtClean="0">
                <a:latin typeface="Arial"/>
                <a:cs typeface="Arial"/>
              </a:rPr>
              <a:t>)</a:t>
            </a:r>
            <a:endParaRPr sz="32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  <a:spcBef>
                <a:spcPts val="808"/>
              </a:spcBef>
            </a:pPr>
            <a:r>
              <a:rPr sz="3200" spc="19" dirty="0" smtClean="0">
                <a:latin typeface="Arial"/>
                <a:cs typeface="Arial"/>
              </a:rPr>
              <a:t>E</a:t>
            </a:r>
            <a:r>
              <a:rPr sz="3200" spc="29" dirty="0" smtClean="0">
                <a:latin typeface="Arial"/>
                <a:cs typeface="Arial"/>
              </a:rPr>
              <a:t>x</a:t>
            </a:r>
            <a:r>
              <a:rPr sz="3200" spc="0" dirty="0" smtClean="0">
                <a:latin typeface="Arial"/>
                <a:cs typeface="Arial"/>
              </a:rPr>
              <a:t>te</a:t>
            </a:r>
            <a:r>
              <a:rPr sz="3200" spc="-14" dirty="0" smtClean="0">
                <a:latin typeface="Arial"/>
                <a:cs typeface="Arial"/>
              </a:rPr>
              <a:t>r</a:t>
            </a:r>
            <a:r>
              <a:rPr sz="3200" spc="0" dirty="0" smtClean="0">
                <a:latin typeface="Arial"/>
                <a:cs typeface="Arial"/>
              </a:rPr>
              <a:t>n</a:t>
            </a:r>
            <a:r>
              <a:rPr sz="3200" spc="4" dirty="0" smtClean="0">
                <a:latin typeface="Arial"/>
                <a:cs typeface="Arial"/>
              </a:rPr>
              <a:t>a</a:t>
            </a:r>
            <a:r>
              <a:rPr sz="3200" spc="0" dirty="0" smtClean="0">
                <a:latin typeface="Arial"/>
                <a:cs typeface="Arial"/>
              </a:rPr>
              <a:t>l</a:t>
            </a:r>
            <a:r>
              <a:rPr sz="3200" spc="-163" dirty="0" smtClean="0">
                <a:latin typeface="Arial"/>
                <a:cs typeface="Arial"/>
              </a:rPr>
              <a:t> </a:t>
            </a:r>
            <a:r>
              <a:rPr sz="3200" spc="-25" dirty="0" smtClean="0">
                <a:latin typeface="Arial"/>
                <a:cs typeface="Arial"/>
              </a:rPr>
              <a:t>(</a:t>
            </a:r>
            <a:r>
              <a:rPr sz="3200" spc="0" dirty="0" smtClean="0">
                <a:latin typeface="Arial"/>
                <a:cs typeface="Arial"/>
              </a:rPr>
              <a:t>p</a:t>
            </a:r>
            <a:r>
              <a:rPr sz="3200" spc="4" dirty="0" smtClean="0">
                <a:latin typeface="Arial"/>
                <a:cs typeface="Arial"/>
              </a:rPr>
              <a:t>e</a:t>
            </a:r>
            <a:r>
              <a:rPr sz="3200" spc="-25" dirty="0" smtClean="0">
                <a:latin typeface="Arial"/>
                <a:cs typeface="Arial"/>
              </a:rPr>
              <a:t>r</a:t>
            </a:r>
            <a:r>
              <a:rPr sz="3200" spc="29" dirty="0" smtClean="0">
                <a:latin typeface="Arial"/>
                <a:cs typeface="Arial"/>
              </a:rPr>
              <a:t>i</a:t>
            </a:r>
            <a:r>
              <a:rPr sz="3200" spc="0" dirty="0" smtClean="0">
                <a:latin typeface="Arial"/>
                <a:cs typeface="Arial"/>
              </a:rPr>
              <a:t>p</a:t>
            </a:r>
            <a:r>
              <a:rPr sz="3200" spc="4" dirty="0" smtClean="0">
                <a:latin typeface="Arial"/>
                <a:cs typeface="Arial"/>
              </a:rPr>
              <a:t>h</a:t>
            </a:r>
            <a:r>
              <a:rPr sz="3200" spc="0" dirty="0" smtClean="0">
                <a:latin typeface="Arial"/>
                <a:cs typeface="Arial"/>
              </a:rPr>
              <a:t>e</a:t>
            </a:r>
            <a:r>
              <a:rPr sz="3200" spc="-19" dirty="0" smtClean="0">
                <a:latin typeface="Arial"/>
                <a:cs typeface="Arial"/>
              </a:rPr>
              <a:t>r</a:t>
            </a:r>
            <a:r>
              <a:rPr sz="3200" spc="0" dirty="0" smtClean="0">
                <a:latin typeface="Arial"/>
                <a:cs typeface="Arial"/>
              </a:rPr>
              <a:t>a</a:t>
            </a:r>
            <a:r>
              <a:rPr sz="3200" spc="34" dirty="0" smtClean="0">
                <a:latin typeface="Arial"/>
                <a:cs typeface="Arial"/>
              </a:rPr>
              <a:t>l</a:t>
            </a:r>
            <a:r>
              <a:rPr sz="3200" spc="0" dirty="0" smtClean="0">
                <a:latin typeface="Arial"/>
                <a:cs typeface="Arial"/>
              </a:rPr>
              <a:t>)</a:t>
            </a:r>
            <a:r>
              <a:rPr sz="3200" spc="-164" dirty="0" smtClean="0">
                <a:latin typeface="Arial"/>
                <a:cs typeface="Arial"/>
              </a:rPr>
              <a:t> </a:t>
            </a:r>
            <a:r>
              <a:rPr sz="3200" spc="29" dirty="0" smtClean="0">
                <a:latin typeface="Arial"/>
                <a:cs typeface="Arial"/>
              </a:rPr>
              <a:t>s</a:t>
            </a:r>
            <a:r>
              <a:rPr sz="3200" spc="0" dirty="0" smtClean="0">
                <a:latin typeface="Arial"/>
                <a:cs typeface="Arial"/>
              </a:rPr>
              <a:t>to</a:t>
            </a:r>
            <a:r>
              <a:rPr sz="3200" spc="-14" dirty="0" smtClean="0">
                <a:latin typeface="Arial"/>
                <a:cs typeface="Arial"/>
              </a:rPr>
              <a:t>r</a:t>
            </a:r>
            <a:r>
              <a:rPr sz="3200" spc="0" dirty="0" smtClean="0">
                <a:latin typeface="Arial"/>
                <a:cs typeface="Arial"/>
              </a:rPr>
              <a:t>a</a:t>
            </a:r>
            <a:r>
              <a:rPr sz="3200" spc="4" dirty="0" smtClean="0">
                <a:latin typeface="Arial"/>
                <a:cs typeface="Arial"/>
              </a:rPr>
              <a:t>g</a:t>
            </a:r>
            <a:r>
              <a:rPr sz="3200" spc="0" dirty="0" smtClean="0">
                <a:latin typeface="Arial"/>
                <a:cs typeface="Arial"/>
              </a:rPr>
              <a:t>e:</a:t>
            </a:r>
            <a:endParaRPr sz="32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389077" y="1859878"/>
            <a:ext cx="1865407" cy="4352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95"/>
              </a:lnSpc>
              <a:spcBef>
                <a:spcPts val="169"/>
              </a:spcBef>
            </a:pPr>
            <a:r>
              <a:rPr sz="3200" spc="0" dirty="0" smtClean="0">
                <a:latin typeface="Arial"/>
                <a:cs typeface="Arial"/>
              </a:rPr>
              <a:t>h</a:t>
            </a:r>
            <a:r>
              <a:rPr sz="3200" spc="4" dirty="0" smtClean="0">
                <a:latin typeface="Arial"/>
                <a:cs typeface="Arial"/>
              </a:rPr>
              <a:t>a</a:t>
            </a:r>
            <a:r>
              <a:rPr sz="3200" spc="-25" dirty="0" smtClean="0">
                <a:latin typeface="Arial"/>
                <a:cs typeface="Arial"/>
              </a:rPr>
              <a:t>r</a:t>
            </a:r>
            <a:r>
              <a:rPr sz="3200" spc="0" dirty="0" smtClean="0">
                <a:latin typeface="Arial"/>
                <a:cs typeface="Arial"/>
              </a:rPr>
              <a:t>d</a:t>
            </a:r>
            <a:r>
              <a:rPr sz="3200" spc="-54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d</a:t>
            </a:r>
            <a:r>
              <a:rPr sz="3200" spc="34" dirty="0" smtClean="0">
                <a:latin typeface="Arial"/>
                <a:cs typeface="Arial"/>
              </a:rPr>
              <a:t>i</a:t>
            </a:r>
            <a:r>
              <a:rPr sz="3200" spc="29" dirty="0" smtClean="0">
                <a:latin typeface="Arial"/>
                <a:cs typeface="Arial"/>
              </a:rPr>
              <a:t>sk</a:t>
            </a:r>
            <a:r>
              <a:rPr sz="3200" spc="0" dirty="0" smtClean="0">
                <a:latin typeface="Arial"/>
                <a:cs typeface="Arial"/>
              </a:rPr>
              <a:t>,</a:t>
            </a:r>
            <a:endParaRPr sz="32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88975" y="2441280"/>
            <a:ext cx="3657913" cy="43561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95"/>
              </a:lnSpc>
              <a:spcBef>
                <a:spcPts val="169"/>
              </a:spcBef>
            </a:pPr>
            <a:r>
              <a:rPr sz="3200" spc="-4" dirty="0" smtClean="0">
                <a:latin typeface="Arial"/>
                <a:cs typeface="Arial"/>
              </a:rPr>
              <a:t>CD</a:t>
            </a:r>
            <a:r>
              <a:rPr sz="3200" spc="-25" dirty="0" smtClean="0">
                <a:latin typeface="Arial"/>
                <a:cs typeface="Arial"/>
              </a:rPr>
              <a:t>-</a:t>
            </a:r>
            <a:r>
              <a:rPr sz="3200" spc="0" dirty="0" smtClean="0">
                <a:latin typeface="Arial"/>
                <a:cs typeface="Arial"/>
              </a:rPr>
              <a:t>R</a:t>
            </a:r>
            <a:r>
              <a:rPr sz="3200" spc="-44" dirty="0" smtClean="0">
                <a:latin typeface="Arial"/>
                <a:cs typeface="Arial"/>
              </a:rPr>
              <a:t>O</a:t>
            </a:r>
            <a:r>
              <a:rPr sz="3200" spc="-64" dirty="0" smtClean="0">
                <a:latin typeface="Arial"/>
                <a:cs typeface="Arial"/>
              </a:rPr>
              <a:t>M</a:t>
            </a:r>
            <a:r>
              <a:rPr sz="3200" spc="0" dirty="0" smtClean="0">
                <a:latin typeface="Arial"/>
                <a:cs typeface="Arial"/>
              </a:rPr>
              <a:t>,</a:t>
            </a:r>
            <a:r>
              <a:rPr sz="3200" spc="66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t</a:t>
            </a:r>
            <a:r>
              <a:rPr sz="3200" spc="4" dirty="0" smtClean="0">
                <a:latin typeface="Arial"/>
                <a:cs typeface="Arial"/>
              </a:rPr>
              <a:t>a</a:t>
            </a:r>
            <a:r>
              <a:rPr sz="3200" spc="0" dirty="0" smtClean="0">
                <a:latin typeface="Arial"/>
                <a:cs typeface="Arial"/>
              </a:rPr>
              <a:t>pe,</a:t>
            </a:r>
            <a:r>
              <a:rPr sz="3200" spc="-58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et</a:t>
            </a:r>
            <a:r>
              <a:rPr sz="3200" spc="40" dirty="0" smtClean="0">
                <a:latin typeface="Arial"/>
                <a:cs typeface="Arial"/>
              </a:rPr>
              <a:t>c</a:t>
            </a:r>
            <a:r>
              <a:rPr sz="3200" spc="0" dirty="0" smtClean="0">
                <a:latin typeface="Arial"/>
                <a:cs typeface="Arial"/>
              </a:rPr>
              <a:t>.</a:t>
            </a:r>
            <a:endParaRPr sz="32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88975" y="3614379"/>
            <a:ext cx="10178066" cy="141795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57398">
              <a:lnSpc>
                <a:spcPts val="3395"/>
              </a:lnSpc>
              <a:spcBef>
                <a:spcPts val="169"/>
              </a:spcBef>
            </a:pPr>
            <a:r>
              <a:rPr sz="3200" spc="0" dirty="0" smtClean="0">
                <a:latin typeface="Arial"/>
                <a:cs typeface="Arial"/>
              </a:rPr>
              <a:t>D</a:t>
            </a:r>
            <a:r>
              <a:rPr sz="3200" spc="25" dirty="0" smtClean="0">
                <a:latin typeface="Arial"/>
                <a:cs typeface="Arial"/>
              </a:rPr>
              <a:t>i</a:t>
            </a:r>
            <a:r>
              <a:rPr sz="3200" spc="0" dirty="0" smtClean="0">
                <a:latin typeface="Arial"/>
                <a:cs typeface="Arial"/>
              </a:rPr>
              <a:t>f</a:t>
            </a:r>
            <a:r>
              <a:rPr sz="3200" spc="75" dirty="0" smtClean="0">
                <a:latin typeface="Arial"/>
                <a:cs typeface="Arial"/>
              </a:rPr>
              <a:t>f</a:t>
            </a:r>
            <a:r>
              <a:rPr sz="3200" spc="0" dirty="0" smtClean="0">
                <a:latin typeface="Arial"/>
                <a:cs typeface="Arial"/>
              </a:rPr>
              <a:t>e</a:t>
            </a:r>
            <a:r>
              <a:rPr sz="3200" spc="-25" dirty="0" smtClean="0">
                <a:latin typeface="Arial"/>
                <a:cs typeface="Arial"/>
              </a:rPr>
              <a:t>r</a:t>
            </a:r>
            <a:r>
              <a:rPr sz="3200" spc="0" dirty="0" smtClean="0">
                <a:latin typeface="Arial"/>
                <a:cs typeface="Arial"/>
              </a:rPr>
              <a:t>e</a:t>
            </a:r>
            <a:r>
              <a:rPr sz="3200" spc="-69" dirty="0" smtClean="0">
                <a:latin typeface="Arial"/>
                <a:cs typeface="Arial"/>
              </a:rPr>
              <a:t>n</a:t>
            </a:r>
            <a:r>
              <a:rPr sz="3200" spc="0" dirty="0" smtClean="0">
                <a:latin typeface="Arial"/>
                <a:cs typeface="Arial"/>
              </a:rPr>
              <a:t>t</a:t>
            </a:r>
            <a:r>
              <a:rPr sz="3200" spc="-183" dirty="0" smtClean="0">
                <a:latin typeface="Arial"/>
                <a:cs typeface="Arial"/>
              </a:rPr>
              <a:t> </a:t>
            </a:r>
            <a:r>
              <a:rPr sz="3200" spc="29" dirty="0" smtClean="0">
                <a:latin typeface="Arial"/>
                <a:cs typeface="Arial"/>
              </a:rPr>
              <a:t>c</a:t>
            </a:r>
            <a:r>
              <a:rPr sz="3200" spc="0" dirty="0" smtClean="0">
                <a:latin typeface="Arial"/>
                <a:cs typeface="Arial"/>
              </a:rPr>
              <a:t>on</a:t>
            </a:r>
            <a:r>
              <a:rPr sz="3200" spc="39" dirty="0" smtClean="0">
                <a:latin typeface="Arial"/>
                <a:cs typeface="Arial"/>
              </a:rPr>
              <a:t>s</a:t>
            </a:r>
            <a:r>
              <a:rPr sz="3200" spc="29" dirty="0" smtClean="0">
                <a:latin typeface="Arial"/>
                <a:cs typeface="Arial"/>
              </a:rPr>
              <a:t>i</a:t>
            </a:r>
            <a:r>
              <a:rPr sz="3200" spc="0" dirty="0" smtClean="0">
                <a:latin typeface="Arial"/>
                <a:cs typeface="Arial"/>
              </a:rPr>
              <a:t>de</a:t>
            </a:r>
            <a:r>
              <a:rPr sz="3200" spc="-14" dirty="0" smtClean="0">
                <a:latin typeface="Arial"/>
                <a:cs typeface="Arial"/>
              </a:rPr>
              <a:t>r</a:t>
            </a:r>
            <a:r>
              <a:rPr sz="3200" spc="0" dirty="0" smtClean="0">
                <a:latin typeface="Arial"/>
                <a:cs typeface="Arial"/>
              </a:rPr>
              <a:t>at</a:t>
            </a:r>
            <a:r>
              <a:rPr sz="3200" spc="-34" dirty="0" smtClean="0">
                <a:latin typeface="Arial"/>
                <a:cs typeface="Arial"/>
              </a:rPr>
              <a:t>i</a:t>
            </a:r>
            <a:r>
              <a:rPr sz="3200" spc="0" dirty="0" smtClean="0">
                <a:latin typeface="Arial"/>
                <a:cs typeface="Arial"/>
              </a:rPr>
              <a:t>o</a:t>
            </a:r>
            <a:r>
              <a:rPr sz="3200" spc="-69" dirty="0" smtClean="0">
                <a:latin typeface="Arial"/>
                <a:cs typeface="Arial"/>
              </a:rPr>
              <a:t>n</a:t>
            </a:r>
            <a:r>
              <a:rPr sz="3200" spc="0" dirty="0" smtClean="0">
                <a:latin typeface="Arial"/>
                <a:cs typeface="Arial"/>
              </a:rPr>
              <a:t>s</a:t>
            </a:r>
            <a:r>
              <a:rPr sz="3200" spc="-146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a</a:t>
            </a:r>
            <a:r>
              <a:rPr sz="3200" spc="-25" dirty="0" smtClean="0">
                <a:latin typeface="Arial"/>
                <a:cs typeface="Arial"/>
              </a:rPr>
              <a:t>r</a:t>
            </a:r>
            <a:r>
              <a:rPr sz="3200" spc="0" dirty="0" smtClean="0">
                <a:latin typeface="Arial"/>
                <a:cs typeface="Arial"/>
              </a:rPr>
              <a:t>e</a:t>
            </a:r>
            <a:r>
              <a:rPr sz="3200" spc="-54" dirty="0" smtClean="0">
                <a:latin typeface="Arial"/>
                <a:cs typeface="Arial"/>
              </a:rPr>
              <a:t> </a:t>
            </a:r>
            <a:r>
              <a:rPr sz="3200" spc="29" dirty="0" smtClean="0">
                <a:latin typeface="Arial"/>
                <a:cs typeface="Arial"/>
              </a:rPr>
              <a:t>i</a:t>
            </a:r>
            <a:r>
              <a:rPr sz="3200" spc="9" dirty="0" smtClean="0">
                <a:latin typeface="Arial"/>
                <a:cs typeface="Arial"/>
              </a:rPr>
              <a:t>m</a:t>
            </a:r>
            <a:r>
              <a:rPr sz="3200" spc="0" dirty="0" smtClean="0">
                <a:latin typeface="Arial"/>
                <a:cs typeface="Arial"/>
              </a:rPr>
              <a:t>po</a:t>
            </a:r>
            <a:r>
              <a:rPr sz="3200" spc="-14" dirty="0" smtClean="0">
                <a:latin typeface="Arial"/>
                <a:cs typeface="Arial"/>
              </a:rPr>
              <a:t>r</a:t>
            </a:r>
            <a:r>
              <a:rPr sz="3200" spc="0" dirty="0" smtClean="0">
                <a:latin typeface="Arial"/>
                <a:cs typeface="Arial"/>
              </a:rPr>
              <a:t>ta</a:t>
            </a:r>
            <a:r>
              <a:rPr sz="3200" spc="4" dirty="0" smtClean="0">
                <a:latin typeface="Arial"/>
                <a:cs typeface="Arial"/>
              </a:rPr>
              <a:t>n</a:t>
            </a:r>
            <a:r>
              <a:rPr sz="3200" spc="0" dirty="0" smtClean="0">
                <a:latin typeface="Arial"/>
                <a:cs typeface="Arial"/>
              </a:rPr>
              <a:t>t</a:t>
            </a:r>
            <a:r>
              <a:rPr sz="3200" spc="-156" dirty="0" smtClean="0">
                <a:latin typeface="Arial"/>
                <a:cs typeface="Arial"/>
              </a:rPr>
              <a:t> </a:t>
            </a:r>
            <a:r>
              <a:rPr sz="3200" spc="29" dirty="0" smtClean="0">
                <a:latin typeface="Arial"/>
                <a:cs typeface="Arial"/>
              </a:rPr>
              <a:t>i</a:t>
            </a:r>
            <a:r>
              <a:rPr sz="3200" spc="0" dirty="0" smtClean="0">
                <a:latin typeface="Arial"/>
                <a:cs typeface="Arial"/>
              </a:rPr>
              <a:t>n</a:t>
            </a:r>
            <a:r>
              <a:rPr sz="3200" spc="-54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de</a:t>
            </a:r>
            <a:r>
              <a:rPr sz="3200" spc="39" dirty="0" smtClean="0">
                <a:latin typeface="Arial"/>
                <a:cs typeface="Arial"/>
              </a:rPr>
              <a:t>s</a:t>
            </a:r>
            <a:r>
              <a:rPr sz="3200" spc="29" dirty="0" smtClean="0">
                <a:latin typeface="Arial"/>
                <a:cs typeface="Arial"/>
              </a:rPr>
              <a:t>i</a:t>
            </a:r>
            <a:r>
              <a:rPr sz="3200" spc="0" dirty="0" smtClean="0">
                <a:latin typeface="Arial"/>
                <a:cs typeface="Arial"/>
              </a:rPr>
              <a:t>gn</a:t>
            </a:r>
            <a:r>
              <a:rPr sz="3200" spc="39" dirty="0" smtClean="0">
                <a:latin typeface="Arial"/>
                <a:cs typeface="Arial"/>
              </a:rPr>
              <a:t>i</a:t>
            </a:r>
            <a:r>
              <a:rPr sz="3200" spc="0" dirty="0" smtClean="0">
                <a:latin typeface="Arial"/>
                <a:cs typeface="Arial"/>
              </a:rPr>
              <a:t>ng</a:t>
            </a:r>
            <a:endParaRPr sz="3200">
              <a:latin typeface="Arial"/>
              <a:cs typeface="Arial"/>
            </a:endParaRPr>
          </a:p>
          <a:p>
            <a:pPr marL="12700">
              <a:lnSpc>
                <a:spcPts val="3910"/>
              </a:lnSpc>
              <a:spcBef>
                <a:spcPts val="45"/>
              </a:spcBef>
            </a:pPr>
            <a:r>
              <a:rPr sz="3200" spc="0" dirty="0" smtClean="0">
                <a:latin typeface="Arial"/>
                <a:cs typeface="Arial"/>
              </a:rPr>
              <a:t>a</a:t>
            </a:r>
            <a:r>
              <a:rPr sz="3200" spc="29" dirty="0" smtClean="0">
                <a:latin typeface="Arial"/>
                <a:cs typeface="Arial"/>
              </a:rPr>
              <a:t>l</a:t>
            </a:r>
            <a:r>
              <a:rPr sz="3200" spc="0" dirty="0" smtClean="0">
                <a:latin typeface="Arial"/>
                <a:cs typeface="Arial"/>
              </a:rPr>
              <a:t>go</a:t>
            </a:r>
            <a:r>
              <a:rPr sz="3200" spc="-14" dirty="0" smtClean="0">
                <a:latin typeface="Arial"/>
                <a:cs typeface="Arial"/>
              </a:rPr>
              <a:t>r</a:t>
            </a:r>
            <a:r>
              <a:rPr sz="3200" spc="29" dirty="0" smtClean="0">
                <a:latin typeface="Arial"/>
                <a:cs typeface="Arial"/>
              </a:rPr>
              <a:t>i</a:t>
            </a:r>
            <a:r>
              <a:rPr sz="3200" spc="0" dirty="0" smtClean="0">
                <a:latin typeface="Arial"/>
                <a:cs typeface="Arial"/>
              </a:rPr>
              <a:t>th</a:t>
            </a:r>
            <a:r>
              <a:rPr sz="3200" spc="14" dirty="0" smtClean="0">
                <a:latin typeface="Arial"/>
                <a:cs typeface="Arial"/>
              </a:rPr>
              <a:t>m</a:t>
            </a:r>
            <a:r>
              <a:rPr sz="3200" spc="0" dirty="0" smtClean="0">
                <a:latin typeface="Arial"/>
                <a:cs typeface="Arial"/>
              </a:rPr>
              <a:t>s</a:t>
            </a:r>
            <a:r>
              <a:rPr sz="3200" spc="-249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and</a:t>
            </a:r>
            <a:r>
              <a:rPr sz="3200" spc="-54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da</a:t>
            </a:r>
            <a:r>
              <a:rPr sz="3200" spc="4" dirty="0" smtClean="0">
                <a:latin typeface="Arial"/>
                <a:cs typeface="Arial"/>
              </a:rPr>
              <a:t>t</a:t>
            </a:r>
            <a:r>
              <a:rPr sz="3200" spc="0" dirty="0" smtClean="0">
                <a:latin typeface="Arial"/>
                <a:cs typeface="Arial"/>
              </a:rPr>
              <a:t>a</a:t>
            </a:r>
            <a:r>
              <a:rPr sz="3200" spc="-10" dirty="0" smtClean="0">
                <a:latin typeface="Arial"/>
                <a:cs typeface="Arial"/>
              </a:rPr>
              <a:t> </a:t>
            </a:r>
            <a:r>
              <a:rPr sz="3200" spc="29" dirty="0" smtClean="0">
                <a:latin typeface="Arial"/>
                <a:cs typeface="Arial"/>
              </a:rPr>
              <a:t>s</a:t>
            </a:r>
            <a:r>
              <a:rPr sz="3200" spc="0" dirty="0" smtClean="0">
                <a:latin typeface="Arial"/>
                <a:cs typeface="Arial"/>
              </a:rPr>
              <a:t>t</a:t>
            </a:r>
            <a:r>
              <a:rPr sz="3200" spc="-25" dirty="0" smtClean="0">
                <a:latin typeface="Arial"/>
                <a:cs typeface="Arial"/>
              </a:rPr>
              <a:t>r</a:t>
            </a:r>
            <a:r>
              <a:rPr sz="3200" spc="0" dirty="0" smtClean="0">
                <a:latin typeface="Arial"/>
                <a:cs typeface="Arial"/>
              </a:rPr>
              <a:t>u</a:t>
            </a:r>
            <a:r>
              <a:rPr sz="3200" spc="34" dirty="0" smtClean="0">
                <a:latin typeface="Arial"/>
                <a:cs typeface="Arial"/>
              </a:rPr>
              <a:t>c</a:t>
            </a:r>
            <a:r>
              <a:rPr sz="3200" spc="0" dirty="0" smtClean="0">
                <a:latin typeface="Arial"/>
                <a:cs typeface="Arial"/>
              </a:rPr>
              <a:t>tu</a:t>
            </a:r>
            <a:r>
              <a:rPr sz="3200" spc="-19" dirty="0" smtClean="0">
                <a:latin typeface="Arial"/>
                <a:cs typeface="Arial"/>
              </a:rPr>
              <a:t>r</a:t>
            </a:r>
            <a:r>
              <a:rPr sz="3200" spc="0" dirty="0" smtClean="0">
                <a:latin typeface="Arial"/>
                <a:cs typeface="Arial"/>
              </a:rPr>
              <a:t>es</a:t>
            </a:r>
            <a:r>
              <a:rPr sz="3200" spc="-118" dirty="0" smtClean="0">
                <a:latin typeface="Arial"/>
                <a:cs typeface="Arial"/>
              </a:rPr>
              <a:t> </a:t>
            </a:r>
            <a:r>
              <a:rPr sz="3200" spc="75" dirty="0" smtClean="0">
                <a:latin typeface="Arial"/>
                <a:cs typeface="Arial"/>
              </a:rPr>
              <a:t>f</a:t>
            </a:r>
            <a:r>
              <a:rPr sz="3200" spc="0" dirty="0" smtClean="0">
                <a:latin typeface="Arial"/>
                <a:cs typeface="Arial"/>
              </a:rPr>
              <a:t>or</a:t>
            </a:r>
            <a:r>
              <a:rPr sz="3200" spc="-151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p</a:t>
            </a:r>
            <a:r>
              <a:rPr sz="3200" spc="-25" dirty="0" smtClean="0">
                <a:latin typeface="Arial"/>
                <a:cs typeface="Arial"/>
              </a:rPr>
              <a:t>r</a:t>
            </a:r>
            <a:r>
              <a:rPr sz="3200" spc="29" dirty="0" smtClean="0">
                <a:latin typeface="Arial"/>
                <a:cs typeface="Arial"/>
              </a:rPr>
              <a:t>i</a:t>
            </a:r>
            <a:r>
              <a:rPr sz="3200" spc="9" dirty="0" smtClean="0">
                <a:latin typeface="Arial"/>
                <a:cs typeface="Arial"/>
              </a:rPr>
              <a:t>m</a:t>
            </a:r>
            <a:r>
              <a:rPr sz="3200" spc="0" dirty="0" smtClean="0">
                <a:latin typeface="Arial"/>
                <a:cs typeface="Arial"/>
              </a:rPr>
              <a:t>a</a:t>
            </a:r>
            <a:r>
              <a:rPr sz="3200" spc="-25" dirty="0" smtClean="0">
                <a:latin typeface="Arial"/>
                <a:cs typeface="Arial"/>
              </a:rPr>
              <a:t>r</a:t>
            </a:r>
            <a:r>
              <a:rPr sz="3200" spc="0" dirty="0" smtClean="0">
                <a:latin typeface="Arial"/>
                <a:cs typeface="Arial"/>
              </a:rPr>
              <a:t>y</a:t>
            </a:r>
            <a:r>
              <a:rPr sz="3200" spc="-99" dirty="0" smtClean="0">
                <a:latin typeface="Arial"/>
                <a:cs typeface="Arial"/>
              </a:rPr>
              <a:t> </a:t>
            </a:r>
            <a:r>
              <a:rPr sz="3200" spc="-25" dirty="0" smtClean="0">
                <a:latin typeface="Arial"/>
                <a:cs typeface="Arial"/>
              </a:rPr>
              <a:t>(</a:t>
            </a:r>
            <a:r>
              <a:rPr sz="3200" spc="9" dirty="0" smtClean="0">
                <a:latin typeface="Arial"/>
                <a:cs typeface="Arial"/>
              </a:rPr>
              <a:t>m</a:t>
            </a:r>
            <a:r>
              <a:rPr sz="3200" spc="0" dirty="0" smtClean="0">
                <a:latin typeface="Arial"/>
                <a:cs typeface="Arial"/>
              </a:rPr>
              <a:t>a</a:t>
            </a:r>
            <a:r>
              <a:rPr sz="3200" spc="29" dirty="0" smtClean="0">
                <a:latin typeface="Arial"/>
                <a:cs typeface="Arial"/>
              </a:rPr>
              <a:t>i</a:t>
            </a:r>
            <a:r>
              <a:rPr sz="3200" spc="0" dirty="0" smtClean="0">
                <a:latin typeface="Arial"/>
                <a:cs typeface="Arial"/>
              </a:rPr>
              <a:t>n)</a:t>
            </a:r>
            <a:r>
              <a:rPr sz="3200" spc="-159" dirty="0" smtClean="0">
                <a:latin typeface="Arial"/>
                <a:cs typeface="Arial"/>
              </a:rPr>
              <a:t> </a:t>
            </a:r>
            <a:r>
              <a:rPr sz="3200" spc="104" dirty="0" smtClean="0">
                <a:latin typeface="Arial"/>
                <a:cs typeface="Arial"/>
              </a:rPr>
              <a:t>v</a:t>
            </a:r>
            <a:r>
              <a:rPr sz="3200" spc="0" dirty="0" smtClean="0">
                <a:latin typeface="Arial"/>
                <a:cs typeface="Arial"/>
              </a:rPr>
              <a:t>e</a:t>
            </a:r>
            <a:r>
              <a:rPr sz="3200" spc="-25" dirty="0" smtClean="0">
                <a:latin typeface="Arial"/>
                <a:cs typeface="Arial"/>
              </a:rPr>
              <a:t>r</a:t>
            </a:r>
            <a:r>
              <a:rPr sz="3200" spc="29" dirty="0" smtClean="0">
                <a:latin typeface="Arial"/>
                <a:cs typeface="Arial"/>
              </a:rPr>
              <a:t>s</a:t>
            </a:r>
            <a:r>
              <a:rPr sz="3200" spc="0" dirty="0" smtClean="0">
                <a:latin typeface="Arial"/>
                <a:cs typeface="Arial"/>
              </a:rPr>
              <a:t>us </a:t>
            </a:r>
            <a:r>
              <a:rPr sz="3200" spc="29" dirty="0" smtClean="0">
                <a:latin typeface="Arial"/>
                <a:cs typeface="Arial"/>
              </a:rPr>
              <a:t>s</a:t>
            </a:r>
            <a:r>
              <a:rPr sz="3200" spc="0" dirty="0" smtClean="0">
                <a:latin typeface="Arial"/>
                <a:cs typeface="Arial"/>
              </a:rPr>
              <a:t>e</a:t>
            </a:r>
            <a:r>
              <a:rPr sz="3200" spc="34" dirty="0" smtClean="0">
                <a:latin typeface="Arial"/>
                <a:cs typeface="Arial"/>
              </a:rPr>
              <a:t>c</a:t>
            </a:r>
            <a:r>
              <a:rPr sz="3200" spc="0" dirty="0" smtClean="0">
                <a:latin typeface="Arial"/>
                <a:cs typeface="Arial"/>
              </a:rPr>
              <a:t>on</a:t>
            </a:r>
            <a:r>
              <a:rPr sz="3200" spc="9" dirty="0" smtClean="0">
                <a:latin typeface="Arial"/>
                <a:cs typeface="Arial"/>
              </a:rPr>
              <a:t>d</a:t>
            </a:r>
            <a:r>
              <a:rPr sz="3200" spc="0" dirty="0" smtClean="0">
                <a:latin typeface="Arial"/>
                <a:cs typeface="Arial"/>
              </a:rPr>
              <a:t>a</a:t>
            </a:r>
            <a:r>
              <a:rPr sz="3200" spc="-25" dirty="0" smtClean="0">
                <a:latin typeface="Arial"/>
                <a:cs typeface="Arial"/>
              </a:rPr>
              <a:t>r</a:t>
            </a:r>
            <a:r>
              <a:rPr sz="3200" spc="0" dirty="0" smtClean="0">
                <a:latin typeface="Arial"/>
                <a:cs typeface="Arial"/>
              </a:rPr>
              <a:t>y</a:t>
            </a:r>
            <a:r>
              <a:rPr sz="3200" spc="-249" dirty="0" smtClean="0">
                <a:latin typeface="Arial"/>
                <a:cs typeface="Arial"/>
              </a:rPr>
              <a:t> </a:t>
            </a:r>
            <a:r>
              <a:rPr sz="3200" spc="-25" dirty="0" smtClean="0">
                <a:latin typeface="Arial"/>
                <a:cs typeface="Arial"/>
              </a:rPr>
              <a:t>(</a:t>
            </a:r>
            <a:r>
              <a:rPr sz="3200" spc="0" dirty="0" smtClean="0">
                <a:latin typeface="Arial"/>
                <a:cs typeface="Arial"/>
              </a:rPr>
              <a:t>pe</a:t>
            </a:r>
            <a:r>
              <a:rPr sz="3200" spc="-14" dirty="0" smtClean="0">
                <a:latin typeface="Arial"/>
                <a:cs typeface="Arial"/>
              </a:rPr>
              <a:t>r</a:t>
            </a:r>
            <a:r>
              <a:rPr sz="3200" spc="29" dirty="0" smtClean="0">
                <a:latin typeface="Arial"/>
                <a:cs typeface="Arial"/>
              </a:rPr>
              <a:t>i</a:t>
            </a:r>
            <a:r>
              <a:rPr sz="3200" spc="0" dirty="0" smtClean="0">
                <a:latin typeface="Arial"/>
                <a:cs typeface="Arial"/>
              </a:rPr>
              <a:t>ph</a:t>
            </a:r>
            <a:r>
              <a:rPr sz="3200" spc="9" dirty="0" smtClean="0">
                <a:latin typeface="Arial"/>
                <a:cs typeface="Arial"/>
              </a:rPr>
              <a:t>e</a:t>
            </a:r>
            <a:r>
              <a:rPr sz="3200" spc="-25" dirty="0" smtClean="0">
                <a:latin typeface="Arial"/>
                <a:cs typeface="Arial"/>
              </a:rPr>
              <a:t>r</a:t>
            </a:r>
            <a:r>
              <a:rPr sz="3200" spc="0" dirty="0" smtClean="0">
                <a:latin typeface="Arial"/>
                <a:cs typeface="Arial"/>
              </a:rPr>
              <a:t>a</a:t>
            </a:r>
            <a:r>
              <a:rPr sz="3200" spc="29" dirty="0" smtClean="0">
                <a:latin typeface="Arial"/>
                <a:cs typeface="Arial"/>
              </a:rPr>
              <a:t>l</a:t>
            </a:r>
            <a:r>
              <a:rPr sz="3200" spc="0" dirty="0" smtClean="0">
                <a:latin typeface="Arial"/>
                <a:cs typeface="Arial"/>
              </a:rPr>
              <a:t>)</a:t>
            </a:r>
            <a:r>
              <a:rPr sz="3200" spc="-164" dirty="0" smtClean="0">
                <a:latin typeface="Arial"/>
                <a:cs typeface="Arial"/>
              </a:rPr>
              <a:t> </a:t>
            </a:r>
            <a:r>
              <a:rPr sz="3200" spc="9" dirty="0" smtClean="0">
                <a:latin typeface="Arial"/>
                <a:cs typeface="Arial"/>
              </a:rPr>
              <a:t>m</a:t>
            </a:r>
            <a:r>
              <a:rPr sz="3200" spc="0" dirty="0" smtClean="0">
                <a:latin typeface="Arial"/>
                <a:cs typeface="Arial"/>
              </a:rPr>
              <a:t>e</a:t>
            </a:r>
            <a:r>
              <a:rPr sz="3200" spc="14" dirty="0" smtClean="0">
                <a:latin typeface="Arial"/>
                <a:cs typeface="Arial"/>
              </a:rPr>
              <a:t>m</a:t>
            </a:r>
            <a:r>
              <a:rPr sz="3200" spc="0" dirty="0" smtClean="0">
                <a:latin typeface="Arial"/>
                <a:cs typeface="Arial"/>
              </a:rPr>
              <a:t>o</a:t>
            </a:r>
            <a:r>
              <a:rPr sz="3200" spc="-25" dirty="0" smtClean="0">
                <a:latin typeface="Arial"/>
                <a:cs typeface="Arial"/>
              </a:rPr>
              <a:t>r</a:t>
            </a:r>
            <a:r>
              <a:rPr sz="3200" spc="-264" dirty="0" smtClean="0">
                <a:latin typeface="Arial"/>
                <a:cs typeface="Arial"/>
              </a:rPr>
              <a:t>y</a:t>
            </a:r>
            <a:r>
              <a:rPr sz="3200" spc="0" dirty="0" smtClean="0">
                <a:latin typeface="Arial"/>
                <a:cs typeface="Arial"/>
              </a:rPr>
              <a:t>.</a:t>
            </a:r>
            <a:endParaRPr sz="320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9"/>
          <p:cNvSpPr/>
          <p:nvPr/>
        </p:nvSpPr>
        <p:spPr>
          <a:xfrm>
            <a:off x="609600" y="1114213"/>
            <a:ext cx="3450336" cy="251147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7696200" y="1095593"/>
            <a:ext cx="3881564" cy="251985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688975" y="272264"/>
            <a:ext cx="982838" cy="48323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85"/>
              </a:lnSpc>
              <a:spcBef>
                <a:spcPts val="189"/>
              </a:spcBef>
            </a:pPr>
            <a:r>
              <a:rPr sz="3600" spc="-4" dirty="0" smtClean="0">
                <a:latin typeface="Arial"/>
                <a:cs typeface="Arial"/>
              </a:rPr>
              <a:t>BST</a:t>
            </a:r>
            <a:endParaRPr sz="36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683246" y="4483024"/>
            <a:ext cx="3291137" cy="25431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spc="-25" dirty="0" smtClean="0">
                <a:latin typeface="Arial"/>
                <a:cs typeface="Arial"/>
              </a:rPr>
              <a:t>U</a:t>
            </a:r>
            <a:r>
              <a:rPr sz="1800" spc="44" dirty="0" smtClean="0">
                <a:latin typeface="Arial"/>
                <a:cs typeface="Arial"/>
              </a:rPr>
              <a:t>nb</a:t>
            </a:r>
            <a:r>
              <a:rPr sz="1800" spc="-25" dirty="0" smtClean="0">
                <a:latin typeface="Arial"/>
                <a:cs typeface="Arial"/>
              </a:rPr>
              <a:t>a</a:t>
            </a:r>
            <a:r>
              <a:rPr sz="1800" spc="50" dirty="0" smtClean="0">
                <a:latin typeface="Arial"/>
                <a:cs typeface="Arial"/>
              </a:rPr>
              <a:t>l</a:t>
            </a:r>
            <a:r>
              <a:rPr sz="1800" spc="-25" dirty="0" smtClean="0">
                <a:latin typeface="Arial"/>
                <a:cs typeface="Arial"/>
              </a:rPr>
              <a:t>a</a:t>
            </a:r>
            <a:r>
              <a:rPr sz="1800" spc="44" dirty="0" smtClean="0">
                <a:latin typeface="Arial"/>
                <a:cs typeface="Arial"/>
              </a:rPr>
              <a:t>n</a:t>
            </a:r>
            <a:r>
              <a:rPr sz="1800" spc="0" dirty="0" smtClean="0">
                <a:latin typeface="Arial"/>
                <a:cs typeface="Arial"/>
              </a:rPr>
              <a:t>c</a:t>
            </a:r>
            <a:r>
              <a:rPr sz="1800" spc="-29" dirty="0" smtClean="0">
                <a:latin typeface="Arial"/>
                <a:cs typeface="Arial"/>
              </a:rPr>
              <a:t>e</a:t>
            </a:r>
            <a:r>
              <a:rPr sz="1800" spc="0" dirty="0" smtClean="0">
                <a:latin typeface="Arial"/>
                <a:cs typeface="Arial"/>
              </a:rPr>
              <a:t>d</a:t>
            </a:r>
            <a:r>
              <a:rPr sz="1800" spc="-7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B</a:t>
            </a:r>
            <a:r>
              <a:rPr sz="1800" spc="-25" dirty="0" smtClean="0">
                <a:latin typeface="Arial"/>
                <a:cs typeface="Arial"/>
              </a:rPr>
              <a:t>i</a:t>
            </a:r>
            <a:r>
              <a:rPr sz="1800" spc="44" dirty="0" smtClean="0">
                <a:latin typeface="Arial"/>
                <a:cs typeface="Arial"/>
              </a:rPr>
              <a:t>n</a:t>
            </a:r>
            <a:r>
              <a:rPr sz="1800" spc="-25" dirty="0" smtClean="0">
                <a:latin typeface="Arial"/>
                <a:cs typeface="Arial"/>
              </a:rPr>
              <a:t>a</a:t>
            </a:r>
            <a:r>
              <a:rPr sz="1800" spc="0" dirty="0" smtClean="0">
                <a:latin typeface="Arial"/>
                <a:cs typeface="Arial"/>
              </a:rPr>
              <a:t>ry</a:t>
            </a:r>
            <a:r>
              <a:rPr sz="1800" spc="-50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S</a:t>
            </a:r>
            <a:r>
              <a:rPr sz="1800" spc="-29" dirty="0" smtClean="0">
                <a:latin typeface="Arial"/>
                <a:cs typeface="Arial"/>
              </a:rPr>
              <a:t>e</a:t>
            </a:r>
            <a:r>
              <a:rPr sz="1800" spc="-25" dirty="0" smtClean="0">
                <a:latin typeface="Arial"/>
                <a:cs typeface="Arial"/>
              </a:rPr>
              <a:t>a</a:t>
            </a:r>
            <a:r>
              <a:rPr sz="1800" spc="0" dirty="0" smtClean="0">
                <a:latin typeface="Arial"/>
                <a:cs typeface="Arial"/>
              </a:rPr>
              <a:t>rch</a:t>
            </a:r>
            <a:r>
              <a:rPr sz="1800" spc="69" dirty="0" smtClean="0">
                <a:latin typeface="Arial"/>
                <a:cs typeface="Arial"/>
              </a:rPr>
              <a:t> </a:t>
            </a:r>
            <a:r>
              <a:rPr sz="1800" spc="-125" dirty="0" smtClean="0">
                <a:latin typeface="Arial"/>
                <a:cs typeface="Arial"/>
              </a:rPr>
              <a:t>T</a:t>
            </a:r>
            <a:r>
              <a:rPr sz="1800" spc="0" dirty="0" smtClean="0">
                <a:latin typeface="Arial"/>
                <a:cs typeface="Arial"/>
              </a:rPr>
              <a:t>r</a:t>
            </a:r>
            <a:r>
              <a:rPr sz="1800" spc="-25" dirty="0" smtClean="0">
                <a:latin typeface="Arial"/>
                <a:cs typeface="Arial"/>
              </a:rPr>
              <a:t>e</a:t>
            </a:r>
            <a:r>
              <a:rPr sz="1800" spc="0" dirty="0" smtClean="0">
                <a:latin typeface="Arial"/>
                <a:cs typeface="Arial"/>
              </a:rPr>
              <a:t>e</a:t>
            </a:r>
            <a:endParaRPr sz="18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88670" y="4558970"/>
            <a:ext cx="2005994" cy="25431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spc="0" dirty="0" smtClean="0">
                <a:latin typeface="Arial"/>
                <a:cs typeface="Arial"/>
              </a:rPr>
              <a:t>B</a:t>
            </a:r>
            <a:r>
              <a:rPr sz="1800" spc="-25" dirty="0" smtClean="0">
                <a:latin typeface="Arial"/>
                <a:cs typeface="Arial"/>
              </a:rPr>
              <a:t>i</a:t>
            </a:r>
            <a:r>
              <a:rPr sz="1800" spc="44" dirty="0" smtClean="0">
                <a:latin typeface="Arial"/>
                <a:cs typeface="Arial"/>
              </a:rPr>
              <a:t>n</a:t>
            </a:r>
            <a:r>
              <a:rPr sz="1800" spc="-25" dirty="0" smtClean="0">
                <a:latin typeface="Arial"/>
                <a:cs typeface="Arial"/>
              </a:rPr>
              <a:t>a</a:t>
            </a:r>
            <a:r>
              <a:rPr sz="1800" spc="0" dirty="0" smtClean="0">
                <a:latin typeface="Arial"/>
                <a:cs typeface="Arial"/>
              </a:rPr>
              <a:t>ry</a:t>
            </a:r>
            <a:r>
              <a:rPr sz="1800" spc="19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S</a:t>
            </a:r>
            <a:r>
              <a:rPr sz="1800" spc="-29" dirty="0" smtClean="0">
                <a:latin typeface="Arial"/>
                <a:cs typeface="Arial"/>
              </a:rPr>
              <a:t>e</a:t>
            </a:r>
            <a:r>
              <a:rPr sz="1800" spc="-25" dirty="0" smtClean="0">
                <a:latin typeface="Arial"/>
                <a:cs typeface="Arial"/>
              </a:rPr>
              <a:t>a</a:t>
            </a:r>
            <a:r>
              <a:rPr sz="1800" spc="0" dirty="0" smtClean="0">
                <a:latin typeface="Arial"/>
                <a:cs typeface="Arial"/>
              </a:rPr>
              <a:t>rch </a:t>
            </a:r>
            <a:r>
              <a:rPr sz="1800" spc="-125" dirty="0" smtClean="0">
                <a:latin typeface="Arial"/>
                <a:cs typeface="Arial"/>
              </a:rPr>
              <a:t>T</a:t>
            </a:r>
            <a:r>
              <a:rPr sz="1800" spc="0" dirty="0" smtClean="0">
                <a:latin typeface="Arial"/>
                <a:cs typeface="Arial"/>
              </a:rPr>
              <a:t>r</a:t>
            </a:r>
            <a:r>
              <a:rPr sz="1800" spc="-25" dirty="0" smtClean="0">
                <a:latin typeface="Arial"/>
                <a:cs typeface="Arial"/>
              </a:rPr>
              <a:t>e</a:t>
            </a:r>
            <a:r>
              <a:rPr sz="1800" spc="0" dirty="0" smtClean="0">
                <a:latin typeface="Arial"/>
                <a:cs typeface="Arial"/>
              </a:rPr>
              <a:t>e</a:t>
            </a:r>
            <a:endParaRPr sz="18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683246" y="5036363"/>
            <a:ext cx="2410491" cy="25431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spc="-125" dirty="0" smtClean="0">
                <a:latin typeface="Arial"/>
                <a:cs typeface="Arial"/>
              </a:rPr>
              <a:t>T</a:t>
            </a:r>
            <a:r>
              <a:rPr sz="1800" spc="-25" dirty="0" smtClean="0">
                <a:latin typeface="Arial"/>
                <a:cs typeface="Arial"/>
              </a:rPr>
              <a:t>i</a:t>
            </a:r>
            <a:r>
              <a:rPr sz="1800" spc="0" dirty="0" smtClean="0">
                <a:latin typeface="Arial"/>
                <a:cs typeface="Arial"/>
              </a:rPr>
              <a:t>me</a:t>
            </a:r>
            <a:r>
              <a:rPr sz="1800" spc="69" dirty="0" smtClean="0">
                <a:latin typeface="Arial"/>
                <a:cs typeface="Arial"/>
              </a:rPr>
              <a:t> </a:t>
            </a:r>
            <a:r>
              <a:rPr sz="1800" spc="-25" dirty="0" smtClean="0">
                <a:latin typeface="Arial"/>
                <a:cs typeface="Arial"/>
              </a:rPr>
              <a:t>Co</a:t>
            </a:r>
            <a:r>
              <a:rPr sz="1800" spc="0" dirty="0" smtClean="0">
                <a:latin typeface="Arial"/>
                <a:cs typeface="Arial"/>
              </a:rPr>
              <a:t>m</a:t>
            </a:r>
            <a:r>
              <a:rPr sz="1800" spc="44" dirty="0" smtClean="0">
                <a:latin typeface="Arial"/>
                <a:cs typeface="Arial"/>
              </a:rPr>
              <a:t>p</a:t>
            </a:r>
            <a:r>
              <a:rPr sz="1800" spc="50" dirty="0" smtClean="0">
                <a:latin typeface="Arial"/>
                <a:cs typeface="Arial"/>
              </a:rPr>
              <a:t>l</a:t>
            </a:r>
            <a:r>
              <a:rPr sz="1800" spc="-25" dirty="0" smtClean="0">
                <a:latin typeface="Arial"/>
                <a:cs typeface="Arial"/>
              </a:rPr>
              <a:t>e</a:t>
            </a:r>
            <a:r>
              <a:rPr sz="1800" spc="-75" dirty="0" smtClean="0">
                <a:latin typeface="Arial"/>
                <a:cs typeface="Arial"/>
              </a:rPr>
              <a:t>x</a:t>
            </a:r>
            <a:r>
              <a:rPr sz="1800" spc="-25" dirty="0" smtClean="0">
                <a:latin typeface="Arial"/>
                <a:cs typeface="Arial"/>
              </a:rPr>
              <a:t>i</a:t>
            </a:r>
            <a:r>
              <a:rPr sz="1800" spc="19" dirty="0" smtClean="0">
                <a:latin typeface="Arial"/>
                <a:cs typeface="Arial"/>
              </a:rPr>
              <a:t>t</a:t>
            </a:r>
            <a:r>
              <a:rPr sz="1800" spc="0" dirty="0" smtClean="0">
                <a:latin typeface="Arial"/>
                <a:cs typeface="Arial"/>
              </a:rPr>
              <a:t>y</a:t>
            </a:r>
            <a:r>
              <a:rPr sz="1800" spc="2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:</a:t>
            </a:r>
            <a:r>
              <a:rPr sz="1800" spc="44" dirty="0" smtClean="0">
                <a:latin typeface="Arial"/>
                <a:cs typeface="Arial"/>
              </a:rPr>
              <a:t> </a:t>
            </a:r>
            <a:r>
              <a:rPr sz="1800" spc="19" dirty="0" smtClean="0">
                <a:latin typeface="Arial"/>
                <a:cs typeface="Arial"/>
              </a:rPr>
              <a:t>O</a:t>
            </a:r>
            <a:r>
              <a:rPr sz="1800" spc="0" dirty="0" smtClean="0">
                <a:latin typeface="Arial"/>
                <a:cs typeface="Arial"/>
              </a:rPr>
              <a:t>(</a:t>
            </a:r>
            <a:r>
              <a:rPr sz="1800" spc="44" dirty="0" smtClean="0">
                <a:latin typeface="Arial"/>
                <a:cs typeface="Arial"/>
              </a:rPr>
              <a:t>n</a:t>
            </a:r>
            <a:r>
              <a:rPr sz="1800" spc="0" dirty="0" smtClean="0">
                <a:latin typeface="Arial"/>
                <a:cs typeface="Arial"/>
              </a:rPr>
              <a:t>)</a:t>
            </a:r>
            <a:endParaRPr sz="18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88670" y="5112055"/>
            <a:ext cx="2877025" cy="25431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spc="-125" dirty="0" smtClean="0">
                <a:latin typeface="Arial"/>
                <a:cs typeface="Arial"/>
              </a:rPr>
              <a:t>T</a:t>
            </a:r>
            <a:r>
              <a:rPr sz="1800" spc="-25" dirty="0" smtClean="0">
                <a:latin typeface="Arial"/>
                <a:cs typeface="Arial"/>
              </a:rPr>
              <a:t>i</a:t>
            </a:r>
            <a:r>
              <a:rPr sz="1800" spc="0" dirty="0" smtClean="0">
                <a:latin typeface="Arial"/>
                <a:cs typeface="Arial"/>
              </a:rPr>
              <a:t>me</a:t>
            </a:r>
            <a:r>
              <a:rPr sz="1800" spc="69" dirty="0" smtClean="0">
                <a:latin typeface="Arial"/>
                <a:cs typeface="Arial"/>
              </a:rPr>
              <a:t> </a:t>
            </a:r>
            <a:r>
              <a:rPr sz="1800" spc="-25" dirty="0" smtClean="0">
                <a:latin typeface="Arial"/>
                <a:cs typeface="Arial"/>
              </a:rPr>
              <a:t>Co</a:t>
            </a:r>
            <a:r>
              <a:rPr sz="1800" spc="0" dirty="0" smtClean="0">
                <a:latin typeface="Arial"/>
                <a:cs typeface="Arial"/>
              </a:rPr>
              <a:t>m</a:t>
            </a:r>
            <a:r>
              <a:rPr sz="1800" spc="44" dirty="0" smtClean="0">
                <a:latin typeface="Arial"/>
                <a:cs typeface="Arial"/>
              </a:rPr>
              <a:t>p</a:t>
            </a:r>
            <a:r>
              <a:rPr sz="1800" spc="50" dirty="0" smtClean="0">
                <a:latin typeface="Arial"/>
                <a:cs typeface="Arial"/>
              </a:rPr>
              <a:t>l</a:t>
            </a:r>
            <a:r>
              <a:rPr sz="1800" spc="-25" dirty="0" smtClean="0">
                <a:latin typeface="Arial"/>
                <a:cs typeface="Arial"/>
              </a:rPr>
              <a:t>e</a:t>
            </a:r>
            <a:r>
              <a:rPr sz="1800" spc="-75" dirty="0" smtClean="0">
                <a:latin typeface="Arial"/>
                <a:cs typeface="Arial"/>
              </a:rPr>
              <a:t>x</a:t>
            </a:r>
            <a:r>
              <a:rPr sz="1800" spc="-25" dirty="0" smtClean="0">
                <a:latin typeface="Arial"/>
                <a:cs typeface="Arial"/>
              </a:rPr>
              <a:t>i</a:t>
            </a:r>
            <a:r>
              <a:rPr sz="1800" spc="19" dirty="0" smtClean="0">
                <a:latin typeface="Arial"/>
                <a:cs typeface="Arial"/>
              </a:rPr>
              <a:t>t</a:t>
            </a:r>
            <a:r>
              <a:rPr sz="1800" spc="0" dirty="0" smtClean="0">
                <a:latin typeface="Arial"/>
                <a:cs typeface="Arial"/>
              </a:rPr>
              <a:t>y</a:t>
            </a:r>
            <a:r>
              <a:rPr sz="1800" spc="2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:</a:t>
            </a:r>
            <a:r>
              <a:rPr sz="1800" spc="44" dirty="0" smtClean="0">
                <a:latin typeface="Arial"/>
                <a:cs typeface="Arial"/>
              </a:rPr>
              <a:t> </a:t>
            </a:r>
            <a:r>
              <a:rPr sz="1800" spc="19" dirty="0" smtClean="0">
                <a:latin typeface="Arial"/>
                <a:cs typeface="Arial"/>
              </a:rPr>
              <a:t>O</a:t>
            </a:r>
            <a:r>
              <a:rPr sz="1800" spc="0" dirty="0" smtClean="0">
                <a:latin typeface="Arial"/>
                <a:cs typeface="Arial"/>
              </a:rPr>
              <a:t>(</a:t>
            </a:r>
            <a:r>
              <a:rPr sz="1800" spc="50" dirty="0" smtClean="0">
                <a:latin typeface="Arial"/>
                <a:cs typeface="Arial"/>
              </a:rPr>
              <a:t>l</a:t>
            </a:r>
            <a:r>
              <a:rPr sz="1800" spc="-25" dirty="0" smtClean="0">
                <a:latin typeface="Arial"/>
                <a:cs typeface="Arial"/>
              </a:rPr>
              <a:t>o</a:t>
            </a:r>
            <a:r>
              <a:rPr sz="1800" spc="44" dirty="0" smtClean="0">
                <a:latin typeface="Arial"/>
                <a:cs typeface="Arial"/>
              </a:rPr>
              <a:t>g</a:t>
            </a:r>
            <a:r>
              <a:rPr sz="1800" spc="0" dirty="0" smtClean="0">
                <a:latin typeface="Arial"/>
                <a:cs typeface="Arial"/>
              </a:rPr>
              <a:t>(</a:t>
            </a:r>
            <a:r>
              <a:rPr sz="1800" spc="44" dirty="0" smtClean="0">
                <a:latin typeface="Arial"/>
                <a:cs typeface="Arial"/>
              </a:rPr>
              <a:t>n</a:t>
            </a:r>
            <a:r>
              <a:rPr sz="1800" spc="0" dirty="0" smtClean="0">
                <a:latin typeface="Arial"/>
                <a:cs typeface="Arial"/>
              </a:rPr>
              <a:t>))</a:t>
            </a:r>
            <a:endParaRPr sz="18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3237865" y="5966067"/>
            <a:ext cx="4020010" cy="25431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spc="19" dirty="0" smtClean="0">
                <a:latin typeface="Arial"/>
                <a:cs typeface="Arial"/>
              </a:rPr>
              <a:t>f</a:t>
            </a:r>
            <a:r>
              <a:rPr sz="1800" spc="-25" dirty="0" smtClean="0">
                <a:latin typeface="Arial"/>
                <a:cs typeface="Arial"/>
              </a:rPr>
              <a:t>o</a:t>
            </a:r>
            <a:r>
              <a:rPr sz="1800" spc="0" dirty="0" smtClean="0">
                <a:latin typeface="Arial"/>
                <a:cs typeface="Arial"/>
              </a:rPr>
              <a:t>r</a:t>
            </a:r>
            <a:r>
              <a:rPr sz="1800" spc="25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s</a:t>
            </a:r>
            <a:r>
              <a:rPr sz="1800" spc="-29" dirty="0" smtClean="0">
                <a:latin typeface="Arial"/>
                <a:cs typeface="Arial"/>
              </a:rPr>
              <a:t>e</a:t>
            </a:r>
            <a:r>
              <a:rPr sz="1800" spc="-25" dirty="0" smtClean="0">
                <a:latin typeface="Arial"/>
                <a:cs typeface="Arial"/>
              </a:rPr>
              <a:t>a</a:t>
            </a:r>
            <a:r>
              <a:rPr sz="1800" spc="0" dirty="0" smtClean="0">
                <a:latin typeface="Arial"/>
                <a:cs typeface="Arial"/>
              </a:rPr>
              <a:t>rc</a:t>
            </a:r>
            <a:r>
              <a:rPr sz="1800" spc="44" dirty="0" smtClean="0">
                <a:latin typeface="Arial"/>
                <a:cs typeface="Arial"/>
              </a:rPr>
              <a:t>h</a:t>
            </a:r>
            <a:r>
              <a:rPr sz="1800" spc="0" dirty="0" smtClean="0">
                <a:latin typeface="Arial"/>
                <a:cs typeface="Arial"/>
              </a:rPr>
              <a:t>,</a:t>
            </a:r>
            <a:r>
              <a:rPr sz="1800" spc="-24" dirty="0" smtClean="0">
                <a:latin typeface="Arial"/>
                <a:cs typeface="Arial"/>
              </a:rPr>
              <a:t> </a:t>
            </a:r>
            <a:r>
              <a:rPr sz="1800" spc="-25" dirty="0" smtClean="0">
                <a:latin typeface="Arial"/>
                <a:cs typeface="Arial"/>
              </a:rPr>
              <a:t>i</a:t>
            </a:r>
            <a:r>
              <a:rPr sz="1800" spc="44" dirty="0" smtClean="0">
                <a:latin typeface="Arial"/>
                <a:cs typeface="Arial"/>
              </a:rPr>
              <a:t>n</a:t>
            </a:r>
            <a:r>
              <a:rPr sz="1800" spc="0" dirty="0" smtClean="0">
                <a:latin typeface="Arial"/>
                <a:cs typeface="Arial"/>
              </a:rPr>
              <a:t>s</a:t>
            </a:r>
            <a:r>
              <a:rPr sz="1800" spc="-29" dirty="0" smtClean="0">
                <a:latin typeface="Arial"/>
                <a:cs typeface="Arial"/>
              </a:rPr>
              <a:t>e</a:t>
            </a:r>
            <a:r>
              <a:rPr sz="1800" spc="0" dirty="0" smtClean="0">
                <a:latin typeface="Arial"/>
                <a:cs typeface="Arial"/>
              </a:rPr>
              <a:t>rt</a:t>
            </a:r>
            <a:r>
              <a:rPr sz="1800" spc="-25" dirty="0" smtClean="0">
                <a:latin typeface="Arial"/>
                <a:cs typeface="Arial"/>
              </a:rPr>
              <a:t> a</a:t>
            </a:r>
            <a:r>
              <a:rPr sz="1800" spc="44" dirty="0" smtClean="0">
                <a:latin typeface="Arial"/>
                <a:cs typeface="Arial"/>
              </a:rPr>
              <a:t>n</a:t>
            </a:r>
            <a:r>
              <a:rPr sz="1800" spc="0" dirty="0" smtClean="0">
                <a:latin typeface="Arial"/>
                <a:cs typeface="Arial"/>
              </a:rPr>
              <a:t>d </a:t>
            </a:r>
            <a:r>
              <a:rPr sz="1800" spc="44" dirty="0" smtClean="0">
                <a:latin typeface="Arial"/>
                <a:cs typeface="Arial"/>
              </a:rPr>
              <a:t>d</a:t>
            </a:r>
            <a:r>
              <a:rPr sz="1800" spc="-25" dirty="0" smtClean="0">
                <a:latin typeface="Arial"/>
                <a:cs typeface="Arial"/>
              </a:rPr>
              <a:t>e</a:t>
            </a:r>
            <a:r>
              <a:rPr sz="1800" spc="50" dirty="0" smtClean="0">
                <a:latin typeface="Arial"/>
                <a:cs typeface="Arial"/>
              </a:rPr>
              <a:t>l</a:t>
            </a:r>
            <a:r>
              <a:rPr sz="1800" spc="-25" dirty="0" smtClean="0">
                <a:latin typeface="Arial"/>
                <a:cs typeface="Arial"/>
              </a:rPr>
              <a:t>e</a:t>
            </a:r>
            <a:r>
              <a:rPr sz="1800" spc="19" dirty="0" smtClean="0">
                <a:latin typeface="Arial"/>
                <a:cs typeface="Arial"/>
              </a:rPr>
              <a:t>t</a:t>
            </a:r>
            <a:r>
              <a:rPr sz="1800" spc="0" dirty="0" smtClean="0">
                <a:latin typeface="Arial"/>
                <a:cs typeface="Arial"/>
              </a:rPr>
              <a:t>e</a:t>
            </a:r>
            <a:r>
              <a:rPr sz="1800" spc="-75" dirty="0" smtClean="0">
                <a:latin typeface="Arial"/>
                <a:cs typeface="Arial"/>
              </a:rPr>
              <a:t> </a:t>
            </a:r>
            <a:r>
              <a:rPr sz="1800" spc="-25" dirty="0" smtClean="0">
                <a:latin typeface="Arial"/>
                <a:cs typeface="Arial"/>
              </a:rPr>
              <a:t>o</a:t>
            </a:r>
            <a:r>
              <a:rPr sz="1800" spc="44" dirty="0" smtClean="0">
                <a:latin typeface="Arial"/>
                <a:cs typeface="Arial"/>
              </a:rPr>
              <a:t>p</a:t>
            </a:r>
            <a:r>
              <a:rPr sz="1800" spc="-25" dirty="0" smtClean="0">
                <a:latin typeface="Arial"/>
                <a:cs typeface="Arial"/>
              </a:rPr>
              <a:t>e</a:t>
            </a:r>
            <a:r>
              <a:rPr sz="1800" spc="0" dirty="0" smtClean="0">
                <a:latin typeface="Arial"/>
                <a:cs typeface="Arial"/>
              </a:rPr>
              <a:t>r</a:t>
            </a:r>
            <a:r>
              <a:rPr sz="1800" spc="-25" dirty="0" smtClean="0">
                <a:latin typeface="Arial"/>
                <a:cs typeface="Arial"/>
              </a:rPr>
              <a:t>a</a:t>
            </a:r>
            <a:r>
              <a:rPr sz="1800" spc="19" dirty="0" smtClean="0">
                <a:latin typeface="Arial"/>
                <a:cs typeface="Arial"/>
              </a:rPr>
              <a:t>t</a:t>
            </a:r>
            <a:r>
              <a:rPr sz="1800" spc="-25" dirty="0" smtClean="0">
                <a:latin typeface="Arial"/>
                <a:cs typeface="Arial"/>
              </a:rPr>
              <a:t>io</a:t>
            </a:r>
            <a:r>
              <a:rPr sz="1800" spc="44" dirty="0" smtClean="0">
                <a:latin typeface="Arial"/>
                <a:cs typeface="Arial"/>
              </a:rPr>
              <a:t>n</a:t>
            </a:r>
            <a:r>
              <a:rPr sz="1800" spc="0" dirty="0" smtClean="0">
                <a:latin typeface="Arial"/>
                <a:cs typeface="Arial"/>
              </a:rPr>
              <a:t>s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 txBox="1"/>
          <p:nvPr/>
        </p:nvSpPr>
        <p:spPr>
          <a:xfrm>
            <a:off x="688975" y="272264"/>
            <a:ext cx="4536448" cy="48323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85"/>
              </a:lnSpc>
              <a:spcBef>
                <a:spcPts val="189"/>
              </a:spcBef>
            </a:pPr>
            <a:r>
              <a:rPr sz="3600" spc="194" dirty="0" smtClean="0">
                <a:latin typeface="Arial"/>
                <a:cs typeface="Arial"/>
              </a:rPr>
              <a:t>W</a:t>
            </a:r>
            <a:r>
              <a:rPr sz="3600" spc="19" dirty="0" smtClean="0">
                <a:latin typeface="Arial"/>
                <a:cs typeface="Arial"/>
              </a:rPr>
              <a:t>ha</a:t>
            </a:r>
            <a:r>
              <a:rPr sz="3600" spc="0" dirty="0" smtClean="0">
                <a:latin typeface="Arial"/>
                <a:cs typeface="Arial"/>
              </a:rPr>
              <a:t>t</a:t>
            </a:r>
            <a:r>
              <a:rPr sz="3600" spc="-274" dirty="0" smtClean="0">
                <a:latin typeface="Arial"/>
                <a:cs typeface="Arial"/>
              </a:rPr>
              <a:t> </a:t>
            </a:r>
            <a:r>
              <a:rPr sz="3600" spc="-50" dirty="0" smtClean="0">
                <a:latin typeface="Arial"/>
                <a:cs typeface="Arial"/>
              </a:rPr>
              <a:t>i</a:t>
            </a:r>
            <a:r>
              <a:rPr sz="3600" spc="0" dirty="0" smtClean="0">
                <a:latin typeface="Arial"/>
                <a:cs typeface="Arial"/>
              </a:rPr>
              <a:t>s</a:t>
            </a:r>
            <a:r>
              <a:rPr sz="3600" spc="49" dirty="0" smtClean="0">
                <a:latin typeface="Arial"/>
                <a:cs typeface="Arial"/>
              </a:rPr>
              <a:t> </a:t>
            </a:r>
            <a:r>
              <a:rPr sz="3600" spc="-29" dirty="0" smtClean="0">
                <a:latin typeface="Arial"/>
                <a:cs typeface="Arial"/>
              </a:rPr>
              <a:t>t</a:t>
            </a:r>
            <a:r>
              <a:rPr sz="3600" spc="19" dirty="0" smtClean="0">
                <a:latin typeface="Arial"/>
                <a:cs typeface="Arial"/>
              </a:rPr>
              <a:t>h</a:t>
            </a:r>
            <a:r>
              <a:rPr sz="3600" spc="0" dirty="0" smtClean="0">
                <a:latin typeface="Arial"/>
                <a:cs typeface="Arial"/>
              </a:rPr>
              <a:t>e r</a:t>
            </a:r>
            <a:r>
              <a:rPr sz="3600" spc="19" dirty="0" smtClean="0">
                <a:latin typeface="Arial"/>
                <a:cs typeface="Arial"/>
              </a:rPr>
              <a:t>e</a:t>
            </a:r>
            <a:r>
              <a:rPr sz="3600" spc="0" dirty="0" smtClean="0">
                <a:latin typeface="Arial"/>
                <a:cs typeface="Arial"/>
              </a:rPr>
              <a:t>m</a:t>
            </a:r>
            <a:r>
              <a:rPr sz="3600" spc="19" dirty="0" smtClean="0">
                <a:latin typeface="Arial"/>
                <a:cs typeface="Arial"/>
              </a:rPr>
              <a:t>ed</a:t>
            </a:r>
            <a:r>
              <a:rPr sz="3600" spc="-75" dirty="0" smtClean="0">
                <a:latin typeface="Arial"/>
                <a:cs typeface="Arial"/>
              </a:rPr>
              <a:t>y</a:t>
            </a:r>
            <a:r>
              <a:rPr sz="3600" spc="19" dirty="0" smtClean="0">
                <a:latin typeface="Arial"/>
                <a:cs typeface="Arial"/>
              </a:rPr>
              <a:t>?</a:t>
            </a:r>
            <a:r>
              <a:rPr sz="3600" spc="0" dirty="0" smtClean="0">
                <a:latin typeface="Arial"/>
                <a:cs typeface="Arial"/>
              </a:rPr>
              <a:t>?</a:t>
            </a:r>
            <a:endParaRPr sz="36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88975" y="1268054"/>
            <a:ext cx="230505" cy="43561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95"/>
              </a:lnSpc>
              <a:spcBef>
                <a:spcPts val="169"/>
              </a:spcBef>
            </a:pPr>
            <a:r>
              <a:rPr sz="3200" spc="0" dirty="0" smtClean="0">
                <a:latin typeface="Arial"/>
                <a:cs typeface="Arial"/>
              </a:rPr>
              <a:t>•</a:t>
            </a:r>
            <a:endParaRPr sz="32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146492" y="1268054"/>
            <a:ext cx="5731010" cy="43561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95"/>
              </a:lnSpc>
              <a:spcBef>
                <a:spcPts val="169"/>
              </a:spcBef>
            </a:pPr>
            <a:r>
              <a:rPr sz="3200" spc="0" dirty="0" smtClean="0">
                <a:latin typeface="Arial"/>
                <a:cs typeface="Arial"/>
              </a:rPr>
              <a:t>Re</a:t>
            </a:r>
            <a:r>
              <a:rPr sz="3200" spc="9" dirty="0" smtClean="0">
                <a:latin typeface="Arial"/>
                <a:cs typeface="Arial"/>
              </a:rPr>
              <a:t>m</a:t>
            </a:r>
            <a:r>
              <a:rPr sz="3200" spc="0" dirty="0" smtClean="0">
                <a:latin typeface="Arial"/>
                <a:cs typeface="Arial"/>
              </a:rPr>
              <a:t>edy</a:t>
            </a:r>
            <a:r>
              <a:rPr sz="3200" spc="-169" dirty="0" smtClean="0">
                <a:latin typeface="Arial"/>
                <a:cs typeface="Arial"/>
              </a:rPr>
              <a:t> </a:t>
            </a:r>
            <a:r>
              <a:rPr sz="3200" spc="29" dirty="0" smtClean="0">
                <a:latin typeface="Arial"/>
                <a:cs typeface="Arial"/>
              </a:rPr>
              <a:t>i</a:t>
            </a:r>
            <a:r>
              <a:rPr sz="3200" spc="0" dirty="0" smtClean="0">
                <a:latin typeface="Arial"/>
                <a:cs typeface="Arial"/>
              </a:rPr>
              <a:t>s</a:t>
            </a:r>
            <a:r>
              <a:rPr sz="3200" spc="-29" dirty="0" smtClean="0">
                <a:latin typeface="Arial"/>
                <a:cs typeface="Arial"/>
              </a:rPr>
              <a:t> </a:t>
            </a:r>
            <a:r>
              <a:rPr sz="3200" spc="29" dirty="0" smtClean="0">
                <a:latin typeface="Arial"/>
                <a:cs typeface="Arial"/>
              </a:rPr>
              <a:t>s</a:t>
            </a:r>
            <a:r>
              <a:rPr sz="3200" spc="0" dirty="0" smtClean="0">
                <a:latin typeface="Arial"/>
                <a:cs typeface="Arial"/>
              </a:rPr>
              <a:t>e</a:t>
            </a:r>
            <a:r>
              <a:rPr sz="3200" spc="29" dirty="0" smtClean="0">
                <a:latin typeface="Arial"/>
                <a:cs typeface="Arial"/>
              </a:rPr>
              <a:t>l</a:t>
            </a:r>
            <a:r>
              <a:rPr sz="3200" spc="0" dirty="0" smtClean="0">
                <a:latin typeface="Arial"/>
                <a:cs typeface="Arial"/>
              </a:rPr>
              <a:t>f</a:t>
            </a:r>
            <a:r>
              <a:rPr sz="3200" spc="-126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ba</a:t>
            </a:r>
            <a:r>
              <a:rPr sz="3200" spc="39" dirty="0" smtClean="0">
                <a:latin typeface="Arial"/>
                <a:cs typeface="Arial"/>
              </a:rPr>
              <a:t>l</a:t>
            </a:r>
            <a:r>
              <a:rPr sz="3200" spc="0" dirty="0" smtClean="0">
                <a:latin typeface="Arial"/>
                <a:cs typeface="Arial"/>
              </a:rPr>
              <a:t>an</a:t>
            </a:r>
            <a:r>
              <a:rPr sz="3200" spc="39" dirty="0" smtClean="0">
                <a:latin typeface="Arial"/>
                <a:cs typeface="Arial"/>
              </a:rPr>
              <a:t>c</a:t>
            </a:r>
            <a:r>
              <a:rPr sz="3200" spc="29" dirty="0" smtClean="0">
                <a:latin typeface="Arial"/>
                <a:cs typeface="Arial"/>
              </a:rPr>
              <a:t>i</a:t>
            </a:r>
            <a:r>
              <a:rPr sz="3200" spc="0" dirty="0" smtClean="0">
                <a:latin typeface="Arial"/>
                <a:cs typeface="Arial"/>
              </a:rPr>
              <a:t>ng</a:t>
            </a:r>
            <a:r>
              <a:rPr sz="3200" spc="-279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t</a:t>
            </a:r>
            <a:r>
              <a:rPr sz="3200" spc="-25" dirty="0" smtClean="0">
                <a:latin typeface="Arial"/>
                <a:cs typeface="Arial"/>
              </a:rPr>
              <a:t>r</a:t>
            </a:r>
            <a:r>
              <a:rPr sz="3200" spc="0" dirty="0" smtClean="0">
                <a:latin typeface="Arial"/>
                <a:cs typeface="Arial"/>
              </a:rPr>
              <a:t>ee</a:t>
            </a:r>
            <a:r>
              <a:rPr sz="3200" spc="39" dirty="0" smtClean="0">
                <a:latin typeface="Arial"/>
                <a:cs typeface="Arial"/>
              </a:rPr>
              <a:t>s</a:t>
            </a:r>
            <a:r>
              <a:rPr sz="3200" spc="0" dirty="0" smtClean="0">
                <a:latin typeface="Arial"/>
                <a:cs typeface="Arial"/>
              </a:rPr>
              <a:t>.</a:t>
            </a:r>
            <a:endParaRPr sz="32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146492" y="2430697"/>
            <a:ext cx="7436540" cy="37827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80"/>
              </a:lnSpc>
              <a:spcBef>
                <a:spcPts val="149"/>
              </a:spcBef>
            </a:pPr>
            <a:r>
              <a:rPr sz="2750" spc="0" dirty="0" smtClean="0">
                <a:latin typeface="Meiryo"/>
                <a:cs typeface="Meiryo"/>
              </a:rPr>
              <a:t>➢</a:t>
            </a:r>
            <a:r>
              <a:rPr sz="2750" spc="-126" dirty="0" smtClean="0">
                <a:latin typeface="Meiryo"/>
                <a:cs typeface="Meiryo"/>
              </a:rPr>
              <a:t> </a:t>
            </a:r>
            <a:r>
              <a:rPr sz="4125" spc="19" baseline="1054" dirty="0" smtClean="0">
                <a:latin typeface="Arial"/>
                <a:cs typeface="Arial"/>
              </a:rPr>
              <a:t>A</a:t>
            </a:r>
            <a:r>
              <a:rPr sz="4125" spc="29" baseline="1054" dirty="0" smtClean="0">
                <a:latin typeface="Arial"/>
                <a:cs typeface="Arial"/>
              </a:rPr>
              <a:t>u</a:t>
            </a:r>
            <a:r>
              <a:rPr sz="4125" spc="-19" baseline="1054" dirty="0" smtClean="0">
                <a:latin typeface="Arial"/>
                <a:cs typeface="Arial"/>
              </a:rPr>
              <a:t>t</a:t>
            </a:r>
            <a:r>
              <a:rPr sz="4125" spc="29" baseline="1054" dirty="0" smtClean="0">
                <a:latin typeface="Arial"/>
                <a:cs typeface="Arial"/>
              </a:rPr>
              <a:t>o</a:t>
            </a:r>
            <a:r>
              <a:rPr sz="4125" spc="9" baseline="1054" dirty="0" smtClean="0">
                <a:latin typeface="Arial"/>
                <a:cs typeface="Arial"/>
              </a:rPr>
              <a:t>m</a:t>
            </a:r>
            <a:r>
              <a:rPr sz="4125" spc="-44" baseline="1054" dirty="0" smtClean="0">
                <a:latin typeface="Arial"/>
                <a:cs typeface="Arial"/>
              </a:rPr>
              <a:t>a</a:t>
            </a:r>
            <a:r>
              <a:rPr sz="4125" spc="-19" baseline="1054" dirty="0" smtClean="0">
                <a:latin typeface="Arial"/>
                <a:cs typeface="Arial"/>
              </a:rPr>
              <a:t>t</a:t>
            </a:r>
            <a:r>
              <a:rPr sz="4125" spc="-89" baseline="1054" dirty="0" smtClean="0">
                <a:latin typeface="Arial"/>
                <a:cs typeface="Arial"/>
              </a:rPr>
              <a:t>i</a:t>
            </a:r>
            <a:r>
              <a:rPr sz="4125" spc="34" baseline="1054" dirty="0" smtClean="0">
                <a:latin typeface="Arial"/>
                <a:cs typeface="Arial"/>
              </a:rPr>
              <a:t>c</a:t>
            </a:r>
            <a:r>
              <a:rPr sz="4125" spc="-44" baseline="1054" dirty="0" smtClean="0">
                <a:latin typeface="Arial"/>
                <a:cs typeface="Arial"/>
              </a:rPr>
              <a:t>a</a:t>
            </a:r>
            <a:r>
              <a:rPr sz="4125" spc="-14" baseline="1054" dirty="0" smtClean="0">
                <a:latin typeface="Arial"/>
                <a:cs typeface="Arial"/>
              </a:rPr>
              <a:t>ll</a:t>
            </a:r>
            <a:r>
              <a:rPr sz="4125" spc="0" baseline="1054" dirty="0" smtClean="0">
                <a:latin typeface="Arial"/>
                <a:cs typeface="Arial"/>
              </a:rPr>
              <a:t>y</a:t>
            </a:r>
            <a:r>
              <a:rPr sz="4125" spc="353" baseline="1054" dirty="0" smtClean="0">
                <a:latin typeface="Arial"/>
                <a:cs typeface="Arial"/>
              </a:rPr>
              <a:t> </a:t>
            </a:r>
            <a:r>
              <a:rPr sz="4125" spc="-44" baseline="1054" dirty="0" smtClean="0">
                <a:latin typeface="Arial"/>
                <a:cs typeface="Arial"/>
              </a:rPr>
              <a:t>a</a:t>
            </a:r>
            <a:r>
              <a:rPr sz="4125" spc="29" baseline="1054" dirty="0" smtClean="0">
                <a:latin typeface="Arial"/>
                <a:cs typeface="Arial"/>
              </a:rPr>
              <a:t>d</a:t>
            </a:r>
            <a:r>
              <a:rPr sz="4125" spc="54" baseline="1054" dirty="0" smtClean="0">
                <a:latin typeface="Arial"/>
                <a:cs typeface="Arial"/>
              </a:rPr>
              <a:t>j</a:t>
            </a:r>
            <a:r>
              <a:rPr sz="4125" spc="29" baseline="1054" dirty="0" smtClean="0">
                <a:latin typeface="Arial"/>
                <a:cs typeface="Arial"/>
              </a:rPr>
              <a:t>u</a:t>
            </a:r>
            <a:r>
              <a:rPr sz="4125" spc="-39" baseline="1054" dirty="0" smtClean="0">
                <a:latin typeface="Arial"/>
                <a:cs typeface="Arial"/>
              </a:rPr>
              <a:t>s</a:t>
            </a:r>
            <a:r>
              <a:rPr sz="4125" spc="0" baseline="1054" dirty="0" smtClean="0">
                <a:latin typeface="Arial"/>
                <a:cs typeface="Arial"/>
              </a:rPr>
              <a:t>t</a:t>
            </a:r>
            <a:r>
              <a:rPr sz="4125" spc="47" baseline="1054" dirty="0" smtClean="0">
                <a:latin typeface="Arial"/>
                <a:cs typeface="Arial"/>
              </a:rPr>
              <a:t> </a:t>
            </a:r>
            <a:r>
              <a:rPr sz="4125" spc="-19" baseline="1054" dirty="0" smtClean="0">
                <a:latin typeface="Arial"/>
                <a:cs typeface="Arial"/>
              </a:rPr>
              <a:t>t</a:t>
            </a:r>
            <a:r>
              <a:rPr sz="4125" spc="0" baseline="1054" dirty="0" smtClean="0">
                <a:latin typeface="Arial"/>
                <a:cs typeface="Arial"/>
              </a:rPr>
              <a:t>o</a:t>
            </a:r>
            <a:r>
              <a:rPr sz="4125" spc="97" baseline="1054" dirty="0" smtClean="0">
                <a:latin typeface="Arial"/>
                <a:cs typeface="Arial"/>
              </a:rPr>
              <a:t> </a:t>
            </a:r>
            <a:r>
              <a:rPr sz="4125" spc="-89" baseline="1054" dirty="0" smtClean="0">
                <a:latin typeface="Arial"/>
                <a:cs typeface="Arial"/>
              </a:rPr>
              <a:t>i</a:t>
            </a:r>
            <a:r>
              <a:rPr sz="4125" spc="-19" baseline="1054" dirty="0" smtClean="0">
                <a:latin typeface="Arial"/>
                <a:cs typeface="Arial"/>
              </a:rPr>
              <a:t>t</a:t>
            </a:r>
            <a:r>
              <a:rPr sz="4125" spc="-39" baseline="1054" dirty="0" smtClean="0">
                <a:latin typeface="Arial"/>
                <a:cs typeface="Arial"/>
              </a:rPr>
              <a:t>s</a:t>
            </a:r>
            <a:r>
              <a:rPr sz="4125" spc="-44" baseline="1054" dirty="0" smtClean="0">
                <a:latin typeface="Arial"/>
                <a:cs typeface="Arial"/>
              </a:rPr>
              <a:t>e</a:t>
            </a:r>
            <a:r>
              <a:rPr sz="4125" spc="-89" baseline="1054" dirty="0" smtClean="0">
                <a:latin typeface="Arial"/>
                <a:cs typeface="Arial"/>
              </a:rPr>
              <a:t>l</a:t>
            </a:r>
            <a:r>
              <a:rPr sz="4125" spc="0" baseline="1054" dirty="0" smtClean="0">
                <a:latin typeface="Arial"/>
                <a:cs typeface="Arial"/>
              </a:rPr>
              <a:t>f</a:t>
            </a:r>
            <a:r>
              <a:rPr sz="4125" spc="355" baseline="1054" dirty="0" smtClean="0">
                <a:latin typeface="Arial"/>
                <a:cs typeface="Arial"/>
              </a:rPr>
              <a:t> </a:t>
            </a:r>
            <a:r>
              <a:rPr sz="4125" spc="-19" baseline="1054" dirty="0" smtClean="0">
                <a:latin typeface="Arial"/>
                <a:cs typeface="Arial"/>
              </a:rPr>
              <a:t>t</a:t>
            </a:r>
            <a:r>
              <a:rPr sz="4125" spc="0" baseline="1054" dirty="0" smtClean="0">
                <a:latin typeface="Arial"/>
                <a:cs typeface="Arial"/>
              </a:rPr>
              <a:t>o</a:t>
            </a:r>
            <a:r>
              <a:rPr sz="4125" spc="22" baseline="1054" dirty="0" smtClean="0">
                <a:latin typeface="Arial"/>
                <a:cs typeface="Arial"/>
              </a:rPr>
              <a:t> </a:t>
            </a:r>
            <a:r>
              <a:rPr sz="4125" spc="29" baseline="1054" dirty="0" smtClean="0">
                <a:latin typeface="Arial"/>
                <a:cs typeface="Arial"/>
              </a:rPr>
              <a:t>g</a:t>
            </a:r>
            <a:r>
              <a:rPr sz="4125" spc="-44" baseline="1054" dirty="0" smtClean="0">
                <a:latin typeface="Arial"/>
                <a:cs typeface="Arial"/>
              </a:rPr>
              <a:t>e</a:t>
            </a:r>
            <a:r>
              <a:rPr sz="4125" spc="0" baseline="1054" dirty="0" smtClean="0">
                <a:latin typeface="Arial"/>
                <a:cs typeface="Arial"/>
              </a:rPr>
              <a:t>t</a:t>
            </a:r>
            <a:r>
              <a:rPr sz="4125" spc="122" baseline="1054" dirty="0" smtClean="0">
                <a:latin typeface="Arial"/>
                <a:cs typeface="Arial"/>
              </a:rPr>
              <a:t> </a:t>
            </a:r>
            <a:r>
              <a:rPr sz="4125" spc="29" baseline="1054" dirty="0" smtClean="0">
                <a:latin typeface="Arial"/>
                <a:cs typeface="Arial"/>
              </a:rPr>
              <a:t>b</a:t>
            </a:r>
            <a:r>
              <a:rPr sz="4125" spc="-44" baseline="1054" dirty="0" smtClean="0">
                <a:latin typeface="Arial"/>
                <a:cs typeface="Arial"/>
              </a:rPr>
              <a:t>a</a:t>
            </a:r>
            <a:r>
              <a:rPr sz="4125" spc="-89" baseline="1054" dirty="0" smtClean="0">
                <a:latin typeface="Arial"/>
                <a:cs typeface="Arial"/>
              </a:rPr>
              <a:t>l</a:t>
            </a:r>
            <a:r>
              <a:rPr sz="4125" spc="-44" baseline="1054" dirty="0" smtClean="0">
                <a:latin typeface="Arial"/>
                <a:cs typeface="Arial"/>
              </a:rPr>
              <a:t>a</a:t>
            </a:r>
            <a:r>
              <a:rPr sz="4125" spc="29" baseline="1054" dirty="0" smtClean="0">
                <a:latin typeface="Arial"/>
                <a:cs typeface="Arial"/>
              </a:rPr>
              <a:t>n</a:t>
            </a:r>
            <a:r>
              <a:rPr sz="4125" spc="34" baseline="1054" dirty="0" smtClean="0">
                <a:latin typeface="Arial"/>
                <a:cs typeface="Arial"/>
              </a:rPr>
              <a:t>c</a:t>
            </a:r>
            <a:r>
              <a:rPr sz="4125" spc="-44" baseline="1054" dirty="0" smtClean="0">
                <a:latin typeface="Arial"/>
                <a:cs typeface="Arial"/>
              </a:rPr>
              <a:t>e</a:t>
            </a:r>
            <a:r>
              <a:rPr sz="4125" spc="29" baseline="1054" dirty="0" smtClean="0">
                <a:latin typeface="Arial"/>
                <a:cs typeface="Arial"/>
              </a:rPr>
              <a:t>d</a:t>
            </a:r>
            <a:r>
              <a:rPr sz="4125" spc="0" baseline="1054" dirty="0" smtClean="0">
                <a:latin typeface="Arial"/>
                <a:cs typeface="Arial"/>
              </a:rPr>
              <a:t>.</a:t>
            </a:r>
            <a:endParaRPr sz="275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604010" y="3432583"/>
            <a:ext cx="736603" cy="76941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105"/>
              </a:lnSpc>
              <a:spcBef>
                <a:spcPts val="155"/>
              </a:spcBef>
            </a:pPr>
            <a:r>
              <a:rPr sz="3600" spc="0" baseline="6445" dirty="0" smtClean="0">
                <a:latin typeface="Meiryo"/>
                <a:cs typeface="Meiryo"/>
              </a:rPr>
              <a:t>➢</a:t>
            </a:r>
            <a:r>
              <a:rPr sz="3600" spc="51" baseline="6445" dirty="0" smtClean="0">
                <a:latin typeface="Meiryo"/>
                <a:cs typeface="Meiryo"/>
              </a:rPr>
              <a:t> </a:t>
            </a:r>
            <a:r>
              <a:rPr sz="3600" spc="-59" baseline="10870" dirty="0" smtClean="0">
                <a:latin typeface="Arial"/>
                <a:cs typeface="Arial"/>
              </a:rPr>
              <a:t>e</a:t>
            </a:r>
            <a:r>
              <a:rPr sz="3600" spc="0" baseline="10870" dirty="0" smtClean="0">
                <a:latin typeface="Arial"/>
                <a:cs typeface="Arial"/>
              </a:rPr>
              <a:t>g</a:t>
            </a:r>
            <a:endParaRPr sz="2400">
              <a:latin typeface="Arial"/>
              <a:cs typeface="Arial"/>
            </a:endParaRPr>
          </a:p>
          <a:p>
            <a:pPr marL="12700" marR="45784">
              <a:lnSpc>
                <a:spcPts val="2955"/>
              </a:lnSpc>
            </a:pPr>
            <a:r>
              <a:rPr sz="2400" spc="0" dirty="0" smtClean="0">
                <a:latin typeface="Meiryo"/>
                <a:cs typeface="Meiryo"/>
              </a:rPr>
              <a:t>➢</a:t>
            </a:r>
            <a:endParaRPr sz="2400">
              <a:latin typeface="Meiryo"/>
              <a:cs typeface="Meiryo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2519045" y="3432583"/>
            <a:ext cx="2039755" cy="76930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1518">
              <a:lnSpc>
                <a:spcPts val="2555"/>
              </a:lnSpc>
              <a:spcBef>
                <a:spcPts val="127"/>
              </a:spcBef>
            </a:pPr>
            <a:r>
              <a:rPr sz="2400" spc="-9" dirty="0" smtClean="0">
                <a:latin typeface="Arial"/>
                <a:cs typeface="Arial"/>
              </a:rPr>
              <a:t>R</a:t>
            </a:r>
            <a:r>
              <a:rPr sz="2400" spc="-59" dirty="0" smtClean="0">
                <a:latin typeface="Arial"/>
                <a:cs typeface="Arial"/>
              </a:rPr>
              <a:t>e</a:t>
            </a:r>
            <a:r>
              <a:rPr sz="2400" spc="0" dirty="0" smtClean="0">
                <a:latin typeface="Arial"/>
                <a:cs typeface="Arial"/>
              </a:rPr>
              <a:t>d</a:t>
            </a:r>
            <a:r>
              <a:rPr sz="2400" spc="94" dirty="0" smtClean="0">
                <a:latin typeface="Arial"/>
                <a:cs typeface="Arial"/>
              </a:rPr>
              <a:t> </a:t>
            </a:r>
            <a:r>
              <a:rPr sz="2400" spc="-59" dirty="0" smtClean="0">
                <a:latin typeface="Arial"/>
                <a:cs typeface="Arial"/>
              </a:rPr>
              <a:t>b</a:t>
            </a:r>
            <a:r>
              <a:rPr sz="2400" spc="-4" dirty="0" smtClean="0">
                <a:latin typeface="Arial"/>
                <a:cs typeface="Arial"/>
              </a:rPr>
              <a:t>l</a:t>
            </a:r>
            <a:r>
              <a:rPr sz="2400" spc="-59" dirty="0" smtClean="0">
                <a:latin typeface="Arial"/>
                <a:cs typeface="Arial"/>
              </a:rPr>
              <a:t>a</a:t>
            </a:r>
            <a:r>
              <a:rPr sz="2400" spc="0" dirty="0" smtClean="0">
                <a:latin typeface="Arial"/>
                <a:cs typeface="Arial"/>
              </a:rPr>
              <a:t>ck</a:t>
            </a:r>
            <a:r>
              <a:rPr sz="2400" spc="7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t</a:t>
            </a:r>
            <a:r>
              <a:rPr sz="2400" spc="29" dirty="0" smtClean="0">
                <a:latin typeface="Arial"/>
                <a:cs typeface="Arial"/>
              </a:rPr>
              <a:t>r</a:t>
            </a:r>
            <a:r>
              <a:rPr sz="2400" spc="-59" dirty="0" smtClean="0">
                <a:latin typeface="Arial"/>
                <a:cs typeface="Arial"/>
              </a:rPr>
              <a:t>e</a:t>
            </a:r>
            <a:r>
              <a:rPr sz="2400" spc="0" dirty="0" smtClean="0">
                <a:latin typeface="Arial"/>
                <a:cs typeface="Arial"/>
              </a:rPr>
              <a:t>e</a:t>
            </a:r>
            <a:endParaRPr sz="2400">
              <a:latin typeface="Arial"/>
              <a:cs typeface="Arial"/>
            </a:endParaRPr>
          </a:p>
          <a:p>
            <a:pPr marL="12700" marR="45767">
              <a:lnSpc>
                <a:spcPct val="95825"/>
              </a:lnSpc>
              <a:spcBef>
                <a:spcPts val="567"/>
              </a:spcBef>
            </a:pPr>
            <a:r>
              <a:rPr sz="2400" spc="-25" dirty="0" smtClean="0">
                <a:latin typeface="Arial"/>
                <a:cs typeface="Arial"/>
              </a:rPr>
              <a:t>B</a:t>
            </a:r>
            <a:r>
              <a:rPr sz="2400" spc="25" dirty="0" smtClean="0">
                <a:latin typeface="Arial"/>
                <a:cs typeface="Arial"/>
              </a:rPr>
              <a:t>-</a:t>
            </a:r>
            <a:r>
              <a:rPr sz="2400" spc="-119" dirty="0" smtClean="0">
                <a:latin typeface="Arial"/>
                <a:cs typeface="Arial"/>
              </a:rPr>
              <a:t>T</a:t>
            </a:r>
            <a:r>
              <a:rPr sz="2400" spc="19" dirty="0" smtClean="0">
                <a:latin typeface="Arial"/>
                <a:cs typeface="Arial"/>
              </a:rPr>
              <a:t>r</a:t>
            </a:r>
            <a:r>
              <a:rPr sz="2400" spc="-59" dirty="0" smtClean="0">
                <a:latin typeface="Arial"/>
                <a:cs typeface="Arial"/>
              </a:rPr>
              <a:t>e</a:t>
            </a:r>
            <a:r>
              <a:rPr sz="2400" spc="0" dirty="0" smtClean="0">
                <a:latin typeface="Arial"/>
                <a:cs typeface="Arial"/>
              </a:rPr>
              <a:t>e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ject 11"/>
          <p:cNvSpPr txBox="1"/>
          <p:nvPr/>
        </p:nvSpPr>
        <p:spPr>
          <a:xfrm>
            <a:off x="688975" y="272264"/>
            <a:ext cx="3346077" cy="48323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85"/>
              </a:lnSpc>
              <a:spcBef>
                <a:spcPts val="189"/>
              </a:spcBef>
            </a:pPr>
            <a:r>
              <a:rPr sz="3600" spc="194" dirty="0" smtClean="0">
                <a:latin typeface="Arial"/>
                <a:cs typeface="Arial"/>
              </a:rPr>
              <a:t>W</a:t>
            </a:r>
            <a:r>
              <a:rPr sz="3600" spc="19" dirty="0" smtClean="0">
                <a:latin typeface="Arial"/>
                <a:cs typeface="Arial"/>
              </a:rPr>
              <a:t>ha</a:t>
            </a:r>
            <a:r>
              <a:rPr sz="3600" spc="0" dirty="0" smtClean="0">
                <a:latin typeface="Arial"/>
                <a:cs typeface="Arial"/>
              </a:rPr>
              <a:t>t</a:t>
            </a:r>
            <a:r>
              <a:rPr sz="3600" spc="-274" dirty="0" smtClean="0">
                <a:latin typeface="Arial"/>
                <a:cs typeface="Arial"/>
              </a:rPr>
              <a:t> </a:t>
            </a:r>
            <a:r>
              <a:rPr sz="3600" spc="-50" dirty="0" smtClean="0">
                <a:latin typeface="Arial"/>
                <a:cs typeface="Arial"/>
              </a:rPr>
              <a:t>i</a:t>
            </a:r>
            <a:r>
              <a:rPr sz="3600" spc="0" dirty="0" smtClean="0">
                <a:latin typeface="Arial"/>
                <a:cs typeface="Arial"/>
              </a:rPr>
              <a:t>s</a:t>
            </a:r>
            <a:r>
              <a:rPr sz="3600" spc="49" dirty="0" smtClean="0">
                <a:latin typeface="Arial"/>
                <a:cs typeface="Arial"/>
              </a:rPr>
              <a:t> </a:t>
            </a:r>
            <a:r>
              <a:rPr sz="3600" spc="0" dirty="0" smtClean="0">
                <a:latin typeface="Arial"/>
                <a:cs typeface="Arial"/>
              </a:rPr>
              <a:t>B</a:t>
            </a:r>
            <a:r>
              <a:rPr sz="3600" spc="44" dirty="0" smtClean="0">
                <a:latin typeface="Arial"/>
                <a:cs typeface="Arial"/>
              </a:rPr>
              <a:t> </a:t>
            </a:r>
            <a:r>
              <a:rPr sz="3600" spc="-29" dirty="0" smtClean="0">
                <a:latin typeface="Arial"/>
                <a:cs typeface="Arial"/>
              </a:rPr>
              <a:t>t</a:t>
            </a:r>
            <a:r>
              <a:rPr sz="3600" spc="0" dirty="0" smtClean="0">
                <a:latin typeface="Arial"/>
                <a:cs typeface="Arial"/>
              </a:rPr>
              <a:t>r</a:t>
            </a:r>
            <a:r>
              <a:rPr sz="3600" spc="19" dirty="0" smtClean="0">
                <a:latin typeface="Arial"/>
                <a:cs typeface="Arial"/>
              </a:rPr>
              <a:t>e</a:t>
            </a:r>
            <a:r>
              <a:rPr sz="3600" spc="0" dirty="0" smtClean="0">
                <a:latin typeface="Arial"/>
                <a:cs typeface="Arial"/>
              </a:rPr>
              <a:t>e ?</a:t>
            </a:r>
            <a:endParaRPr sz="36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88975" y="1268054"/>
            <a:ext cx="230505" cy="43561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95"/>
              </a:lnSpc>
              <a:spcBef>
                <a:spcPts val="169"/>
              </a:spcBef>
            </a:pPr>
            <a:r>
              <a:rPr sz="3200" spc="0" dirty="0" smtClean="0">
                <a:latin typeface="Arial"/>
                <a:cs typeface="Arial"/>
              </a:rPr>
              <a:t>•</a:t>
            </a:r>
            <a:endParaRPr sz="32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260729" y="1268054"/>
            <a:ext cx="905300" cy="43561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95"/>
              </a:lnSpc>
              <a:spcBef>
                <a:spcPts val="169"/>
              </a:spcBef>
            </a:pPr>
            <a:r>
              <a:rPr sz="3200" dirty="0" smtClean="0">
                <a:latin typeface="Arial"/>
                <a:cs typeface="Arial"/>
              </a:rPr>
              <a:t>In</a:t>
            </a:r>
            <a:r>
              <a:rPr sz="3200" spc="4" dirty="0" smtClean="0">
                <a:latin typeface="Arial"/>
                <a:cs typeface="Arial"/>
              </a:rPr>
              <a:t>t</a:t>
            </a:r>
            <a:r>
              <a:rPr sz="3200" spc="-25" dirty="0" smtClean="0">
                <a:latin typeface="Arial"/>
                <a:cs typeface="Arial"/>
              </a:rPr>
              <a:t>r</a:t>
            </a:r>
            <a:r>
              <a:rPr sz="3200" spc="0" dirty="0" smtClean="0">
                <a:latin typeface="Arial"/>
                <a:cs typeface="Arial"/>
              </a:rPr>
              <a:t>o</a:t>
            </a:r>
            <a:endParaRPr sz="32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604010" y="1820813"/>
            <a:ext cx="313430" cy="33051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605"/>
              </a:lnSpc>
              <a:spcBef>
                <a:spcPts val="130"/>
              </a:spcBef>
            </a:pPr>
            <a:r>
              <a:rPr sz="2400" spc="0" dirty="0" smtClean="0">
                <a:latin typeface="Meiryo"/>
                <a:cs typeface="Meiryo"/>
              </a:rPr>
              <a:t>➢</a:t>
            </a:r>
            <a:endParaRPr sz="2400">
              <a:latin typeface="Meiryo"/>
              <a:cs typeface="Meiryo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023491" y="1820699"/>
            <a:ext cx="2593879" cy="33051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latin typeface="Arial"/>
                <a:cs typeface="Arial"/>
              </a:rPr>
              <a:t>I</a:t>
            </a:r>
            <a:r>
              <a:rPr sz="2400" spc="19" dirty="0" smtClean="0">
                <a:latin typeface="Arial"/>
                <a:cs typeface="Arial"/>
              </a:rPr>
              <a:t>n</a:t>
            </a:r>
            <a:r>
              <a:rPr sz="2400" spc="-75" dirty="0" smtClean="0">
                <a:latin typeface="Arial"/>
                <a:cs typeface="Arial"/>
              </a:rPr>
              <a:t>v</a:t>
            </a:r>
            <a:r>
              <a:rPr sz="2400" spc="-59" dirty="0" smtClean="0">
                <a:latin typeface="Arial"/>
                <a:cs typeface="Arial"/>
              </a:rPr>
              <a:t>e</a:t>
            </a:r>
            <a:r>
              <a:rPr sz="2400" spc="9" dirty="0" smtClean="0">
                <a:latin typeface="Arial"/>
                <a:cs typeface="Arial"/>
              </a:rPr>
              <a:t>n</a:t>
            </a:r>
            <a:r>
              <a:rPr sz="2400" spc="0" dirty="0" smtClean="0">
                <a:latin typeface="Arial"/>
                <a:cs typeface="Arial"/>
              </a:rPr>
              <a:t>t</a:t>
            </a:r>
            <a:r>
              <a:rPr sz="2400" spc="-54" dirty="0" smtClean="0">
                <a:latin typeface="Arial"/>
                <a:cs typeface="Arial"/>
              </a:rPr>
              <a:t>e</a:t>
            </a:r>
            <a:r>
              <a:rPr sz="2400" spc="0" dirty="0" smtClean="0">
                <a:latin typeface="Arial"/>
                <a:cs typeface="Arial"/>
              </a:rPr>
              <a:t>d</a:t>
            </a:r>
            <a:r>
              <a:rPr sz="2400" spc="94" dirty="0" smtClean="0">
                <a:latin typeface="Arial"/>
                <a:cs typeface="Arial"/>
              </a:rPr>
              <a:t> </a:t>
            </a:r>
            <a:r>
              <a:rPr sz="2400" spc="-59" dirty="0" smtClean="0">
                <a:latin typeface="Arial"/>
                <a:cs typeface="Arial"/>
              </a:rPr>
              <a:t>b</a:t>
            </a:r>
            <a:r>
              <a:rPr sz="2400" spc="0" dirty="0" smtClean="0">
                <a:latin typeface="Arial"/>
                <a:cs typeface="Arial"/>
              </a:rPr>
              <a:t>y</a:t>
            </a:r>
            <a:r>
              <a:rPr sz="2400" spc="7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Ru</a:t>
            </a:r>
            <a:r>
              <a:rPr sz="2400" spc="-54" dirty="0" smtClean="0">
                <a:latin typeface="Arial"/>
                <a:cs typeface="Arial"/>
              </a:rPr>
              <a:t>d</a:t>
            </a:r>
            <a:r>
              <a:rPr sz="2400" spc="-59" dirty="0" smtClean="0">
                <a:latin typeface="Arial"/>
                <a:cs typeface="Arial"/>
              </a:rPr>
              <a:t>o</a:t>
            </a:r>
            <a:r>
              <a:rPr sz="2400" spc="-4" dirty="0" smtClean="0">
                <a:latin typeface="Arial"/>
                <a:cs typeface="Arial"/>
              </a:rPr>
              <a:t>l</a:t>
            </a:r>
            <a:r>
              <a:rPr sz="2400" spc="0" dirty="0" smtClean="0">
                <a:latin typeface="Arial"/>
                <a:cs typeface="Arial"/>
              </a:rPr>
              <a:t>f</a:t>
            </a:r>
            <a:endParaRPr sz="24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641094" y="1820699"/>
            <a:ext cx="5840939" cy="33051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-14" dirty="0" smtClean="0">
                <a:latin typeface="Arial"/>
                <a:cs typeface="Arial"/>
              </a:rPr>
              <a:t>B</a:t>
            </a:r>
            <a:r>
              <a:rPr sz="2400" spc="-59" dirty="0" smtClean="0">
                <a:latin typeface="Arial"/>
                <a:cs typeface="Arial"/>
              </a:rPr>
              <a:t>a</a:t>
            </a:r>
            <a:r>
              <a:rPr sz="2400" spc="-75" dirty="0" smtClean="0">
                <a:latin typeface="Arial"/>
                <a:cs typeface="Arial"/>
              </a:rPr>
              <a:t>y</a:t>
            </a:r>
            <a:r>
              <a:rPr sz="2400" spc="-59" dirty="0" smtClean="0">
                <a:latin typeface="Arial"/>
                <a:cs typeface="Arial"/>
              </a:rPr>
              <a:t>e</a:t>
            </a:r>
            <a:r>
              <a:rPr sz="2400" spc="0" dirty="0" smtClean="0">
                <a:latin typeface="Arial"/>
                <a:cs typeface="Arial"/>
              </a:rPr>
              <a:t>r</a:t>
            </a:r>
            <a:r>
              <a:rPr sz="2400" spc="254" dirty="0" smtClean="0">
                <a:latin typeface="Arial"/>
                <a:cs typeface="Arial"/>
              </a:rPr>
              <a:t> </a:t>
            </a:r>
            <a:r>
              <a:rPr sz="2400" spc="-59" dirty="0" smtClean="0">
                <a:latin typeface="Arial"/>
                <a:cs typeface="Arial"/>
              </a:rPr>
              <a:t>a</a:t>
            </a:r>
            <a:r>
              <a:rPr sz="2400" spc="9" dirty="0" smtClean="0">
                <a:latin typeface="Arial"/>
                <a:cs typeface="Arial"/>
              </a:rPr>
              <a:t>n</a:t>
            </a:r>
            <a:r>
              <a:rPr sz="2400" spc="0" dirty="0" smtClean="0">
                <a:latin typeface="Arial"/>
                <a:cs typeface="Arial"/>
              </a:rPr>
              <a:t>d</a:t>
            </a:r>
            <a:r>
              <a:rPr sz="2400" spc="19" dirty="0" smtClean="0">
                <a:latin typeface="Arial"/>
                <a:cs typeface="Arial"/>
              </a:rPr>
              <a:t> </a:t>
            </a:r>
            <a:r>
              <a:rPr sz="2400" spc="-25" dirty="0" smtClean="0">
                <a:latin typeface="Arial"/>
                <a:cs typeface="Arial"/>
              </a:rPr>
              <a:t>E</a:t>
            </a:r>
            <a:r>
              <a:rPr sz="2400" spc="0" dirty="0" smtClean="0">
                <a:latin typeface="Arial"/>
                <a:cs typeface="Arial"/>
              </a:rPr>
              <a:t>d</a:t>
            </a:r>
            <a:r>
              <a:rPr sz="2400" spc="19" dirty="0" smtClean="0">
                <a:latin typeface="Arial"/>
                <a:cs typeface="Arial"/>
              </a:rPr>
              <a:t> </a:t>
            </a:r>
            <a:r>
              <a:rPr sz="2400" spc="25" dirty="0" smtClean="0">
                <a:latin typeface="Arial"/>
                <a:cs typeface="Arial"/>
              </a:rPr>
              <a:t>M</a:t>
            </a:r>
            <a:r>
              <a:rPr sz="2400" spc="0" dirty="0" smtClean="0">
                <a:latin typeface="Arial"/>
                <a:cs typeface="Arial"/>
              </a:rPr>
              <a:t>c</a:t>
            </a:r>
            <a:r>
              <a:rPr sz="2400" spc="-4" dirty="0" smtClean="0">
                <a:latin typeface="Arial"/>
                <a:cs typeface="Arial"/>
              </a:rPr>
              <a:t>C</a:t>
            </a:r>
            <a:r>
              <a:rPr sz="2400" spc="19" dirty="0" smtClean="0">
                <a:latin typeface="Arial"/>
                <a:cs typeface="Arial"/>
              </a:rPr>
              <a:t>r</a:t>
            </a:r>
            <a:r>
              <a:rPr sz="2400" spc="-59" dirty="0" smtClean="0">
                <a:latin typeface="Arial"/>
                <a:cs typeface="Arial"/>
              </a:rPr>
              <a:t>e</a:t>
            </a:r>
            <a:r>
              <a:rPr sz="2400" spc="-4" dirty="0" smtClean="0">
                <a:latin typeface="Arial"/>
                <a:cs typeface="Arial"/>
              </a:rPr>
              <a:t>i</a:t>
            </a:r>
            <a:r>
              <a:rPr sz="2400" spc="-59" dirty="0" smtClean="0">
                <a:latin typeface="Arial"/>
                <a:cs typeface="Arial"/>
              </a:rPr>
              <a:t>g</a:t>
            </a:r>
            <a:r>
              <a:rPr sz="2400" spc="9" dirty="0" smtClean="0">
                <a:latin typeface="Arial"/>
                <a:cs typeface="Arial"/>
              </a:rPr>
              <a:t>h</a:t>
            </a:r>
            <a:r>
              <a:rPr sz="2400" spc="0" dirty="0" smtClean="0">
                <a:latin typeface="Arial"/>
                <a:cs typeface="Arial"/>
              </a:rPr>
              <a:t>t</a:t>
            </a:r>
            <a:r>
              <a:rPr sz="2400" spc="89" dirty="0" smtClean="0">
                <a:latin typeface="Arial"/>
                <a:cs typeface="Arial"/>
              </a:rPr>
              <a:t> </a:t>
            </a:r>
            <a:r>
              <a:rPr sz="2400" spc="-4" dirty="0" smtClean="0">
                <a:latin typeface="Arial"/>
                <a:cs typeface="Arial"/>
              </a:rPr>
              <a:t>i</a:t>
            </a:r>
            <a:r>
              <a:rPr sz="2400" spc="0" dirty="0" smtClean="0">
                <a:latin typeface="Arial"/>
                <a:cs typeface="Arial"/>
              </a:rPr>
              <a:t>n</a:t>
            </a:r>
            <a:r>
              <a:rPr sz="2400" spc="14" dirty="0" smtClean="0">
                <a:latin typeface="Arial"/>
                <a:cs typeface="Arial"/>
              </a:rPr>
              <a:t> </a:t>
            </a:r>
            <a:r>
              <a:rPr sz="2400" spc="19" dirty="0" smtClean="0">
                <a:latin typeface="Arial"/>
                <a:cs typeface="Arial"/>
              </a:rPr>
              <a:t>1</a:t>
            </a:r>
            <a:r>
              <a:rPr sz="2400" spc="9" dirty="0" smtClean="0">
                <a:latin typeface="Arial"/>
                <a:cs typeface="Arial"/>
              </a:rPr>
              <a:t>97</a:t>
            </a:r>
            <a:r>
              <a:rPr sz="2400" spc="0" dirty="0" smtClean="0">
                <a:latin typeface="Arial"/>
                <a:cs typeface="Arial"/>
              </a:rPr>
              <a:t>2</a:t>
            </a:r>
            <a:r>
              <a:rPr sz="2400" spc="-49" dirty="0" smtClean="0">
                <a:latin typeface="Arial"/>
                <a:cs typeface="Arial"/>
              </a:rPr>
              <a:t> </a:t>
            </a:r>
            <a:r>
              <a:rPr sz="2400" spc="-59" dirty="0" smtClean="0">
                <a:latin typeface="Arial"/>
                <a:cs typeface="Arial"/>
              </a:rPr>
              <a:t>a</a:t>
            </a:r>
            <a:r>
              <a:rPr sz="2400" spc="0" dirty="0" smtClean="0">
                <a:latin typeface="Arial"/>
                <a:cs typeface="Arial"/>
              </a:rPr>
              <a:t>t</a:t>
            </a:r>
            <a:r>
              <a:rPr sz="2400" spc="89" dirty="0" smtClean="0">
                <a:latin typeface="Arial"/>
                <a:cs typeface="Arial"/>
              </a:rPr>
              <a:t> </a:t>
            </a:r>
            <a:r>
              <a:rPr sz="2400" spc="-25" dirty="0" smtClean="0">
                <a:latin typeface="Arial"/>
                <a:cs typeface="Arial"/>
              </a:rPr>
              <a:t>B</a:t>
            </a:r>
            <a:r>
              <a:rPr sz="2400" spc="-59" dirty="0" smtClean="0">
                <a:latin typeface="Arial"/>
                <a:cs typeface="Arial"/>
              </a:rPr>
              <a:t>oe</a:t>
            </a:r>
            <a:r>
              <a:rPr sz="2400" spc="-4" dirty="0" smtClean="0">
                <a:latin typeface="Arial"/>
                <a:cs typeface="Arial"/>
              </a:rPr>
              <a:t>i</a:t>
            </a:r>
            <a:r>
              <a:rPr sz="2400" spc="9" dirty="0" smtClean="0">
                <a:latin typeface="Arial"/>
                <a:cs typeface="Arial"/>
              </a:rPr>
              <a:t>n</a:t>
            </a:r>
            <a:r>
              <a:rPr sz="2400" spc="0" dirty="0" smtClean="0">
                <a:latin typeface="Arial"/>
                <a:cs typeface="Arial"/>
              </a:rPr>
              <a:t>g</a:t>
            </a:r>
            <a:endParaRPr sz="2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832991" y="2183157"/>
            <a:ext cx="2193259" cy="33051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-9" dirty="0" smtClean="0">
                <a:latin typeface="Arial"/>
                <a:cs typeface="Arial"/>
              </a:rPr>
              <a:t>R</a:t>
            </a:r>
            <a:r>
              <a:rPr sz="2400" spc="-59" dirty="0" smtClean="0">
                <a:latin typeface="Arial"/>
                <a:cs typeface="Arial"/>
              </a:rPr>
              <a:t>e</a:t>
            </a:r>
            <a:r>
              <a:rPr sz="2400" spc="0" dirty="0" smtClean="0">
                <a:latin typeface="Arial"/>
                <a:cs typeface="Arial"/>
              </a:rPr>
              <a:t>s</a:t>
            </a:r>
            <a:r>
              <a:rPr sz="2400" spc="-59" dirty="0" smtClean="0">
                <a:latin typeface="Arial"/>
                <a:cs typeface="Arial"/>
              </a:rPr>
              <a:t>ea</a:t>
            </a:r>
            <a:r>
              <a:rPr sz="2400" spc="19" dirty="0" smtClean="0">
                <a:latin typeface="Arial"/>
                <a:cs typeface="Arial"/>
              </a:rPr>
              <a:t>r</a:t>
            </a:r>
            <a:r>
              <a:rPr sz="2400" spc="0" dirty="0" smtClean="0">
                <a:latin typeface="Arial"/>
                <a:cs typeface="Arial"/>
              </a:rPr>
              <a:t>ch</a:t>
            </a:r>
            <a:r>
              <a:rPr sz="2400" spc="164" dirty="0" smtClean="0">
                <a:latin typeface="Arial"/>
                <a:cs typeface="Arial"/>
              </a:rPr>
              <a:t> </a:t>
            </a:r>
            <a:r>
              <a:rPr sz="2400" spc="9" dirty="0" smtClean="0">
                <a:latin typeface="Arial"/>
                <a:cs typeface="Arial"/>
              </a:rPr>
              <a:t>L</a:t>
            </a:r>
            <a:r>
              <a:rPr sz="2400" spc="-59" dirty="0" smtClean="0">
                <a:latin typeface="Arial"/>
                <a:cs typeface="Arial"/>
              </a:rPr>
              <a:t>ab</a:t>
            </a:r>
            <a:r>
              <a:rPr sz="2400" spc="0" dirty="0" smtClean="0">
                <a:latin typeface="Arial"/>
                <a:cs typeface="Arial"/>
              </a:rPr>
              <a:t>s.</a:t>
            </a:r>
            <a:endParaRPr sz="24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604010" y="3069741"/>
            <a:ext cx="2994390" cy="33094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605"/>
              </a:lnSpc>
              <a:spcBef>
                <a:spcPts val="130"/>
              </a:spcBef>
            </a:pPr>
            <a:r>
              <a:rPr sz="2400" spc="0" dirty="0" smtClean="0">
                <a:latin typeface="Meiryo"/>
                <a:cs typeface="Meiryo"/>
              </a:rPr>
              <a:t>➢</a:t>
            </a:r>
            <a:r>
              <a:rPr sz="2400" spc="51" dirty="0" smtClean="0">
                <a:latin typeface="Meiryo"/>
                <a:cs typeface="Meiryo"/>
              </a:rPr>
              <a:t> </a:t>
            </a:r>
            <a:r>
              <a:rPr sz="3600" spc="-29" baseline="1207" dirty="0" smtClean="0">
                <a:latin typeface="Arial"/>
                <a:cs typeface="Arial"/>
              </a:rPr>
              <a:t>B</a:t>
            </a:r>
            <a:r>
              <a:rPr sz="3600" spc="25" baseline="1207" dirty="0" smtClean="0">
                <a:latin typeface="Arial"/>
                <a:cs typeface="Arial"/>
              </a:rPr>
              <a:t>-</a:t>
            </a:r>
            <a:r>
              <a:rPr sz="3600" spc="-119" baseline="1207" dirty="0" smtClean="0">
                <a:latin typeface="Arial"/>
                <a:cs typeface="Arial"/>
              </a:rPr>
              <a:t>T</a:t>
            </a:r>
            <a:r>
              <a:rPr sz="3600" spc="19" baseline="1207" dirty="0" smtClean="0">
                <a:latin typeface="Arial"/>
                <a:cs typeface="Arial"/>
              </a:rPr>
              <a:t>r</a:t>
            </a:r>
            <a:r>
              <a:rPr sz="3600" spc="-64" baseline="1207" dirty="0" smtClean="0">
                <a:latin typeface="Arial"/>
                <a:cs typeface="Arial"/>
              </a:rPr>
              <a:t>e</a:t>
            </a:r>
            <a:r>
              <a:rPr sz="3600" spc="0" baseline="1207" dirty="0" smtClean="0">
                <a:latin typeface="Arial"/>
                <a:cs typeface="Arial"/>
              </a:rPr>
              <a:t>e</a:t>
            </a:r>
            <a:r>
              <a:rPr sz="3600" spc="19" baseline="1207" dirty="0" smtClean="0">
                <a:latin typeface="Arial"/>
                <a:cs typeface="Arial"/>
              </a:rPr>
              <a:t> </a:t>
            </a:r>
            <a:r>
              <a:rPr sz="3600" spc="-9" baseline="1207" dirty="0" smtClean="0">
                <a:latin typeface="Arial"/>
                <a:cs typeface="Arial"/>
              </a:rPr>
              <a:t>i</a:t>
            </a:r>
            <a:r>
              <a:rPr sz="3600" spc="0" baseline="1207" dirty="0" smtClean="0">
                <a:latin typeface="Arial"/>
                <a:cs typeface="Arial"/>
              </a:rPr>
              <a:t>s k</a:t>
            </a:r>
            <a:r>
              <a:rPr sz="3600" spc="9" baseline="1207" dirty="0" smtClean="0">
                <a:latin typeface="Arial"/>
                <a:cs typeface="Arial"/>
              </a:rPr>
              <a:t>n</a:t>
            </a:r>
            <a:r>
              <a:rPr sz="3600" spc="-64" baseline="1207" dirty="0" smtClean="0">
                <a:latin typeface="Arial"/>
                <a:cs typeface="Arial"/>
              </a:rPr>
              <a:t>o</a:t>
            </a:r>
            <a:r>
              <a:rPr sz="3600" spc="-9" baseline="1207" dirty="0" smtClean="0">
                <a:latin typeface="Arial"/>
                <a:cs typeface="Arial"/>
              </a:rPr>
              <a:t>w</a:t>
            </a:r>
            <a:r>
              <a:rPr sz="3600" spc="0" baseline="1207" dirty="0" smtClean="0">
                <a:latin typeface="Arial"/>
                <a:cs typeface="Arial"/>
              </a:rPr>
              <a:t>n</a:t>
            </a:r>
            <a:r>
              <a:rPr sz="3600" spc="94" baseline="1207" dirty="0" smtClean="0">
                <a:latin typeface="Arial"/>
                <a:cs typeface="Arial"/>
              </a:rPr>
              <a:t> </a:t>
            </a:r>
            <a:r>
              <a:rPr sz="3600" spc="-64" baseline="1207" dirty="0" smtClean="0">
                <a:latin typeface="Arial"/>
                <a:cs typeface="Arial"/>
              </a:rPr>
              <a:t>a</a:t>
            </a:r>
            <a:r>
              <a:rPr sz="3600" spc="0" baseline="1207" dirty="0" smtClean="0">
                <a:latin typeface="Arial"/>
                <a:cs typeface="Arial"/>
              </a:rPr>
              <a:t>s</a:t>
            </a:r>
            <a:endParaRPr sz="24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612079" y="3069741"/>
            <a:ext cx="6825722" cy="33083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-59" dirty="0" smtClean="0">
                <a:latin typeface="Arial"/>
                <a:cs typeface="Arial"/>
              </a:rPr>
              <a:t>b</a:t>
            </a:r>
            <a:r>
              <a:rPr sz="2400" spc="-64" dirty="0" smtClean="0">
                <a:latin typeface="Arial"/>
                <a:cs typeface="Arial"/>
              </a:rPr>
              <a:t>a</a:t>
            </a:r>
            <a:r>
              <a:rPr sz="2400" spc="-9" dirty="0" smtClean="0">
                <a:latin typeface="Arial"/>
                <a:cs typeface="Arial"/>
              </a:rPr>
              <a:t>l</a:t>
            </a:r>
            <a:r>
              <a:rPr sz="2400" spc="-64" dirty="0" smtClean="0">
                <a:latin typeface="Arial"/>
                <a:cs typeface="Arial"/>
              </a:rPr>
              <a:t>a</a:t>
            </a:r>
            <a:r>
              <a:rPr sz="2400" spc="9" dirty="0" smtClean="0">
                <a:latin typeface="Arial"/>
                <a:cs typeface="Arial"/>
              </a:rPr>
              <a:t>n</a:t>
            </a:r>
            <a:r>
              <a:rPr sz="2400" spc="0" dirty="0" smtClean="0">
                <a:latin typeface="Arial"/>
                <a:cs typeface="Arial"/>
              </a:rPr>
              <a:t>c</a:t>
            </a:r>
            <a:r>
              <a:rPr sz="2400" spc="-64" dirty="0" smtClean="0">
                <a:latin typeface="Arial"/>
                <a:cs typeface="Arial"/>
              </a:rPr>
              <a:t>e</a:t>
            </a:r>
            <a:r>
              <a:rPr sz="2400" spc="0" dirty="0" smtClean="0">
                <a:latin typeface="Arial"/>
                <a:cs typeface="Arial"/>
              </a:rPr>
              <a:t>d</a:t>
            </a:r>
            <a:r>
              <a:rPr sz="2400" spc="244" dirty="0" smtClean="0">
                <a:latin typeface="Arial"/>
                <a:cs typeface="Arial"/>
              </a:rPr>
              <a:t> </a:t>
            </a:r>
            <a:r>
              <a:rPr sz="2400" spc="69" dirty="0" smtClean="0">
                <a:latin typeface="Arial"/>
                <a:cs typeface="Arial"/>
              </a:rPr>
              <a:t>m</a:t>
            </a:r>
            <a:r>
              <a:rPr sz="2400" spc="25" dirty="0" smtClean="0">
                <a:latin typeface="Arial"/>
                <a:cs typeface="Arial"/>
              </a:rPr>
              <a:t>-</a:t>
            </a:r>
            <a:r>
              <a:rPr sz="2400" spc="-9" dirty="0" smtClean="0">
                <a:latin typeface="Arial"/>
                <a:cs typeface="Arial"/>
              </a:rPr>
              <a:t>w</a:t>
            </a:r>
            <a:r>
              <a:rPr sz="2400" spc="-59" dirty="0" smtClean="0">
                <a:latin typeface="Arial"/>
                <a:cs typeface="Arial"/>
              </a:rPr>
              <a:t>a</a:t>
            </a:r>
            <a:r>
              <a:rPr sz="2400" spc="0" dirty="0" smtClean="0">
                <a:latin typeface="Arial"/>
                <a:cs typeface="Arial"/>
              </a:rPr>
              <a:t>y</a:t>
            </a:r>
            <a:r>
              <a:rPr sz="2400" spc="84" dirty="0" smtClean="0">
                <a:latin typeface="Arial"/>
                <a:cs typeface="Arial"/>
              </a:rPr>
              <a:t> </a:t>
            </a:r>
            <a:r>
              <a:rPr sz="2400" spc="4" dirty="0" smtClean="0">
                <a:latin typeface="Arial"/>
                <a:cs typeface="Arial"/>
              </a:rPr>
              <a:t>t</a:t>
            </a:r>
            <a:r>
              <a:rPr sz="2400" spc="25" dirty="0" smtClean="0">
                <a:latin typeface="Arial"/>
                <a:cs typeface="Arial"/>
              </a:rPr>
              <a:t>r</a:t>
            </a:r>
            <a:r>
              <a:rPr sz="2400" spc="-59" dirty="0" smtClean="0">
                <a:latin typeface="Arial"/>
                <a:cs typeface="Arial"/>
              </a:rPr>
              <a:t>e</a:t>
            </a:r>
            <a:r>
              <a:rPr sz="2400" spc="0" dirty="0" smtClean="0">
                <a:latin typeface="Arial"/>
                <a:cs typeface="Arial"/>
              </a:rPr>
              <a:t>e</a:t>
            </a:r>
            <a:r>
              <a:rPr sz="2400" spc="24" dirty="0" smtClean="0">
                <a:latin typeface="Arial"/>
                <a:cs typeface="Arial"/>
              </a:rPr>
              <a:t> </a:t>
            </a:r>
            <a:r>
              <a:rPr sz="2400" spc="-59" dirty="0" smtClean="0">
                <a:latin typeface="Arial"/>
                <a:cs typeface="Arial"/>
              </a:rPr>
              <a:t>a</a:t>
            </a:r>
            <a:r>
              <a:rPr sz="2400" spc="9" dirty="0" smtClean="0">
                <a:latin typeface="Arial"/>
                <a:cs typeface="Arial"/>
              </a:rPr>
              <a:t>n</a:t>
            </a:r>
            <a:r>
              <a:rPr sz="2400" spc="0" dirty="0" smtClean="0">
                <a:latin typeface="Arial"/>
                <a:cs typeface="Arial"/>
              </a:rPr>
              <a:t>d</a:t>
            </a:r>
            <a:r>
              <a:rPr sz="2400" spc="25" dirty="0" smtClean="0">
                <a:latin typeface="Arial"/>
                <a:cs typeface="Arial"/>
              </a:rPr>
              <a:t> </a:t>
            </a:r>
            <a:r>
              <a:rPr sz="2400" spc="9" dirty="0" smtClean="0">
                <a:latin typeface="Arial"/>
                <a:cs typeface="Arial"/>
              </a:rPr>
              <a:t>u</a:t>
            </a:r>
            <a:r>
              <a:rPr sz="2400" spc="0" dirty="0" smtClean="0">
                <a:latin typeface="Arial"/>
                <a:cs typeface="Arial"/>
              </a:rPr>
              <a:t>s</a:t>
            </a:r>
            <a:r>
              <a:rPr sz="2400" spc="-59" dirty="0" smtClean="0">
                <a:latin typeface="Arial"/>
                <a:cs typeface="Arial"/>
              </a:rPr>
              <a:t>e</a:t>
            </a:r>
            <a:r>
              <a:rPr sz="2400" spc="0" dirty="0" smtClean="0">
                <a:latin typeface="Arial"/>
                <a:cs typeface="Arial"/>
              </a:rPr>
              <a:t>d</a:t>
            </a:r>
            <a:r>
              <a:rPr sz="2400" spc="25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in</a:t>
            </a:r>
            <a:r>
              <a:rPr sz="2400" spc="19" dirty="0" smtClean="0">
                <a:latin typeface="Arial"/>
                <a:cs typeface="Arial"/>
              </a:rPr>
              <a:t> </a:t>
            </a:r>
            <a:r>
              <a:rPr sz="2400" spc="-59" dirty="0" smtClean="0">
                <a:latin typeface="Arial"/>
                <a:cs typeface="Arial"/>
              </a:rPr>
              <a:t>e</a:t>
            </a:r>
            <a:r>
              <a:rPr sz="2400" spc="-150" dirty="0" smtClean="0">
                <a:latin typeface="Arial"/>
                <a:cs typeface="Arial"/>
              </a:rPr>
              <a:t>x</a:t>
            </a:r>
            <a:r>
              <a:rPr sz="2400" spc="4" dirty="0" smtClean="0">
                <a:latin typeface="Arial"/>
                <a:cs typeface="Arial"/>
              </a:rPr>
              <a:t>t</a:t>
            </a:r>
            <a:r>
              <a:rPr sz="2400" spc="-59" dirty="0" smtClean="0">
                <a:latin typeface="Arial"/>
                <a:cs typeface="Arial"/>
              </a:rPr>
              <a:t>e</a:t>
            </a:r>
            <a:r>
              <a:rPr sz="2400" spc="25" dirty="0" smtClean="0">
                <a:latin typeface="Arial"/>
                <a:cs typeface="Arial"/>
              </a:rPr>
              <a:t>r</a:t>
            </a:r>
            <a:r>
              <a:rPr sz="2400" spc="9" dirty="0" smtClean="0">
                <a:latin typeface="Arial"/>
                <a:cs typeface="Arial"/>
              </a:rPr>
              <a:t>n</a:t>
            </a:r>
            <a:r>
              <a:rPr sz="2400" spc="-59" dirty="0" smtClean="0">
                <a:latin typeface="Arial"/>
                <a:cs typeface="Arial"/>
              </a:rPr>
              <a:t>a</a:t>
            </a:r>
            <a:r>
              <a:rPr sz="2400" spc="0" dirty="0" smtClean="0">
                <a:latin typeface="Arial"/>
                <a:cs typeface="Arial"/>
              </a:rPr>
              <a:t>l</a:t>
            </a:r>
            <a:r>
              <a:rPr sz="2400" spc="30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s</a:t>
            </a:r>
            <a:r>
              <a:rPr sz="2400" spc="-59" dirty="0" smtClean="0">
                <a:latin typeface="Arial"/>
                <a:cs typeface="Arial"/>
              </a:rPr>
              <a:t>o</a:t>
            </a:r>
            <a:r>
              <a:rPr sz="2400" spc="25" dirty="0" smtClean="0">
                <a:latin typeface="Arial"/>
                <a:cs typeface="Arial"/>
              </a:rPr>
              <a:t>r</a:t>
            </a:r>
            <a:r>
              <a:rPr sz="2400" spc="4" dirty="0" smtClean="0">
                <a:latin typeface="Arial"/>
                <a:cs typeface="Arial"/>
              </a:rPr>
              <a:t>t</a:t>
            </a:r>
            <a:r>
              <a:rPr sz="2400" spc="0" dirty="0" smtClean="0">
                <a:latin typeface="Arial"/>
                <a:cs typeface="Arial"/>
              </a:rPr>
              <a:t>i</a:t>
            </a:r>
            <a:r>
              <a:rPr sz="2400" spc="4" dirty="0" smtClean="0">
                <a:latin typeface="Arial"/>
                <a:cs typeface="Arial"/>
              </a:rPr>
              <a:t>n</a:t>
            </a:r>
            <a:r>
              <a:rPr sz="2400" spc="-59" dirty="0" smtClean="0">
                <a:latin typeface="Arial"/>
                <a:cs typeface="Arial"/>
              </a:rPr>
              <a:t>g</a:t>
            </a:r>
            <a:r>
              <a:rPr sz="2400" spc="0" dirty="0" smtClean="0">
                <a:latin typeface="Arial"/>
                <a:cs typeface="Arial"/>
              </a:rPr>
              <a:t>.</a:t>
            </a:r>
            <a:endParaRPr sz="24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1604010" y="3508526"/>
            <a:ext cx="9827446" cy="150393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2884">
              <a:lnSpc>
                <a:spcPts val="3030"/>
              </a:lnSpc>
              <a:spcBef>
                <a:spcPts val="151"/>
              </a:spcBef>
            </a:pPr>
            <a:r>
              <a:rPr sz="3600" spc="0" baseline="5728" dirty="0" smtClean="0">
                <a:latin typeface="Meiryo"/>
                <a:cs typeface="Meiryo"/>
              </a:rPr>
              <a:t>➢</a:t>
            </a:r>
            <a:r>
              <a:rPr sz="3600" spc="51" baseline="5728" dirty="0" smtClean="0">
                <a:latin typeface="Meiryo"/>
                <a:cs typeface="Meiryo"/>
              </a:rPr>
              <a:t> </a:t>
            </a:r>
            <a:r>
              <a:rPr sz="3600" spc="19" baseline="9662" dirty="0" smtClean="0">
                <a:latin typeface="Arial"/>
                <a:cs typeface="Arial"/>
              </a:rPr>
              <a:t>m</a:t>
            </a:r>
            <a:r>
              <a:rPr sz="3600" spc="25" baseline="9662" dirty="0" smtClean="0">
                <a:latin typeface="Arial"/>
                <a:cs typeface="Arial"/>
              </a:rPr>
              <a:t>-</a:t>
            </a:r>
            <a:r>
              <a:rPr sz="3600" spc="-9" baseline="9662" dirty="0" smtClean="0">
                <a:latin typeface="Arial"/>
                <a:cs typeface="Arial"/>
              </a:rPr>
              <a:t>w</a:t>
            </a:r>
            <a:r>
              <a:rPr sz="3600" spc="-64" baseline="9662" dirty="0" smtClean="0">
                <a:latin typeface="Arial"/>
                <a:cs typeface="Arial"/>
              </a:rPr>
              <a:t>a</a:t>
            </a:r>
            <a:r>
              <a:rPr sz="3600" spc="0" baseline="9662" dirty="0" smtClean="0">
                <a:latin typeface="Arial"/>
                <a:cs typeface="Arial"/>
              </a:rPr>
              <a:t>y </a:t>
            </a:r>
            <a:r>
              <a:rPr sz="3600" spc="9" baseline="9662" dirty="0" smtClean="0">
                <a:latin typeface="Arial"/>
                <a:cs typeface="Arial"/>
              </a:rPr>
              <a:t>n</a:t>
            </a:r>
            <a:r>
              <a:rPr sz="3600" spc="-64" baseline="9662" dirty="0" smtClean="0">
                <a:latin typeface="Arial"/>
                <a:cs typeface="Arial"/>
              </a:rPr>
              <a:t>od</a:t>
            </a:r>
            <a:r>
              <a:rPr sz="3600" spc="0" baseline="9662" dirty="0" smtClean="0">
                <a:latin typeface="Arial"/>
                <a:cs typeface="Arial"/>
              </a:rPr>
              <a:t>e</a:t>
            </a:r>
            <a:r>
              <a:rPr sz="3600" spc="94" baseline="9662" dirty="0" smtClean="0">
                <a:latin typeface="Arial"/>
                <a:cs typeface="Arial"/>
              </a:rPr>
              <a:t> </a:t>
            </a:r>
            <a:r>
              <a:rPr sz="3600" spc="-9" baseline="9662" dirty="0" smtClean="0">
                <a:latin typeface="Arial"/>
                <a:cs typeface="Arial"/>
              </a:rPr>
              <a:t>i</a:t>
            </a:r>
            <a:r>
              <a:rPr sz="3600" spc="0" baseline="9662" dirty="0" smtClean="0">
                <a:latin typeface="Arial"/>
                <a:cs typeface="Arial"/>
              </a:rPr>
              <a:t>s </a:t>
            </a:r>
            <a:r>
              <a:rPr sz="3600" spc="-4" baseline="9662" dirty="0" smtClean="0">
                <a:latin typeface="Arial"/>
                <a:cs typeface="Arial"/>
              </a:rPr>
              <a:t>w</a:t>
            </a:r>
            <a:r>
              <a:rPr sz="3600" spc="-64" baseline="9662" dirty="0" smtClean="0">
                <a:latin typeface="Arial"/>
                <a:cs typeface="Arial"/>
              </a:rPr>
              <a:t>e</a:t>
            </a:r>
            <a:r>
              <a:rPr sz="3600" spc="19" baseline="9662" dirty="0" smtClean="0">
                <a:latin typeface="Arial"/>
                <a:cs typeface="Arial"/>
              </a:rPr>
              <a:t>r</a:t>
            </a:r>
            <a:r>
              <a:rPr sz="3600" spc="0" baseline="9662" dirty="0" smtClean="0">
                <a:latin typeface="Arial"/>
                <a:cs typeface="Arial"/>
              </a:rPr>
              <a:t>e</a:t>
            </a:r>
            <a:r>
              <a:rPr sz="3600" spc="19" baseline="9662" dirty="0" smtClean="0">
                <a:latin typeface="Arial"/>
                <a:cs typeface="Arial"/>
              </a:rPr>
              <a:t> m=</a:t>
            </a:r>
            <a:r>
              <a:rPr sz="3600" spc="0" baseline="9662" dirty="0" smtClean="0">
                <a:latin typeface="Arial"/>
                <a:cs typeface="Arial"/>
              </a:rPr>
              <a:t>5</a:t>
            </a:r>
            <a:r>
              <a:rPr sz="3600" spc="-54" baseline="9662" dirty="0" smtClean="0">
                <a:latin typeface="Arial"/>
                <a:cs typeface="Arial"/>
              </a:rPr>
              <a:t> </a:t>
            </a:r>
            <a:r>
              <a:rPr sz="3600" spc="-9" baseline="9662" dirty="0" smtClean="0">
                <a:latin typeface="Arial"/>
                <a:cs typeface="Arial"/>
              </a:rPr>
              <a:t>i</a:t>
            </a:r>
            <a:r>
              <a:rPr sz="3600" spc="0" baseline="9662" dirty="0" smtClean="0">
                <a:latin typeface="Arial"/>
                <a:cs typeface="Arial"/>
              </a:rPr>
              <a:t>t</a:t>
            </a:r>
            <a:r>
              <a:rPr sz="3600" spc="14" baseline="9662" dirty="0" smtClean="0">
                <a:latin typeface="Arial"/>
                <a:cs typeface="Arial"/>
              </a:rPr>
              <a:t> </a:t>
            </a:r>
            <a:r>
              <a:rPr sz="3600" spc="-64" baseline="9662" dirty="0" smtClean="0">
                <a:latin typeface="Arial"/>
                <a:cs typeface="Arial"/>
              </a:rPr>
              <a:t>de</a:t>
            </a:r>
            <a:r>
              <a:rPr sz="3600" spc="0" baseline="9662" dirty="0" smtClean="0">
                <a:latin typeface="Arial"/>
                <a:cs typeface="Arial"/>
              </a:rPr>
              <a:t>sc</a:t>
            </a:r>
            <a:r>
              <a:rPr sz="3600" spc="14" baseline="9662" dirty="0" smtClean="0">
                <a:latin typeface="Arial"/>
                <a:cs typeface="Arial"/>
              </a:rPr>
              <a:t>r</a:t>
            </a:r>
            <a:r>
              <a:rPr sz="3600" spc="-9" baseline="9662" dirty="0" smtClean="0">
                <a:latin typeface="Arial"/>
                <a:cs typeface="Arial"/>
              </a:rPr>
              <a:t>i</a:t>
            </a:r>
            <a:r>
              <a:rPr sz="3600" spc="-64" baseline="9662" dirty="0" smtClean="0">
                <a:latin typeface="Arial"/>
                <a:cs typeface="Arial"/>
              </a:rPr>
              <a:t>be</a:t>
            </a:r>
            <a:r>
              <a:rPr sz="3600" spc="0" baseline="9662" dirty="0" smtClean="0">
                <a:latin typeface="Arial"/>
                <a:cs typeface="Arial"/>
              </a:rPr>
              <a:t>s</a:t>
            </a:r>
            <a:r>
              <a:rPr sz="3600" spc="229" baseline="9662" dirty="0" smtClean="0">
                <a:latin typeface="Arial"/>
                <a:cs typeface="Arial"/>
              </a:rPr>
              <a:t> </a:t>
            </a:r>
            <a:r>
              <a:rPr sz="3600" spc="0" baseline="9662" dirty="0" smtClean="0">
                <a:latin typeface="Arial"/>
                <a:cs typeface="Arial"/>
              </a:rPr>
              <a:t>t</a:t>
            </a:r>
            <a:r>
              <a:rPr sz="3600" spc="14" baseline="9662" dirty="0" smtClean="0">
                <a:latin typeface="Arial"/>
                <a:cs typeface="Arial"/>
              </a:rPr>
              <a:t>h</a:t>
            </a:r>
            <a:r>
              <a:rPr sz="3600" spc="-64" baseline="9662" dirty="0" smtClean="0">
                <a:latin typeface="Arial"/>
                <a:cs typeface="Arial"/>
              </a:rPr>
              <a:t>a</a:t>
            </a:r>
            <a:r>
              <a:rPr sz="3600" spc="0" baseline="9662" dirty="0" smtClean="0">
                <a:latin typeface="Arial"/>
                <a:cs typeface="Arial"/>
              </a:rPr>
              <a:t>t</a:t>
            </a:r>
            <a:r>
              <a:rPr sz="3600" spc="14" baseline="9662" dirty="0" smtClean="0">
                <a:latin typeface="Arial"/>
                <a:cs typeface="Arial"/>
              </a:rPr>
              <a:t> </a:t>
            </a:r>
            <a:r>
              <a:rPr sz="3600" spc="0" baseline="9662" dirty="0" smtClean="0">
                <a:latin typeface="Arial"/>
                <a:cs typeface="Arial"/>
              </a:rPr>
              <a:t>t</a:t>
            </a:r>
            <a:r>
              <a:rPr sz="3600" spc="14" baseline="9662" dirty="0" smtClean="0">
                <a:latin typeface="Arial"/>
                <a:cs typeface="Arial"/>
              </a:rPr>
              <a:t>h</a:t>
            </a:r>
            <a:r>
              <a:rPr sz="3600" spc="-64" baseline="9662" dirty="0" smtClean="0">
                <a:latin typeface="Arial"/>
                <a:cs typeface="Arial"/>
              </a:rPr>
              <a:t>e</a:t>
            </a:r>
            <a:r>
              <a:rPr sz="3600" spc="19" baseline="9662" dirty="0" smtClean="0">
                <a:latin typeface="Arial"/>
                <a:cs typeface="Arial"/>
              </a:rPr>
              <a:t>r</a:t>
            </a:r>
            <a:r>
              <a:rPr sz="3600" spc="0" baseline="9662" dirty="0" smtClean="0">
                <a:latin typeface="Arial"/>
                <a:cs typeface="Arial"/>
              </a:rPr>
              <a:t>e</a:t>
            </a:r>
            <a:r>
              <a:rPr sz="3600" spc="19" baseline="9662" dirty="0" smtClean="0">
                <a:latin typeface="Arial"/>
                <a:cs typeface="Arial"/>
              </a:rPr>
              <a:t> </a:t>
            </a:r>
            <a:r>
              <a:rPr sz="3600" spc="0" baseline="9662" dirty="0" smtClean="0">
                <a:latin typeface="Arial"/>
                <a:cs typeface="Arial"/>
              </a:rPr>
              <a:t>s</a:t>
            </a:r>
            <a:r>
              <a:rPr sz="3600" spc="4" baseline="9662" dirty="0" smtClean="0">
                <a:latin typeface="Arial"/>
                <a:cs typeface="Arial"/>
              </a:rPr>
              <a:t>h</a:t>
            </a:r>
            <a:r>
              <a:rPr sz="3600" spc="-64" baseline="9662" dirty="0" smtClean="0">
                <a:latin typeface="Arial"/>
                <a:cs typeface="Arial"/>
              </a:rPr>
              <a:t>o</a:t>
            </a:r>
            <a:r>
              <a:rPr sz="3600" spc="9" baseline="9662" dirty="0" smtClean="0">
                <a:latin typeface="Arial"/>
                <a:cs typeface="Arial"/>
              </a:rPr>
              <a:t>u</a:t>
            </a:r>
            <a:r>
              <a:rPr sz="3600" spc="-9" baseline="9662" dirty="0" smtClean="0">
                <a:latin typeface="Arial"/>
                <a:cs typeface="Arial"/>
              </a:rPr>
              <a:t>l</a:t>
            </a:r>
            <a:r>
              <a:rPr sz="3600" spc="0" baseline="9662" dirty="0" smtClean="0">
                <a:latin typeface="Arial"/>
                <a:cs typeface="Arial"/>
              </a:rPr>
              <a:t>d</a:t>
            </a:r>
            <a:r>
              <a:rPr sz="3600" spc="94" baseline="9662" dirty="0" smtClean="0">
                <a:latin typeface="Arial"/>
                <a:cs typeface="Arial"/>
              </a:rPr>
              <a:t> </a:t>
            </a:r>
            <a:r>
              <a:rPr sz="3600" spc="-64" baseline="9662" dirty="0" smtClean="0">
                <a:latin typeface="Arial"/>
                <a:cs typeface="Arial"/>
              </a:rPr>
              <a:t>b</a:t>
            </a:r>
            <a:r>
              <a:rPr sz="3600" spc="0" baseline="9662" dirty="0" smtClean="0">
                <a:latin typeface="Arial"/>
                <a:cs typeface="Arial"/>
              </a:rPr>
              <a:t>e</a:t>
            </a:r>
            <a:r>
              <a:rPr sz="3600" spc="19" baseline="9662" dirty="0" smtClean="0">
                <a:latin typeface="Arial"/>
                <a:cs typeface="Arial"/>
              </a:rPr>
              <a:t> </a:t>
            </a:r>
            <a:r>
              <a:rPr sz="3600" spc="0" baseline="9662" dirty="0" smtClean="0">
                <a:latin typeface="Arial"/>
                <a:cs typeface="Arial"/>
              </a:rPr>
              <a:t>m</a:t>
            </a:r>
            <a:r>
              <a:rPr sz="3600" spc="25" baseline="9662" dirty="0" smtClean="0">
                <a:latin typeface="Arial"/>
                <a:cs typeface="Arial"/>
              </a:rPr>
              <a:t> </a:t>
            </a:r>
            <a:r>
              <a:rPr sz="3600" spc="0" baseline="9662" dirty="0" smtClean="0">
                <a:latin typeface="Arial"/>
                <a:cs typeface="Arial"/>
              </a:rPr>
              <a:t>l</a:t>
            </a:r>
            <a:r>
              <a:rPr sz="3600" spc="-9" baseline="9662" dirty="0" smtClean="0">
                <a:latin typeface="Arial"/>
                <a:cs typeface="Arial"/>
              </a:rPr>
              <a:t>i</a:t>
            </a:r>
            <a:r>
              <a:rPr sz="3600" spc="9" baseline="9662" dirty="0" smtClean="0">
                <a:latin typeface="Arial"/>
                <a:cs typeface="Arial"/>
              </a:rPr>
              <a:t>n</a:t>
            </a:r>
            <a:r>
              <a:rPr sz="3600" spc="0" baseline="9662" dirty="0" smtClean="0">
                <a:latin typeface="Arial"/>
                <a:cs typeface="Arial"/>
              </a:rPr>
              <a:t>ks </a:t>
            </a:r>
            <a:r>
              <a:rPr sz="3600" spc="-59" baseline="9662" dirty="0" smtClean="0">
                <a:latin typeface="Arial"/>
                <a:cs typeface="Arial"/>
              </a:rPr>
              <a:t>a</a:t>
            </a:r>
            <a:r>
              <a:rPr sz="3600" spc="9" baseline="9662" dirty="0" smtClean="0">
                <a:latin typeface="Arial"/>
                <a:cs typeface="Arial"/>
              </a:rPr>
              <a:t>n</a:t>
            </a:r>
            <a:r>
              <a:rPr sz="3600" spc="0" baseline="9662" dirty="0" smtClean="0">
                <a:latin typeface="Arial"/>
                <a:cs typeface="Arial"/>
              </a:rPr>
              <a:t>d</a:t>
            </a:r>
            <a:endParaRPr sz="2400">
              <a:latin typeface="Arial"/>
              <a:cs typeface="Arial"/>
            </a:endParaRPr>
          </a:p>
          <a:p>
            <a:pPr marL="241681" marR="45784">
              <a:lnSpc>
                <a:spcPts val="2380"/>
              </a:lnSpc>
            </a:pPr>
            <a:r>
              <a:rPr sz="3600" spc="25" baseline="1207" dirty="0" smtClean="0">
                <a:latin typeface="Arial"/>
                <a:cs typeface="Arial"/>
              </a:rPr>
              <a:t>m-</a:t>
            </a:r>
            <a:r>
              <a:rPr sz="3600" spc="0" baseline="1207" dirty="0" smtClean="0">
                <a:latin typeface="Arial"/>
                <a:cs typeface="Arial"/>
              </a:rPr>
              <a:t>1</a:t>
            </a:r>
            <a:r>
              <a:rPr sz="3600" spc="-44" baseline="1207" dirty="0" smtClean="0">
                <a:latin typeface="Arial"/>
                <a:cs typeface="Arial"/>
              </a:rPr>
              <a:t> </a:t>
            </a:r>
            <a:r>
              <a:rPr sz="3600" spc="-59" baseline="1207" dirty="0" smtClean="0">
                <a:latin typeface="Arial"/>
                <a:cs typeface="Arial"/>
              </a:rPr>
              <a:t>da</a:t>
            </a:r>
            <a:r>
              <a:rPr sz="3600" spc="4" baseline="1207" dirty="0" smtClean="0">
                <a:latin typeface="Arial"/>
                <a:cs typeface="Arial"/>
              </a:rPr>
              <a:t>t</a:t>
            </a:r>
            <a:r>
              <a:rPr sz="3600" spc="-59" baseline="1207" dirty="0" smtClean="0">
                <a:latin typeface="Arial"/>
                <a:cs typeface="Arial"/>
              </a:rPr>
              <a:t>a</a:t>
            </a:r>
            <a:r>
              <a:rPr sz="3600" spc="0" baseline="1207" dirty="0" smtClean="0">
                <a:latin typeface="Arial"/>
                <a:cs typeface="Arial"/>
              </a:rPr>
              <a:t>.</a:t>
            </a:r>
            <a:endParaRPr sz="2400">
              <a:latin typeface="Arial"/>
              <a:cs typeface="Arial"/>
            </a:endParaRPr>
          </a:p>
          <a:p>
            <a:pPr marL="12700">
              <a:lnSpc>
                <a:spcPts val="3965"/>
              </a:lnSpc>
              <a:spcBef>
                <a:spcPts val="79"/>
              </a:spcBef>
            </a:pPr>
            <a:r>
              <a:rPr sz="3600" spc="0" baseline="2864" dirty="0" smtClean="0">
                <a:latin typeface="Meiryo"/>
                <a:cs typeface="Meiryo"/>
              </a:rPr>
              <a:t>➢</a:t>
            </a:r>
            <a:r>
              <a:rPr sz="3600" spc="-98" baseline="2864" dirty="0" smtClean="0">
                <a:latin typeface="Meiryo"/>
                <a:cs typeface="Meiryo"/>
              </a:rPr>
              <a:t> </a:t>
            </a:r>
            <a:r>
              <a:rPr sz="3600" spc="-25" baseline="4831" dirty="0" smtClean="0">
                <a:latin typeface="Arial"/>
                <a:cs typeface="Arial"/>
              </a:rPr>
              <a:t>A</a:t>
            </a:r>
            <a:r>
              <a:rPr sz="3600" spc="-4" baseline="4831" dirty="0" smtClean="0">
                <a:latin typeface="Arial"/>
                <a:cs typeface="Arial"/>
              </a:rPr>
              <a:t>l</a:t>
            </a:r>
            <a:r>
              <a:rPr sz="3600" spc="-59" baseline="4831" dirty="0" smtClean="0">
                <a:latin typeface="Arial"/>
                <a:cs typeface="Arial"/>
              </a:rPr>
              <a:t>go</a:t>
            </a:r>
            <a:r>
              <a:rPr sz="3600" spc="19" baseline="4831" dirty="0" smtClean="0">
                <a:latin typeface="Arial"/>
                <a:cs typeface="Arial"/>
              </a:rPr>
              <a:t>r</a:t>
            </a:r>
            <a:r>
              <a:rPr sz="3600" spc="-4" baseline="4831" dirty="0" smtClean="0">
                <a:latin typeface="Arial"/>
                <a:cs typeface="Arial"/>
              </a:rPr>
              <a:t>i</a:t>
            </a:r>
            <a:r>
              <a:rPr sz="3600" spc="0" baseline="4831" dirty="0" smtClean="0">
                <a:latin typeface="Arial"/>
                <a:cs typeface="Arial"/>
              </a:rPr>
              <a:t>t</a:t>
            </a:r>
            <a:r>
              <a:rPr sz="3600" spc="19" baseline="4831" dirty="0" smtClean="0">
                <a:latin typeface="Arial"/>
                <a:cs typeface="Arial"/>
              </a:rPr>
              <a:t>hm</a:t>
            </a:r>
            <a:r>
              <a:rPr sz="3600" spc="0" baseline="4831" dirty="0" smtClean="0">
                <a:latin typeface="Arial"/>
                <a:cs typeface="Arial"/>
              </a:rPr>
              <a:t>s</a:t>
            </a:r>
            <a:r>
              <a:rPr sz="3600" spc="79" baseline="4831" dirty="0" smtClean="0">
                <a:latin typeface="Arial"/>
                <a:cs typeface="Arial"/>
              </a:rPr>
              <a:t> </a:t>
            </a:r>
            <a:r>
              <a:rPr sz="3600" spc="-59" baseline="4831" dirty="0" smtClean="0">
                <a:latin typeface="Arial"/>
                <a:cs typeface="Arial"/>
              </a:rPr>
              <a:t>a</a:t>
            </a:r>
            <a:r>
              <a:rPr sz="3600" spc="9" baseline="4831" dirty="0" smtClean="0">
                <a:latin typeface="Arial"/>
                <a:cs typeface="Arial"/>
              </a:rPr>
              <a:t>n</a:t>
            </a:r>
            <a:r>
              <a:rPr sz="3600" spc="0" baseline="4831" dirty="0" smtClean="0">
                <a:latin typeface="Arial"/>
                <a:cs typeface="Arial"/>
              </a:rPr>
              <a:t>d</a:t>
            </a:r>
            <a:r>
              <a:rPr sz="3600" spc="94" baseline="4831" dirty="0" smtClean="0">
                <a:latin typeface="Arial"/>
                <a:cs typeface="Arial"/>
              </a:rPr>
              <a:t> </a:t>
            </a:r>
            <a:r>
              <a:rPr sz="3600" spc="-59" baseline="4831" dirty="0" smtClean="0">
                <a:latin typeface="Arial"/>
                <a:cs typeface="Arial"/>
              </a:rPr>
              <a:t>da</a:t>
            </a:r>
            <a:r>
              <a:rPr sz="3600" spc="0" baseline="4831" dirty="0" smtClean="0">
                <a:latin typeface="Arial"/>
                <a:cs typeface="Arial"/>
              </a:rPr>
              <a:t>ta</a:t>
            </a:r>
            <a:r>
              <a:rPr sz="3600" spc="104" baseline="4831" dirty="0" smtClean="0">
                <a:latin typeface="Arial"/>
                <a:cs typeface="Arial"/>
              </a:rPr>
              <a:t> </a:t>
            </a:r>
            <a:r>
              <a:rPr sz="3600" spc="0" baseline="4831" dirty="0" smtClean="0">
                <a:latin typeface="Arial"/>
                <a:cs typeface="Arial"/>
              </a:rPr>
              <a:t>st</a:t>
            </a:r>
            <a:r>
              <a:rPr sz="3600" spc="29" baseline="4831" dirty="0" smtClean="0">
                <a:latin typeface="Arial"/>
                <a:cs typeface="Arial"/>
              </a:rPr>
              <a:t>r</a:t>
            </a:r>
            <a:r>
              <a:rPr sz="3600" spc="9" baseline="4831" dirty="0" smtClean="0">
                <a:latin typeface="Arial"/>
                <a:cs typeface="Arial"/>
              </a:rPr>
              <a:t>u</a:t>
            </a:r>
            <a:r>
              <a:rPr sz="3600" spc="0" baseline="4831" dirty="0" smtClean="0">
                <a:latin typeface="Arial"/>
                <a:cs typeface="Arial"/>
              </a:rPr>
              <a:t>ct</a:t>
            </a:r>
            <a:r>
              <a:rPr sz="3600" spc="14" baseline="4831" dirty="0" smtClean="0">
                <a:latin typeface="Arial"/>
                <a:cs typeface="Arial"/>
              </a:rPr>
              <a:t>u</a:t>
            </a:r>
            <a:r>
              <a:rPr sz="3600" spc="19" baseline="4831" dirty="0" smtClean="0">
                <a:latin typeface="Arial"/>
                <a:cs typeface="Arial"/>
              </a:rPr>
              <a:t>r</a:t>
            </a:r>
            <a:r>
              <a:rPr sz="3600" spc="-59" baseline="4831" dirty="0" smtClean="0">
                <a:latin typeface="Arial"/>
                <a:cs typeface="Arial"/>
              </a:rPr>
              <a:t>e</a:t>
            </a:r>
            <a:r>
              <a:rPr sz="3600" spc="0" baseline="4831" dirty="0" smtClean="0">
                <a:latin typeface="Arial"/>
                <a:cs typeface="Arial"/>
              </a:rPr>
              <a:t>s</a:t>
            </a:r>
            <a:r>
              <a:rPr sz="3600" spc="-64" baseline="4831" dirty="0" smtClean="0">
                <a:latin typeface="Arial"/>
                <a:cs typeface="Arial"/>
              </a:rPr>
              <a:t> </a:t>
            </a:r>
            <a:r>
              <a:rPr sz="3600" spc="79" baseline="4831" dirty="0" smtClean="0">
                <a:latin typeface="Arial"/>
                <a:cs typeface="Arial"/>
              </a:rPr>
              <a:t>f</a:t>
            </a:r>
            <a:r>
              <a:rPr sz="3600" spc="-59" baseline="4831" dirty="0" smtClean="0">
                <a:latin typeface="Arial"/>
                <a:cs typeface="Arial"/>
              </a:rPr>
              <a:t>o</a:t>
            </a:r>
            <a:r>
              <a:rPr sz="3600" spc="0" baseline="4831" dirty="0" smtClean="0">
                <a:latin typeface="Arial"/>
                <a:cs typeface="Arial"/>
              </a:rPr>
              <a:t>r</a:t>
            </a:r>
            <a:r>
              <a:rPr sz="3600" spc="-44" baseline="4831" dirty="0" smtClean="0">
                <a:latin typeface="Arial"/>
                <a:cs typeface="Arial"/>
              </a:rPr>
              <a:t> </a:t>
            </a:r>
            <a:r>
              <a:rPr sz="3600" spc="-59" baseline="4831" dirty="0" smtClean="0">
                <a:latin typeface="Arial"/>
                <a:cs typeface="Arial"/>
              </a:rPr>
              <a:t>e</a:t>
            </a:r>
            <a:r>
              <a:rPr sz="3600" spc="-150" baseline="4831" dirty="0" smtClean="0">
                <a:latin typeface="Arial"/>
                <a:cs typeface="Arial"/>
              </a:rPr>
              <a:t>x</a:t>
            </a:r>
            <a:r>
              <a:rPr sz="3600" spc="0" baseline="4831" dirty="0" smtClean="0">
                <a:latin typeface="Arial"/>
                <a:cs typeface="Arial"/>
              </a:rPr>
              <a:t>t</a:t>
            </a:r>
            <a:r>
              <a:rPr sz="3600" spc="-54" baseline="4831" dirty="0" smtClean="0">
                <a:latin typeface="Arial"/>
                <a:cs typeface="Arial"/>
              </a:rPr>
              <a:t>e</a:t>
            </a:r>
            <a:r>
              <a:rPr sz="3600" spc="19" baseline="4831" dirty="0" smtClean="0">
                <a:latin typeface="Arial"/>
                <a:cs typeface="Arial"/>
              </a:rPr>
              <a:t>r</a:t>
            </a:r>
            <a:r>
              <a:rPr sz="3600" spc="9" baseline="4831" dirty="0" smtClean="0">
                <a:latin typeface="Arial"/>
                <a:cs typeface="Arial"/>
              </a:rPr>
              <a:t>n</a:t>
            </a:r>
            <a:r>
              <a:rPr sz="3600" spc="-59" baseline="4831" dirty="0" smtClean="0">
                <a:latin typeface="Arial"/>
                <a:cs typeface="Arial"/>
              </a:rPr>
              <a:t>a</a:t>
            </a:r>
            <a:r>
              <a:rPr sz="3600" spc="0" baseline="4831" dirty="0" smtClean="0">
                <a:latin typeface="Arial"/>
                <a:cs typeface="Arial"/>
              </a:rPr>
              <a:t>l</a:t>
            </a:r>
            <a:r>
              <a:rPr sz="3600" spc="300" baseline="4831" dirty="0" smtClean="0">
                <a:latin typeface="Arial"/>
                <a:cs typeface="Arial"/>
              </a:rPr>
              <a:t> </a:t>
            </a:r>
            <a:r>
              <a:rPr sz="3600" spc="19" baseline="4831" dirty="0" smtClean="0">
                <a:latin typeface="Arial"/>
                <a:cs typeface="Arial"/>
              </a:rPr>
              <a:t>m</a:t>
            </a:r>
            <a:r>
              <a:rPr sz="3600" spc="-59" baseline="4831" dirty="0" smtClean="0">
                <a:latin typeface="Arial"/>
                <a:cs typeface="Arial"/>
              </a:rPr>
              <a:t>e</a:t>
            </a:r>
            <a:r>
              <a:rPr sz="3600" spc="19" baseline="4831" dirty="0" smtClean="0">
                <a:latin typeface="Arial"/>
                <a:cs typeface="Arial"/>
              </a:rPr>
              <a:t>m</a:t>
            </a:r>
            <a:r>
              <a:rPr sz="3600" spc="-59" baseline="4831" dirty="0" smtClean="0">
                <a:latin typeface="Arial"/>
                <a:cs typeface="Arial"/>
              </a:rPr>
              <a:t>o</a:t>
            </a:r>
            <a:r>
              <a:rPr sz="3600" spc="19" baseline="4831" dirty="0" smtClean="0">
                <a:latin typeface="Arial"/>
                <a:cs typeface="Arial"/>
              </a:rPr>
              <a:t>r</a:t>
            </a:r>
            <a:r>
              <a:rPr sz="3600" spc="0" baseline="4831" dirty="0" smtClean="0">
                <a:latin typeface="Arial"/>
                <a:cs typeface="Arial"/>
              </a:rPr>
              <a:t>y</a:t>
            </a:r>
            <a:r>
              <a:rPr sz="3600" spc="79" baseline="4831" dirty="0" smtClean="0">
                <a:latin typeface="Arial"/>
                <a:cs typeface="Arial"/>
              </a:rPr>
              <a:t> </a:t>
            </a:r>
            <a:r>
              <a:rPr sz="3600" spc="-59" baseline="4831" dirty="0" smtClean="0">
                <a:latin typeface="Arial"/>
                <a:cs typeface="Arial"/>
              </a:rPr>
              <a:t>a</a:t>
            </a:r>
            <a:r>
              <a:rPr sz="3600" spc="0" baseline="4831" dirty="0" smtClean="0">
                <a:latin typeface="Arial"/>
                <a:cs typeface="Arial"/>
              </a:rPr>
              <a:t>s </a:t>
            </a:r>
            <a:r>
              <a:rPr sz="3600" spc="-54" baseline="4831" dirty="0" smtClean="0">
                <a:latin typeface="Arial"/>
                <a:cs typeface="Arial"/>
              </a:rPr>
              <a:t>o</a:t>
            </a:r>
            <a:r>
              <a:rPr sz="3600" spc="-59" baseline="4831" dirty="0" smtClean="0">
                <a:latin typeface="Arial"/>
                <a:cs typeface="Arial"/>
              </a:rPr>
              <a:t>ppo</a:t>
            </a:r>
            <a:r>
              <a:rPr sz="3600" spc="0" baseline="4831" dirty="0" smtClean="0">
                <a:latin typeface="Arial"/>
                <a:cs typeface="Arial"/>
              </a:rPr>
              <a:t>s</a:t>
            </a:r>
            <a:r>
              <a:rPr sz="3600" spc="-59" baseline="4831" dirty="0" smtClean="0">
                <a:latin typeface="Arial"/>
                <a:cs typeface="Arial"/>
              </a:rPr>
              <a:t>e</a:t>
            </a:r>
            <a:r>
              <a:rPr sz="3600" spc="0" baseline="4831" dirty="0" smtClean="0">
                <a:latin typeface="Arial"/>
                <a:cs typeface="Arial"/>
              </a:rPr>
              <a:t>d</a:t>
            </a:r>
            <a:r>
              <a:rPr sz="3600" spc="325" baseline="4831" dirty="0" smtClean="0">
                <a:latin typeface="Arial"/>
                <a:cs typeface="Arial"/>
              </a:rPr>
              <a:t> </a:t>
            </a:r>
            <a:r>
              <a:rPr sz="3600" spc="0" baseline="4831" dirty="0" smtClean="0">
                <a:latin typeface="Arial"/>
                <a:cs typeface="Arial"/>
              </a:rPr>
              <a:t>to</a:t>
            </a:r>
            <a:r>
              <a:rPr sz="3600" spc="29" baseline="4831" dirty="0" smtClean="0">
                <a:latin typeface="Arial"/>
                <a:cs typeface="Arial"/>
              </a:rPr>
              <a:t> </a:t>
            </a:r>
            <a:r>
              <a:rPr sz="3600" spc="0" baseline="4831" dirty="0" smtClean="0">
                <a:latin typeface="Arial"/>
                <a:cs typeface="Arial"/>
              </a:rPr>
              <a:t>t</a:t>
            </a:r>
            <a:r>
              <a:rPr sz="3600" spc="19" baseline="4831" dirty="0" smtClean="0">
                <a:latin typeface="Arial"/>
                <a:cs typeface="Arial"/>
              </a:rPr>
              <a:t>h</a:t>
            </a:r>
            <a:r>
              <a:rPr sz="3600" spc="0" baseline="4831" dirty="0" smtClean="0">
                <a:latin typeface="Arial"/>
                <a:cs typeface="Arial"/>
              </a:rPr>
              <a:t>e</a:t>
            </a:r>
            <a:endParaRPr sz="2400">
              <a:latin typeface="Arial"/>
              <a:cs typeface="Arial"/>
            </a:endParaRPr>
          </a:p>
          <a:p>
            <a:pPr marL="241681" marR="45784">
              <a:lnSpc>
                <a:spcPts val="2420"/>
              </a:lnSpc>
            </a:pPr>
            <a:r>
              <a:rPr sz="2400" spc="19" dirty="0" smtClean="0">
                <a:latin typeface="Arial"/>
                <a:cs typeface="Arial"/>
              </a:rPr>
              <a:t>m</a:t>
            </a:r>
            <a:r>
              <a:rPr sz="2400" spc="-64" dirty="0" smtClean="0">
                <a:latin typeface="Arial"/>
                <a:cs typeface="Arial"/>
              </a:rPr>
              <a:t>a</a:t>
            </a:r>
            <a:r>
              <a:rPr sz="2400" spc="-9" dirty="0" smtClean="0">
                <a:latin typeface="Arial"/>
                <a:cs typeface="Arial"/>
              </a:rPr>
              <a:t>i</a:t>
            </a:r>
            <a:r>
              <a:rPr sz="2400" spc="0" dirty="0" smtClean="0">
                <a:latin typeface="Arial"/>
                <a:cs typeface="Arial"/>
              </a:rPr>
              <a:t>n</a:t>
            </a:r>
            <a:r>
              <a:rPr sz="2400" spc="14" dirty="0" smtClean="0">
                <a:latin typeface="Arial"/>
                <a:cs typeface="Arial"/>
              </a:rPr>
              <a:t> </a:t>
            </a:r>
            <a:r>
              <a:rPr sz="2400" spc="25" dirty="0" smtClean="0">
                <a:latin typeface="Arial"/>
                <a:cs typeface="Arial"/>
              </a:rPr>
              <a:t>m</a:t>
            </a:r>
            <a:r>
              <a:rPr sz="2400" spc="-64" dirty="0" smtClean="0">
                <a:latin typeface="Arial"/>
                <a:cs typeface="Arial"/>
              </a:rPr>
              <a:t>e</a:t>
            </a:r>
            <a:r>
              <a:rPr sz="2400" spc="19" dirty="0" smtClean="0">
                <a:latin typeface="Arial"/>
                <a:cs typeface="Arial"/>
              </a:rPr>
              <a:t>m</a:t>
            </a:r>
            <a:r>
              <a:rPr sz="2400" spc="-64" dirty="0" smtClean="0">
                <a:latin typeface="Arial"/>
                <a:cs typeface="Arial"/>
              </a:rPr>
              <a:t>o</a:t>
            </a:r>
            <a:r>
              <a:rPr sz="2400" spc="19" dirty="0" smtClean="0">
                <a:latin typeface="Arial"/>
                <a:cs typeface="Arial"/>
              </a:rPr>
              <a:t>r</a:t>
            </a:r>
            <a:r>
              <a:rPr sz="2400" spc="0" dirty="0" smtClean="0">
                <a:latin typeface="Arial"/>
                <a:cs typeface="Arial"/>
              </a:rPr>
              <a:t>y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/>
          <p:nvPr/>
        </p:nvSpPr>
        <p:spPr>
          <a:xfrm>
            <a:off x="688975" y="272264"/>
            <a:ext cx="1424543" cy="48323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85"/>
              </a:lnSpc>
              <a:spcBef>
                <a:spcPts val="189"/>
              </a:spcBef>
            </a:pPr>
            <a:r>
              <a:rPr sz="3600" spc="0" dirty="0" smtClean="0">
                <a:latin typeface="Arial"/>
                <a:cs typeface="Arial"/>
              </a:rPr>
              <a:t>B</a:t>
            </a:r>
            <a:r>
              <a:rPr sz="3600" spc="-104" dirty="0" smtClean="0">
                <a:latin typeface="Arial"/>
                <a:cs typeface="Arial"/>
              </a:rPr>
              <a:t> </a:t>
            </a:r>
            <a:r>
              <a:rPr sz="3600" spc="-250" dirty="0" smtClean="0">
                <a:latin typeface="Arial"/>
                <a:cs typeface="Arial"/>
              </a:rPr>
              <a:t>T</a:t>
            </a:r>
            <a:r>
              <a:rPr sz="3600" spc="0" dirty="0" smtClean="0">
                <a:latin typeface="Arial"/>
                <a:cs typeface="Arial"/>
              </a:rPr>
              <a:t>r</a:t>
            </a:r>
            <a:r>
              <a:rPr sz="3600" spc="19" dirty="0" smtClean="0">
                <a:latin typeface="Arial"/>
                <a:cs typeface="Arial"/>
              </a:rPr>
              <a:t>e</a:t>
            </a:r>
            <a:r>
              <a:rPr sz="3600" spc="0" dirty="0" smtClean="0">
                <a:latin typeface="Arial"/>
                <a:cs typeface="Arial"/>
              </a:rPr>
              <a:t>e</a:t>
            </a:r>
            <a:endParaRPr sz="36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88975" y="1268054"/>
            <a:ext cx="230505" cy="43561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95"/>
              </a:lnSpc>
              <a:spcBef>
                <a:spcPts val="169"/>
              </a:spcBef>
            </a:pPr>
            <a:r>
              <a:rPr sz="3200" spc="0" dirty="0" smtClean="0">
                <a:latin typeface="Arial"/>
                <a:cs typeface="Arial"/>
              </a:rPr>
              <a:t>•</a:t>
            </a:r>
            <a:endParaRPr sz="32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32192" y="1268054"/>
            <a:ext cx="10505445" cy="365950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95"/>
              </a:lnSpc>
              <a:spcBef>
                <a:spcPts val="169"/>
              </a:spcBef>
            </a:pPr>
            <a:r>
              <a:rPr sz="3200" spc="0" dirty="0" smtClean="0">
                <a:latin typeface="Arial"/>
                <a:cs typeface="Arial"/>
              </a:rPr>
              <a:t>A</a:t>
            </a:r>
            <a:r>
              <a:rPr sz="3200" spc="-168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go</a:t>
            </a:r>
            <a:r>
              <a:rPr sz="3200" spc="9" dirty="0" smtClean="0">
                <a:latin typeface="Arial"/>
                <a:cs typeface="Arial"/>
              </a:rPr>
              <a:t>o</a:t>
            </a:r>
            <a:r>
              <a:rPr sz="3200" spc="0" dirty="0" smtClean="0">
                <a:latin typeface="Arial"/>
                <a:cs typeface="Arial"/>
              </a:rPr>
              <a:t>d</a:t>
            </a:r>
            <a:r>
              <a:rPr sz="3200" spc="-134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e</a:t>
            </a:r>
            <a:r>
              <a:rPr sz="3200" spc="34" dirty="0" smtClean="0">
                <a:latin typeface="Arial"/>
                <a:cs typeface="Arial"/>
              </a:rPr>
              <a:t>x</a:t>
            </a:r>
            <a:r>
              <a:rPr sz="3200" spc="0" dirty="0" smtClean="0">
                <a:latin typeface="Arial"/>
                <a:cs typeface="Arial"/>
              </a:rPr>
              <a:t>a</a:t>
            </a:r>
            <a:r>
              <a:rPr sz="3200" spc="9" dirty="0" smtClean="0">
                <a:latin typeface="Arial"/>
                <a:cs typeface="Arial"/>
              </a:rPr>
              <a:t>m</a:t>
            </a:r>
            <a:r>
              <a:rPr sz="3200" spc="0" dirty="0" smtClean="0">
                <a:latin typeface="Arial"/>
                <a:cs typeface="Arial"/>
              </a:rPr>
              <a:t>p</a:t>
            </a:r>
            <a:r>
              <a:rPr sz="3200" spc="29" dirty="0" smtClean="0">
                <a:latin typeface="Arial"/>
                <a:cs typeface="Arial"/>
              </a:rPr>
              <a:t>l</a:t>
            </a:r>
            <a:r>
              <a:rPr sz="3200" spc="0" dirty="0" smtClean="0">
                <a:latin typeface="Arial"/>
                <a:cs typeface="Arial"/>
              </a:rPr>
              <a:t>e</a:t>
            </a:r>
            <a:r>
              <a:rPr sz="3200" spc="-209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of</a:t>
            </a:r>
            <a:r>
              <a:rPr sz="3200" spc="41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a</a:t>
            </a:r>
            <a:r>
              <a:rPr sz="3200" spc="-54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da</a:t>
            </a:r>
            <a:r>
              <a:rPr sz="3200" spc="4" dirty="0" smtClean="0">
                <a:latin typeface="Arial"/>
                <a:cs typeface="Arial"/>
              </a:rPr>
              <a:t>t</a:t>
            </a:r>
            <a:r>
              <a:rPr sz="3200" spc="0" dirty="0" smtClean="0">
                <a:latin typeface="Arial"/>
                <a:cs typeface="Arial"/>
              </a:rPr>
              <a:t>a</a:t>
            </a:r>
            <a:r>
              <a:rPr sz="3200" spc="-10" dirty="0" smtClean="0">
                <a:latin typeface="Arial"/>
                <a:cs typeface="Arial"/>
              </a:rPr>
              <a:t> </a:t>
            </a:r>
            <a:r>
              <a:rPr sz="3200" spc="29" dirty="0" smtClean="0">
                <a:latin typeface="Arial"/>
                <a:cs typeface="Arial"/>
              </a:rPr>
              <a:t>s</a:t>
            </a:r>
            <a:r>
              <a:rPr sz="3200" spc="0" dirty="0" smtClean="0">
                <a:latin typeface="Arial"/>
                <a:cs typeface="Arial"/>
              </a:rPr>
              <a:t>t</a:t>
            </a:r>
            <a:r>
              <a:rPr sz="3200" spc="-25" dirty="0" smtClean="0">
                <a:latin typeface="Arial"/>
                <a:cs typeface="Arial"/>
              </a:rPr>
              <a:t>r</a:t>
            </a:r>
            <a:r>
              <a:rPr sz="3200" spc="0" dirty="0" smtClean="0">
                <a:latin typeface="Arial"/>
                <a:cs typeface="Arial"/>
              </a:rPr>
              <a:t>u</a:t>
            </a:r>
            <a:r>
              <a:rPr sz="3200" spc="34" dirty="0" smtClean="0">
                <a:latin typeface="Arial"/>
                <a:cs typeface="Arial"/>
              </a:rPr>
              <a:t>c</a:t>
            </a:r>
            <a:r>
              <a:rPr sz="3200" spc="0" dirty="0" smtClean="0">
                <a:latin typeface="Arial"/>
                <a:cs typeface="Arial"/>
              </a:rPr>
              <a:t>tu</a:t>
            </a:r>
            <a:r>
              <a:rPr sz="3200" spc="-19" dirty="0" smtClean="0">
                <a:latin typeface="Arial"/>
                <a:cs typeface="Arial"/>
              </a:rPr>
              <a:t>r</a:t>
            </a:r>
            <a:r>
              <a:rPr sz="3200" spc="0" dirty="0" smtClean="0">
                <a:latin typeface="Arial"/>
                <a:cs typeface="Arial"/>
              </a:rPr>
              <a:t>e</a:t>
            </a:r>
            <a:r>
              <a:rPr sz="3200" spc="-153" dirty="0" smtClean="0">
                <a:latin typeface="Arial"/>
                <a:cs typeface="Arial"/>
              </a:rPr>
              <a:t> </a:t>
            </a:r>
            <a:r>
              <a:rPr sz="3200" spc="75" dirty="0" smtClean="0">
                <a:latin typeface="Arial"/>
                <a:cs typeface="Arial"/>
              </a:rPr>
              <a:t>f</a:t>
            </a:r>
            <a:r>
              <a:rPr sz="3200" spc="0" dirty="0" smtClean="0">
                <a:latin typeface="Arial"/>
                <a:cs typeface="Arial"/>
              </a:rPr>
              <a:t>or</a:t>
            </a:r>
            <a:r>
              <a:rPr sz="3200" spc="-76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e</a:t>
            </a:r>
            <a:r>
              <a:rPr sz="3200" spc="34" dirty="0" smtClean="0">
                <a:latin typeface="Arial"/>
                <a:cs typeface="Arial"/>
              </a:rPr>
              <a:t>x</a:t>
            </a:r>
            <a:r>
              <a:rPr sz="3200" spc="0" dirty="0" smtClean="0">
                <a:latin typeface="Arial"/>
                <a:cs typeface="Arial"/>
              </a:rPr>
              <a:t>te</a:t>
            </a:r>
            <a:r>
              <a:rPr sz="3200" spc="-19" dirty="0" smtClean="0">
                <a:latin typeface="Arial"/>
                <a:cs typeface="Arial"/>
              </a:rPr>
              <a:t>r</a:t>
            </a:r>
            <a:r>
              <a:rPr sz="3200" spc="0" dirty="0" smtClean="0">
                <a:latin typeface="Arial"/>
                <a:cs typeface="Arial"/>
              </a:rPr>
              <a:t>nal</a:t>
            </a:r>
            <a:r>
              <a:rPr sz="3200" spc="-137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m</a:t>
            </a:r>
            <a:r>
              <a:rPr sz="3200" spc="9" dirty="0" smtClean="0">
                <a:latin typeface="Arial"/>
                <a:cs typeface="Arial"/>
              </a:rPr>
              <a:t>e</a:t>
            </a:r>
            <a:r>
              <a:rPr sz="3200" spc="0" dirty="0" smtClean="0">
                <a:latin typeface="Arial"/>
                <a:cs typeface="Arial"/>
              </a:rPr>
              <a:t>m</a:t>
            </a:r>
            <a:r>
              <a:rPr sz="3200" spc="9" dirty="0" smtClean="0">
                <a:latin typeface="Arial"/>
                <a:cs typeface="Arial"/>
              </a:rPr>
              <a:t>o</a:t>
            </a:r>
            <a:r>
              <a:rPr sz="3200" spc="-25" dirty="0" smtClean="0">
                <a:latin typeface="Arial"/>
                <a:cs typeface="Arial"/>
              </a:rPr>
              <a:t>r</a:t>
            </a:r>
            <a:r>
              <a:rPr sz="3200" spc="0" dirty="0" smtClean="0">
                <a:latin typeface="Arial"/>
                <a:cs typeface="Arial"/>
              </a:rPr>
              <a:t>y</a:t>
            </a:r>
            <a:r>
              <a:rPr sz="3200" spc="-99" dirty="0" smtClean="0">
                <a:latin typeface="Arial"/>
                <a:cs typeface="Arial"/>
              </a:rPr>
              <a:t> </a:t>
            </a:r>
            <a:r>
              <a:rPr sz="3200" spc="29" dirty="0" smtClean="0">
                <a:latin typeface="Arial"/>
                <a:cs typeface="Arial"/>
              </a:rPr>
              <a:t>i</a:t>
            </a:r>
            <a:r>
              <a:rPr sz="3200" spc="0" dirty="0" smtClean="0">
                <a:latin typeface="Arial"/>
                <a:cs typeface="Arial"/>
              </a:rPr>
              <a:t>s</a:t>
            </a:r>
            <a:endParaRPr sz="3200">
              <a:latin typeface="Arial"/>
              <a:cs typeface="Arial"/>
            </a:endParaRPr>
          </a:p>
          <a:p>
            <a:pPr marL="12700" marR="61531">
              <a:lnSpc>
                <a:spcPct val="95825"/>
              </a:lnSpc>
              <a:spcBef>
                <a:spcPts val="55"/>
              </a:spcBef>
            </a:pPr>
            <a:r>
              <a:rPr sz="3200" spc="0" dirty="0" smtClean="0">
                <a:latin typeface="Arial"/>
                <a:cs typeface="Arial"/>
              </a:rPr>
              <a:t>a</a:t>
            </a:r>
            <a:r>
              <a:rPr sz="3200" spc="-54" dirty="0" smtClean="0">
                <a:latin typeface="Arial"/>
                <a:cs typeface="Arial"/>
              </a:rPr>
              <a:t> </a:t>
            </a:r>
            <a:r>
              <a:rPr sz="3200" spc="19" dirty="0" smtClean="0">
                <a:latin typeface="Arial"/>
                <a:cs typeface="Arial"/>
              </a:rPr>
              <a:t>B</a:t>
            </a:r>
            <a:r>
              <a:rPr sz="3200" spc="-25" dirty="0" smtClean="0">
                <a:latin typeface="Arial"/>
                <a:cs typeface="Arial"/>
              </a:rPr>
              <a:t>-</a:t>
            </a:r>
            <a:r>
              <a:rPr sz="3200" spc="0" dirty="0" smtClean="0">
                <a:latin typeface="Arial"/>
                <a:cs typeface="Arial"/>
              </a:rPr>
              <a:t>t</a:t>
            </a:r>
            <a:r>
              <a:rPr sz="3200" spc="-19" dirty="0" smtClean="0">
                <a:latin typeface="Arial"/>
                <a:cs typeface="Arial"/>
              </a:rPr>
              <a:t>r</a:t>
            </a:r>
            <a:r>
              <a:rPr sz="3200" spc="0" dirty="0" smtClean="0">
                <a:latin typeface="Arial"/>
                <a:cs typeface="Arial"/>
              </a:rPr>
              <a:t>e</a:t>
            </a:r>
            <a:r>
              <a:rPr sz="3200" spc="9" dirty="0" smtClean="0">
                <a:latin typeface="Arial"/>
                <a:cs typeface="Arial"/>
              </a:rPr>
              <a:t>e</a:t>
            </a:r>
            <a:r>
              <a:rPr sz="3200" spc="0" dirty="0" smtClean="0">
                <a:latin typeface="Arial"/>
                <a:cs typeface="Arial"/>
              </a:rPr>
              <a:t>.</a:t>
            </a:r>
            <a:endParaRPr sz="3200">
              <a:latin typeface="Arial"/>
              <a:cs typeface="Arial"/>
            </a:endParaRPr>
          </a:p>
          <a:p>
            <a:pPr marL="12700" marR="5235">
              <a:lnSpc>
                <a:spcPct val="95825"/>
              </a:lnSpc>
              <a:spcBef>
                <a:spcPts val="902"/>
              </a:spcBef>
            </a:pPr>
            <a:r>
              <a:rPr sz="3200" spc="19" dirty="0" smtClean="0">
                <a:latin typeface="Arial"/>
                <a:cs typeface="Arial"/>
              </a:rPr>
              <a:t>B</a:t>
            </a:r>
            <a:r>
              <a:rPr sz="3200" spc="0" dirty="0" smtClean="0">
                <a:latin typeface="Arial"/>
                <a:cs typeface="Arial"/>
              </a:rPr>
              <a:t>et</a:t>
            </a:r>
            <a:r>
              <a:rPr sz="3200" spc="4" dirty="0" smtClean="0">
                <a:latin typeface="Arial"/>
                <a:cs typeface="Arial"/>
              </a:rPr>
              <a:t>t</a:t>
            </a:r>
            <a:r>
              <a:rPr sz="3200" spc="0" dirty="0" smtClean="0">
                <a:latin typeface="Arial"/>
                <a:cs typeface="Arial"/>
              </a:rPr>
              <a:t>er</a:t>
            </a:r>
            <a:r>
              <a:rPr sz="3200" spc="-98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th</a:t>
            </a:r>
            <a:r>
              <a:rPr sz="3200" spc="9" dirty="0" smtClean="0">
                <a:latin typeface="Arial"/>
                <a:cs typeface="Arial"/>
              </a:rPr>
              <a:t>a</a:t>
            </a:r>
            <a:r>
              <a:rPr sz="3200" spc="0" dirty="0" smtClean="0">
                <a:latin typeface="Arial"/>
                <a:cs typeface="Arial"/>
              </a:rPr>
              <a:t>n</a:t>
            </a:r>
            <a:r>
              <a:rPr sz="3200" spc="-54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b</a:t>
            </a:r>
            <a:r>
              <a:rPr sz="3200" spc="34" dirty="0" smtClean="0">
                <a:latin typeface="Arial"/>
                <a:cs typeface="Arial"/>
              </a:rPr>
              <a:t>i</a:t>
            </a:r>
            <a:r>
              <a:rPr sz="3200" spc="0" dirty="0" smtClean="0">
                <a:latin typeface="Arial"/>
                <a:cs typeface="Arial"/>
              </a:rPr>
              <a:t>n</a:t>
            </a:r>
            <a:r>
              <a:rPr sz="3200" spc="4" dirty="0" smtClean="0">
                <a:latin typeface="Arial"/>
                <a:cs typeface="Arial"/>
              </a:rPr>
              <a:t>a</a:t>
            </a:r>
            <a:r>
              <a:rPr sz="3200" spc="-25" dirty="0" smtClean="0">
                <a:latin typeface="Arial"/>
                <a:cs typeface="Arial"/>
              </a:rPr>
              <a:t>r</a:t>
            </a:r>
            <a:r>
              <a:rPr sz="3200" spc="0" dirty="0" smtClean="0">
                <a:latin typeface="Arial"/>
                <a:cs typeface="Arial"/>
              </a:rPr>
              <a:t>y</a:t>
            </a:r>
            <a:r>
              <a:rPr sz="3200" spc="-100" dirty="0" smtClean="0">
                <a:latin typeface="Arial"/>
                <a:cs typeface="Arial"/>
              </a:rPr>
              <a:t> </a:t>
            </a:r>
            <a:r>
              <a:rPr sz="3200" spc="29" dirty="0" smtClean="0">
                <a:latin typeface="Arial"/>
                <a:cs typeface="Arial"/>
              </a:rPr>
              <a:t>s</a:t>
            </a:r>
            <a:r>
              <a:rPr sz="3200" spc="0" dirty="0" smtClean="0">
                <a:latin typeface="Arial"/>
                <a:cs typeface="Arial"/>
              </a:rPr>
              <a:t>e</a:t>
            </a:r>
            <a:r>
              <a:rPr sz="3200" spc="4" dirty="0" smtClean="0">
                <a:latin typeface="Arial"/>
                <a:cs typeface="Arial"/>
              </a:rPr>
              <a:t>a</a:t>
            </a:r>
            <a:r>
              <a:rPr sz="3200" spc="-25" dirty="0" smtClean="0">
                <a:latin typeface="Arial"/>
                <a:cs typeface="Arial"/>
              </a:rPr>
              <a:t>r</a:t>
            </a:r>
            <a:r>
              <a:rPr sz="3200" spc="29" dirty="0" smtClean="0">
                <a:latin typeface="Arial"/>
                <a:cs typeface="Arial"/>
              </a:rPr>
              <a:t>c</a:t>
            </a:r>
            <a:r>
              <a:rPr sz="3200" spc="0" dirty="0" smtClean="0">
                <a:latin typeface="Arial"/>
                <a:cs typeface="Arial"/>
              </a:rPr>
              <a:t>h</a:t>
            </a:r>
            <a:r>
              <a:rPr sz="3200" spc="-129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t</a:t>
            </a:r>
            <a:r>
              <a:rPr sz="3200" spc="-25" dirty="0" smtClean="0">
                <a:latin typeface="Arial"/>
                <a:cs typeface="Arial"/>
              </a:rPr>
              <a:t>r</a:t>
            </a:r>
            <a:r>
              <a:rPr sz="3200" spc="0" dirty="0" smtClean="0">
                <a:latin typeface="Arial"/>
                <a:cs typeface="Arial"/>
              </a:rPr>
              <a:t>e</a:t>
            </a:r>
            <a:r>
              <a:rPr sz="3200" spc="4" dirty="0" smtClean="0">
                <a:latin typeface="Arial"/>
                <a:cs typeface="Arial"/>
              </a:rPr>
              <a:t>e</a:t>
            </a:r>
            <a:r>
              <a:rPr sz="3200" spc="0" dirty="0" smtClean="0">
                <a:latin typeface="Arial"/>
                <a:cs typeface="Arial"/>
              </a:rPr>
              <a:t>s</a:t>
            </a:r>
            <a:r>
              <a:rPr sz="3200" spc="-85" dirty="0" smtClean="0">
                <a:latin typeface="Arial"/>
                <a:cs typeface="Arial"/>
              </a:rPr>
              <a:t> </a:t>
            </a:r>
            <a:r>
              <a:rPr sz="3200" spc="29" dirty="0" smtClean="0">
                <a:latin typeface="Arial"/>
                <a:cs typeface="Arial"/>
              </a:rPr>
              <a:t>i</a:t>
            </a:r>
            <a:r>
              <a:rPr sz="3200" spc="0" dirty="0" smtClean="0">
                <a:latin typeface="Arial"/>
                <a:cs typeface="Arial"/>
              </a:rPr>
              <a:t>f</a:t>
            </a:r>
            <a:r>
              <a:rPr sz="3200" spc="-56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d</a:t>
            </a:r>
            <a:r>
              <a:rPr sz="3200" spc="4" dirty="0" smtClean="0">
                <a:latin typeface="Arial"/>
                <a:cs typeface="Arial"/>
              </a:rPr>
              <a:t>a</a:t>
            </a:r>
            <a:r>
              <a:rPr sz="3200" spc="0" dirty="0" smtClean="0">
                <a:latin typeface="Arial"/>
                <a:cs typeface="Arial"/>
              </a:rPr>
              <a:t>ta</a:t>
            </a:r>
            <a:r>
              <a:rPr sz="3200" spc="-54" dirty="0" smtClean="0">
                <a:latin typeface="Arial"/>
                <a:cs typeface="Arial"/>
              </a:rPr>
              <a:t> </a:t>
            </a:r>
            <a:r>
              <a:rPr sz="3200" spc="29" dirty="0" smtClean="0">
                <a:latin typeface="Arial"/>
                <a:cs typeface="Arial"/>
              </a:rPr>
              <a:t>i</a:t>
            </a:r>
            <a:r>
              <a:rPr sz="3200" spc="0" dirty="0" smtClean="0">
                <a:latin typeface="Arial"/>
                <a:cs typeface="Arial"/>
              </a:rPr>
              <a:t>s</a:t>
            </a:r>
            <a:r>
              <a:rPr sz="3200" spc="-29" dirty="0" smtClean="0">
                <a:latin typeface="Arial"/>
                <a:cs typeface="Arial"/>
              </a:rPr>
              <a:t> </a:t>
            </a:r>
            <a:r>
              <a:rPr sz="3200" spc="29" dirty="0" smtClean="0">
                <a:latin typeface="Arial"/>
                <a:cs typeface="Arial"/>
              </a:rPr>
              <a:t>s</a:t>
            </a:r>
            <a:r>
              <a:rPr sz="3200" spc="0" dirty="0" smtClean="0">
                <a:latin typeface="Arial"/>
                <a:cs typeface="Arial"/>
              </a:rPr>
              <a:t>to</a:t>
            </a:r>
            <a:r>
              <a:rPr sz="3200" spc="-14" dirty="0" smtClean="0">
                <a:latin typeface="Arial"/>
                <a:cs typeface="Arial"/>
              </a:rPr>
              <a:t>r</a:t>
            </a:r>
            <a:r>
              <a:rPr sz="3200" spc="0" dirty="0" smtClean="0">
                <a:latin typeface="Arial"/>
                <a:cs typeface="Arial"/>
              </a:rPr>
              <a:t>ed</a:t>
            </a:r>
            <a:r>
              <a:rPr sz="3200" spc="-129" dirty="0" smtClean="0">
                <a:latin typeface="Arial"/>
                <a:cs typeface="Arial"/>
              </a:rPr>
              <a:t> </a:t>
            </a:r>
            <a:r>
              <a:rPr sz="3200" spc="29" dirty="0" smtClean="0">
                <a:latin typeface="Arial"/>
                <a:cs typeface="Arial"/>
              </a:rPr>
              <a:t>i</a:t>
            </a:r>
            <a:r>
              <a:rPr sz="3200" spc="0" dirty="0" smtClean="0">
                <a:latin typeface="Arial"/>
                <a:cs typeface="Arial"/>
              </a:rPr>
              <a:t>n</a:t>
            </a:r>
            <a:r>
              <a:rPr sz="3200" spc="-54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e</a:t>
            </a:r>
            <a:r>
              <a:rPr sz="3200" spc="39" dirty="0" smtClean="0">
                <a:latin typeface="Arial"/>
                <a:cs typeface="Arial"/>
              </a:rPr>
              <a:t>x</a:t>
            </a:r>
            <a:r>
              <a:rPr sz="3200" spc="0" dirty="0" smtClean="0">
                <a:latin typeface="Arial"/>
                <a:cs typeface="Arial"/>
              </a:rPr>
              <a:t>te</a:t>
            </a:r>
            <a:r>
              <a:rPr sz="3200" spc="-14" dirty="0" smtClean="0">
                <a:latin typeface="Arial"/>
                <a:cs typeface="Arial"/>
              </a:rPr>
              <a:t>r</a:t>
            </a:r>
            <a:r>
              <a:rPr sz="3200" spc="0" dirty="0" smtClean="0">
                <a:latin typeface="Arial"/>
                <a:cs typeface="Arial"/>
              </a:rPr>
              <a:t>n</a:t>
            </a:r>
            <a:r>
              <a:rPr sz="3200" spc="4" dirty="0" smtClean="0">
                <a:latin typeface="Arial"/>
                <a:cs typeface="Arial"/>
              </a:rPr>
              <a:t>a</a:t>
            </a:r>
            <a:r>
              <a:rPr sz="3200" spc="0" dirty="0" smtClean="0">
                <a:latin typeface="Arial"/>
                <a:cs typeface="Arial"/>
              </a:rPr>
              <a:t>l</a:t>
            </a:r>
            <a:endParaRPr sz="3200">
              <a:latin typeface="Arial"/>
              <a:cs typeface="Arial"/>
            </a:endParaRPr>
          </a:p>
          <a:p>
            <a:pPr marL="12700" marR="61531">
              <a:lnSpc>
                <a:spcPct val="95825"/>
              </a:lnSpc>
              <a:spcBef>
                <a:spcPts val="150"/>
              </a:spcBef>
            </a:pPr>
            <a:r>
              <a:rPr sz="3200" spc="0" dirty="0" smtClean="0">
                <a:latin typeface="Arial"/>
                <a:cs typeface="Arial"/>
              </a:rPr>
              <a:t>m</a:t>
            </a:r>
            <a:r>
              <a:rPr sz="3200" spc="9" dirty="0" smtClean="0">
                <a:latin typeface="Arial"/>
                <a:cs typeface="Arial"/>
              </a:rPr>
              <a:t>e</a:t>
            </a:r>
            <a:r>
              <a:rPr sz="3200" spc="0" dirty="0" smtClean="0">
                <a:latin typeface="Arial"/>
                <a:cs typeface="Arial"/>
              </a:rPr>
              <a:t>m</a:t>
            </a:r>
            <a:r>
              <a:rPr sz="3200" spc="9" dirty="0" smtClean="0">
                <a:latin typeface="Arial"/>
                <a:cs typeface="Arial"/>
              </a:rPr>
              <a:t>o</a:t>
            </a:r>
            <a:r>
              <a:rPr sz="3200" spc="-25" dirty="0" smtClean="0">
                <a:latin typeface="Arial"/>
                <a:cs typeface="Arial"/>
              </a:rPr>
              <a:t>r</a:t>
            </a:r>
            <a:r>
              <a:rPr sz="3200" spc="0" dirty="0" smtClean="0">
                <a:latin typeface="Arial"/>
                <a:cs typeface="Arial"/>
              </a:rPr>
              <a:t>y</a:t>
            </a:r>
            <a:r>
              <a:rPr sz="3200" spc="-99" dirty="0" smtClean="0">
                <a:latin typeface="Arial"/>
                <a:cs typeface="Arial"/>
              </a:rPr>
              <a:t> </a:t>
            </a:r>
            <a:r>
              <a:rPr sz="3200" spc="-25" dirty="0" smtClean="0">
                <a:latin typeface="Arial"/>
                <a:cs typeface="Arial"/>
              </a:rPr>
              <a:t>(</a:t>
            </a:r>
            <a:r>
              <a:rPr sz="3200" spc="0" dirty="0" smtClean="0">
                <a:latin typeface="Arial"/>
                <a:cs typeface="Arial"/>
              </a:rPr>
              <a:t>th</a:t>
            </a:r>
            <a:r>
              <a:rPr sz="3200" spc="4" dirty="0" smtClean="0">
                <a:latin typeface="Arial"/>
                <a:cs typeface="Arial"/>
              </a:rPr>
              <a:t>e</a:t>
            </a:r>
            <a:r>
              <a:rPr sz="3200" spc="0" dirty="0" smtClean="0">
                <a:latin typeface="Arial"/>
                <a:cs typeface="Arial"/>
              </a:rPr>
              <a:t>y</a:t>
            </a:r>
            <a:r>
              <a:rPr sz="3200" spc="-55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a</a:t>
            </a:r>
            <a:r>
              <a:rPr sz="3200" spc="-25" dirty="0" smtClean="0">
                <a:latin typeface="Arial"/>
                <a:cs typeface="Arial"/>
              </a:rPr>
              <a:t>r</a:t>
            </a:r>
            <a:r>
              <a:rPr sz="3200" spc="0" dirty="0" smtClean="0">
                <a:latin typeface="Arial"/>
                <a:cs typeface="Arial"/>
              </a:rPr>
              <a:t>e</a:t>
            </a:r>
            <a:r>
              <a:rPr sz="3200" spc="-54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N</a:t>
            </a:r>
            <a:r>
              <a:rPr sz="3200" spc="-44" dirty="0" smtClean="0">
                <a:latin typeface="Arial"/>
                <a:cs typeface="Arial"/>
              </a:rPr>
              <a:t>O</a:t>
            </a:r>
            <a:r>
              <a:rPr sz="3200" spc="0" dirty="0" smtClean="0">
                <a:latin typeface="Arial"/>
                <a:cs typeface="Arial"/>
              </a:rPr>
              <a:t>T</a:t>
            </a:r>
            <a:r>
              <a:rPr sz="3200" spc="52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be</a:t>
            </a:r>
            <a:r>
              <a:rPr sz="3200" spc="4" dirty="0" smtClean="0">
                <a:latin typeface="Arial"/>
                <a:cs typeface="Arial"/>
              </a:rPr>
              <a:t>t</a:t>
            </a:r>
            <a:r>
              <a:rPr sz="3200" spc="0" dirty="0" smtClean="0">
                <a:latin typeface="Arial"/>
                <a:cs typeface="Arial"/>
              </a:rPr>
              <a:t>ter</a:t>
            </a:r>
            <a:r>
              <a:rPr sz="3200" spc="-73" dirty="0" smtClean="0">
                <a:latin typeface="Arial"/>
                <a:cs typeface="Arial"/>
              </a:rPr>
              <a:t> </a:t>
            </a:r>
            <a:r>
              <a:rPr sz="3200" spc="-159" dirty="0" smtClean="0">
                <a:latin typeface="Arial"/>
                <a:cs typeface="Arial"/>
              </a:rPr>
              <a:t>w</a:t>
            </a:r>
            <a:r>
              <a:rPr sz="3200" spc="29" dirty="0" smtClean="0">
                <a:latin typeface="Arial"/>
                <a:cs typeface="Arial"/>
              </a:rPr>
              <a:t>i</a:t>
            </a:r>
            <a:r>
              <a:rPr sz="3200" spc="0" dirty="0" smtClean="0">
                <a:latin typeface="Arial"/>
                <a:cs typeface="Arial"/>
              </a:rPr>
              <a:t>th</a:t>
            </a:r>
            <a:r>
              <a:rPr sz="3200" spc="116" dirty="0" smtClean="0">
                <a:latin typeface="Arial"/>
                <a:cs typeface="Arial"/>
              </a:rPr>
              <a:t> </a:t>
            </a:r>
            <a:r>
              <a:rPr sz="3200" spc="29" dirty="0" smtClean="0">
                <a:latin typeface="Arial"/>
                <a:cs typeface="Arial"/>
              </a:rPr>
              <a:t>i</a:t>
            </a:r>
            <a:r>
              <a:rPr sz="3200" spc="75" dirty="0" smtClean="0">
                <a:latin typeface="Arial"/>
                <a:cs typeface="Arial"/>
              </a:rPr>
              <a:t>n</a:t>
            </a:r>
            <a:r>
              <a:rPr sz="3200" spc="-25" dirty="0" smtClean="0">
                <a:latin typeface="Arial"/>
                <a:cs typeface="Arial"/>
              </a:rPr>
              <a:t>-</a:t>
            </a:r>
            <a:r>
              <a:rPr sz="3200" spc="9" dirty="0" smtClean="0">
                <a:latin typeface="Arial"/>
                <a:cs typeface="Arial"/>
              </a:rPr>
              <a:t>m</a:t>
            </a:r>
            <a:r>
              <a:rPr sz="3200" spc="0" dirty="0" smtClean="0">
                <a:latin typeface="Arial"/>
                <a:cs typeface="Arial"/>
              </a:rPr>
              <a:t>e</a:t>
            </a:r>
            <a:r>
              <a:rPr sz="3200" spc="14" dirty="0" smtClean="0">
                <a:latin typeface="Arial"/>
                <a:cs typeface="Arial"/>
              </a:rPr>
              <a:t>m</a:t>
            </a:r>
            <a:r>
              <a:rPr sz="3200" spc="0" dirty="0" smtClean="0">
                <a:latin typeface="Arial"/>
                <a:cs typeface="Arial"/>
              </a:rPr>
              <a:t>o</a:t>
            </a:r>
            <a:r>
              <a:rPr sz="3200" spc="-19" dirty="0" smtClean="0">
                <a:latin typeface="Arial"/>
                <a:cs typeface="Arial"/>
              </a:rPr>
              <a:t>r</a:t>
            </a:r>
            <a:r>
              <a:rPr sz="3200" spc="0" dirty="0" smtClean="0">
                <a:latin typeface="Arial"/>
                <a:cs typeface="Arial"/>
              </a:rPr>
              <a:t>y</a:t>
            </a:r>
            <a:r>
              <a:rPr sz="3200" spc="-174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d</a:t>
            </a:r>
            <a:r>
              <a:rPr sz="3200" spc="9" dirty="0" smtClean="0">
                <a:latin typeface="Arial"/>
                <a:cs typeface="Arial"/>
              </a:rPr>
              <a:t>a</a:t>
            </a:r>
            <a:r>
              <a:rPr sz="3200" spc="0" dirty="0" smtClean="0">
                <a:latin typeface="Arial"/>
                <a:cs typeface="Arial"/>
              </a:rPr>
              <a:t>ta</a:t>
            </a:r>
            <a:r>
              <a:rPr sz="3200" spc="159" dirty="0" smtClean="0">
                <a:latin typeface="Arial"/>
                <a:cs typeface="Arial"/>
              </a:rPr>
              <a:t>!</a:t>
            </a:r>
            <a:r>
              <a:rPr sz="3200" spc="-25" dirty="0" smtClean="0">
                <a:latin typeface="Arial"/>
                <a:cs typeface="Arial"/>
              </a:rPr>
              <a:t>)</a:t>
            </a:r>
            <a:r>
              <a:rPr sz="3200" spc="0" dirty="0" smtClean="0">
                <a:latin typeface="Arial"/>
                <a:cs typeface="Arial"/>
              </a:rPr>
              <a:t>.</a:t>
            </a:r>
            <a:endParaRPr sz="3200">
              <a:latin typeface="Arial"/>
              <a:cs typeface="Arial"/>
            </a:endParaRPr>
          </a:p>
          <a:p>
            <a:pPr marL="12700" marR="19870" indent="114300">
              <a:lnSpc>
                <a:spcPts val="3679"/>
              </a:lnSpc>
              <a:spcBef>
                <a:spcPts val="975"/>
              </a:spcBef>
            </a:pPr>
            <a:r>
              <a:rPr sz="3200" spc="19" dirty="0" smtClean="0">
                <a:latin typeface="Arial"/>
                <a:cs typeface="Arial"/>
              </a:rPr>
              <a:t>E</a:t>
            </a:r>
            <a:r>
              <a:rPr sz="3200" spc="0" dirty="0" smtClean="0">
                <a:latin typeface="Arial"/>
                <a:cs typeface="Arial"/>
              </a:rPr>
              <a:t>a</a:t>
            </a:r>
            <a:r>
              <a:rPr sz="3200" spc="34" dirty="0" smtClean="0">
                <a:latin typeface="Arial"/>
                <a:cs typeface="Arial"/>
              </a:rPr>
              <a:t>c</a:t>
            </a:r>
            <a:r>
              <a:rPr sz="3200" spc="0" dirty="0" smtClean="0">
                <a:latin typeface="Arial"/>
                <a:cs typeface="Arial"/>
              </a:rPr>
              <a:t>h</a:t>
            </a:r>
            <a:r>
              <a:rPr sz="3200" spc="-113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no</a:t>
            </a:r>
            <a:r>
              <a:rPr sz="3200" spc="9" dirty="0" smtClean="0">
                <a:latin typeface="Arial"/>
                <a:cs typeface="Arial"/>
              </a:rPr>
              <a:t>d</a:t>
            </a:r>
            <a:r>
              <a:rPr sz="3200" spc="0" dirty="0" smtClean="0">
                <a:latin typeface="Arial"/>
                <a:cs typeface="Arial"/>
              </a:rPr>
              <a:t>e</a:t>
            </a:r>
            <a:r>
              <a:rPr sz="3200" spc="-134" dirty="0" smtClean="0">
                <a:latin typeface="Arial"/>
                <a:cs typeface="Arial"/>
              </a:rPr>
              <a:t> </a:t>
            </a:r>
            <a:r>
              <a:rPr sz="3200" spc="29" dirty="0" smtClean="0">
                <a:latin typeface="Arial"/>
                <a:cs typeface="Arial"/>
              </a:rPr>
              <a:t>i</a:t>
            </a:r>
            <a:r>
              <a:rPr sz="3200" spc="0" dirty="0" smtClean="0">
                <a:latin typeface="Arial"/>
                <a:cs typeface="Arial"/>
              </a:rPr>
              <a:t>n</a:t>
            </a:r>
            <a:r>
              <a:rPr sz="3200" spc="-54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a</a:t>
            </a:r>
            <a:r>
              <a:rPr sz="3200" spc="9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t</a:t>
            </a:r>
            <a:r>
              <a:rPr sz="3200" spc="-14" dirty="0" smtClean="0">
                <a:latin typeface="Arial"/>
                <a:cs typeface="Arial"/>
              </a:rPr>
              <a:t>r</a:t>
            </a:r>
            <a:r>
              <a:rPr sz="3200" spc="0" dirty="0" smtClean="0">
                <a:latin typeface="Arial"/>
                <a:cs typeface="Arial"/>
              </a:rPr>
              <a:t>ee</a:t>
            </a:r>
            <a:r>
              <a:rPr sz="3200" spc="-35" dirty="0" smtClean="0">
                <a:latin typeface="Arial"/>
                <a:cs typeface="Arial"/>
              </a:rPr>
              <a:t> </a:t>
            </a:r>
            <a:r>
              <a:rPr sz="3200" spc="29" dirty="0" smtClean="0">
                <a:latin typeface="Arial"/>
                <a:cs typeface="Arial"/>
              </a:rPr>
              <a:t>s</a:t>
            </a:r>
            <a:r>
              <a:rPr sz="3200" spc="0" dirty="0" smtClean="0">
                <a:latin typeface="Arial"/>
                <a:cs typeface="Arial"/>
              </a:rPr>
              <a:t>ho</a:t>
            </a:r>
            <a:r>
              <a:rPr sz="3200" spc="9" dirty="0" smtClean="0">
                <a:latin typeface="Arial"/>
                <a:cs typeface="Arial"/>
              </a:rPr>
              <a:t>u</a:t>
            </a:r>
            <a:r>
              <a:rPr sz="3200" spc="29" dirty="0" smtClean="0">
                <a:latin typeface="Arial"/>
                <a:cs typeface="Arial"/>
              </a:rPr>
              <a:t>l</a:t>
            </a:r>
            <a:r>
              <a:rPr sz="3200" spc="0" dirty="0" smtClean="0">
                <a:latin typeface="Arial"/>
                <a:cs typeface="Arial"/>
              </a:rPr>
              <a:t>d</a:t>
            </a:r>
            <a:r>
              <a:rPr sz="3200" spc="-209" dirty="0" smtClean="0">
                <a:latin typeface="Arial"/>
                <a:cs typeface="Arial"/>
              </a:rPr>
              <a:t> </a:t>
            </a:r>
            <a:r>
              <a:rPr sz="3200" spc="29" dirty="0" smtClean="0">
                <a:latin typeface="Arial"/>
                <a:cs typeface="Arial"/>
              </a:rPr>
              <a:t>c</a:t>
            </a:r>
            <a:r>
              <a:rPr sz="3200" spc="0" dirty="0" smtClean="0">
                <a:latin typeface="Arial"/>
                <a:cs typeface="Arial"/>
              </a:rPr>
              <a:t>o</a:t>
            </a:r>
            <a:r>
              <a:rPr sz="3200" spc="-25" dirty="0" smtClean="0">
                <a:latin typeface="Arial"/>
                <a:cs typeface="Arial"/>
              </a:rPr>
              <a:t>rr</a:t>
            </a:r>
            <a:r>
              <a:rPr sz="3200" spc="0" dirty="0" smtClean="0">
                <a:latin typeface="Arial"/>
                <a:cs typeface="Arial"/>
              </a:rPr>
              <a:t>e</a:t>
            </a:r>
            <a:r>
              <a:rPr sz="3200" spc="34" dirty="0" smtClean="0">
                <a:latin typeface="Arial"/>
                <a:cs typeface="Arial"/>
              </a:rPr>
              <a:t>s</a:t>
            </a:r>
            <a:r>
              <a:rPr sz="3200" spc="0" dirty="0" smtClean="0">
                <a:latin typeface="Arial"/>
                <a:cs typeface="Arial"/>
              </a:rPr>
              <a:t>po</a:t>
            </a:r>
            <a:r>
              <a:rPr sz="3200" spc="9" dirty="0" smtClean="0">
                <a:latin typeface="Arial"/>
                <a:cs typeface="Arial"/>
              </a:rPr>
              <a:t>n</a:t>
            </a:r>
            <a:r>
              <a:rPr sz="3200" spc="0" dirty="0" smtClean="0">
                <a:latin typeface="Arial"/>
                <a:cs typeface="Arial"/>
              </a:rPr>
              <a:t>d</a:t>
            </a:r>
            <a:r>
              <a:rPr sz="3200" spc="-209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to</a:t>
            </a:r>
            <a:r>
              <a:rPr sz="3200" spc="-28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a</a:t>
            </a:r>
            <a:r>
              <a:rPr sz="3200" spc="9" dirty="0" smtClean="0">
                <a:latin typeface="Arial"/>
                <a:cs typeface="Arial"/>
              </a:rPr>
              <a:t> </a:t>
            </a:r>
            <a:r>
              <a:rPr sz="3200" spc="4" dirty="0" smtClean="0">
                <a:latin typeface="Arial"/>
                <a:cs typeface="Arial"/>
              </a:rPr>
              <a:t>b</a:t>
            </a:r>
            <a:r>
              <a:rPr sz="3200" spc="29" dirty="0" smtClean="0">
                <a:latin typeface="Arial"/>
                <a:cs typeface="Arial"/>
              </a:rPr>
              <a:t>l</a:t>
            </a:r>
            <a:r>
              <a:rPr sz="3200" spc="0" dirty="0" smtClean="0">
                <a:latin typeface="Arial"/>
                <a:cs typeface="Arial"/>
              </a:rPr>
              <a:t>o</a:t>
            </a:r>
            <a:r>
              <a:rPr sz="3200" spc="34" dirty="0" smtClean="0">
                <a:latin typeface="Arial"/>
                <a:cs typeface="Arial"/>
              </a:rPr>
              <a:t>c</a:t>
            </a:r>
            <a:r>
              <a:rPr sz="3200" spc="0" dirty="0" smtClean="0">
                <a:latin typeface="Arial"/>
                <a:cs typeface="Arial"/>
              </a:rPr>
              <a:t>k</a:t>
            </a:r>
            <a:r>
              <a:rPr sz="3200" spc="-179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of</a:t>
            </a:r>
            <a:r>
              <a:rPr sz="3200" spc="41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da</a:t>
            </a:r>
            <a:r>
              <a:rPr sz="3200" spc="4" dirty="0" smtClean="0">
                <a:latin typeface="Arial"/>
                <a:cs typeface="Arial"/>
              </a:rPr>
              <a:t>t</a:t>
            </a:r>
            <a:r>
              <a:rPr sz="3200" spc="0" dirty="0" smtClean="0">
                <a:latin typeface="Arial"/>
                <a:cs typeface="Arial"/>
              </a:rPr>
              <a:t>a. </a:t>
            </a:r>
            <a:endParaRPr sz="3200">
              <a:latin typeface="Arial"/>
              <a:cs typeface="Arial"/>
            </a:endParaRPr>
          </a:p>
          <a:p>
            <a:pPr marL="12700" marR="19870">
              <a:lnSpc>
                <a:spcPts val="3679"/>
              </a:lnSpc>
              <a:spcBef>
                <a:spcPts val="901"/>
              </a:spcBef>
            </a:pPr>
            <a:r>
              <a:rPr sz="3200" spc="14" dirty="0" smtClean="0">
                <a:latin typeface="Arial"/>
                <a:cs typeface="Arial"/>
              </a:rPr>
              <a:t>E</a:t>
            </a:r>
            <a:r>
              <a:rPr sz="3200" spc="0" dirty="0" smtClean="0">
                <a:latin typeface="Arial"/>
                <a:cs typeface="Arial"/>
              </a:rPr>
              <a:t>a</a:t>
            </a:r>
            <a:r>
              <a:rPr sz="3200" spc="34" dirty="0" smtClean="0">
                <a:latin typeface="Arial"/>
                <a:cs typeface="Arial"/>
              </a:rPr>
              <a:t>c</a:t>
            </a:r>
            <a:r>
              <a:rPr sz="3200" spc="0" dirty="0" smtClean="0">
                <a:latin typeface="Arial"/>
                <a:cs typeface="Arial"/>
              </a:rPr>
              <a:t>h</a:t>
            </a:r>
            <a:r>
              <a:rPr sz="3200" spc="-113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no</a:t>
            </a:r>
            <a:r>
              <a:rPr sz="3200" spc="9" dirty="0" smtClean="0">
                <a:latin typeface="Arial"/>
                <a:cs typeface="Arial"/>
              </a:rPr>
              <a:t>d</a:t>
            </a:r>
            <a:r>
              <a:rPr sz="3200" spc="0" dirty="0" smtClean="0">
                <a:latin typeface="Arial"/>
                <a:cs typeface="Arial"/>
              </a:rPr>
              <a:t>e</a:t>
            </a:r>
            <a:r>
              <a:rPr sz="3200" spc="-134" dirty="0" smtClean="0">
                <a:latin typeface="Arial"/>
                <a:cs typeface="Arial"/>
              </a:rPr>
              <a:t> </a:t>
            </a:r>
            <a:r>
              <a:rPr sz="3200" spc="29" dirty="0" smtClean="0">
                <a:latin typeface="Arial"/>
                <a:cs typeface="Arial"/>
              </a:rPr>
              <a:t>s</a:t>
            </a:r>
            <a:r>
              <a:rPr sz="3200" spc="0" dirty="0" smtClean="0">
                <a:latin typeface="Arial"/>
                <a:cs typeface="Arial"/>
              </a:rPr>
              <a:t>to</a:t>
            </a:r>
            <a:r>
              <a:rPr sz="3200" spc="-19" dirty="0" smtClean="0">
                <a:latin typeface="Arial"/>
                <a:cs typeface="Arial"/>
              </a:rPr>
              <a:t>r</a:t>
            </a:r>
            <a:r>
              <a:rPr sz="3200" spc="0" dirty="0" smtClean="0">
                <a:latin typeface="Arial"/>
                <a:cs typeface="Arial"/>
              </a:rPr>
              <a:t>es</a:t>
            </a:r>
            <a:r>
              <a:rPr sz="3200" spc="-62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m</a:t>
            </a:r>
            <a:r>
              <a:rPr sz="3200" spc="9" dirty="0" smtClean="0">
                <a:latin typeface="Arial"/>
                <a:cs typeface="Arial"/>
              </a:rPr>
              <a:t>a</a:t>
            </a:r>
            <a:r>
              <a:rPr sz="3200" spc="0" dirty="0" smtClean="0">
                <a:latin typeface="Arial"/>
                <a:cs typeface="Arial"/>
              </a:rPr>
              <a:t>ny</a:t>
            </a:r>
            <a:r>
              <a:rPr sz="3200" spc="-100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da</a:t>
            </a:r>
            <a:r>
              <a:rPr sz="3200" spc="4" dirty="0" smtClean="0">
                <a:latin typeface="Arial"/>
                <a:cs typeface="Arial"/>
              </a:rPr>
              <a:t>t</a:t>
            </a:r>
            <a:r>
              <a:rPr sz="3200" spc="0" dirty="0" smtClean="0">
                <a:latin typeface="Arial"/>
                <a:cs typeface="Arial"/>
              </a:rPr>
              <a:t>a</a:t>
            </a:r>
            <a:r>
              <a:rPr sz="3200" spc="-10" dirty="0" smtClean="0">
                <a:latin typeface="Arial"/>
                <a:cs typeface="Arial"/>
              </a:rPr>
              <a:t> </a:t>
            </a:r>
            <a:r>
              <a:rPr sz="3200" spc="29" dirty="0" smtClean="0">
                <a:latin typeface="Arial"/>
                <a:cs typeface="Arial"/>
              </a:rPr>
              <a:t>i</a:t>
            </a:r>
            <a:r>
              <a:rPr sz="3200" spc="0" dirty="0" smtClean="0">
                <a:latin typeface="Arial"/>
                <a:cs typeface="Arial"/>
              </a:rPr>
              <a:t>te</a:t>
            </a:r>
            <a:r>
              <a:rPr sz="3200" spc="14" dirty="0" smtClean="0">
                <a:latin typeface="Arial"/>
                <a:cs typeface="Arial"/>
              </a:rPr>
              <a:t>m</a:t>
            </a:r>
            <a:r>
              <a:rPr sz="3200" spc="0" dirty="0" smtClean="0">
                <a:latin typeface="Arial"/>
                <a:cs typeface="Arial"/>
              </a:rPr>
              <a:t>s</a:t>
            </a:r>
            <a:r>
              <a:rPr sz="3200" spc="-104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and</a:t>
            </a:r>
            <a:r>
              <a:rPr sz="3200" spc="-124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has</a:t>
            </a:r>
            <a:r>
              <a:rPr sz="3200" spc="-24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m</a:t>
            </a:r>
            <a:r>
              <a:rPr sz="3200" spc="9" dirty="0" smtClean="0">
                <a:latin typeface="Arial"/>
                <a:cs typeface="Arial"/>
              </a:rPr>
              <a:t>a</a:t>
            </a:r>
            <a:r>
              <a:rPr sz="3200" spc="0" dirty="0" smtClean="0">
                <a:latin typeface="Arial"/>
                <a:cs typeface="Arial"/>
              </a:rPr>
              <a:t>ny</a:t>
            </a:r>
            <a:endParaRPr sz="3200">
              <a:latin typeface="Arial"/>
              <a:cs typeface="Arial"/>
            </a:endParaRPr>
          </a:p>
          <a:p>
            <a:pPr marL="12700" marR="61531">
              <a:lnSpc>
                <a:spcPts val="2955"/>
              </a:lnSpc>
              <a:spcBef>
                <a:spcPts val="1049"/>
              </a:spcBef>
            </a:pPr>
            <a:r>
              <a:rPr sz="4800" spc="29" baseline="1811" dirty="0" smtClean="0">
                <a:latin typeface="Arial"/>
                <a:cs typeface="Arial"/>
              </a:rPr>
              <a:t>s</a:t>
            </a:r>
            <a:r>
              <a:rPr sz="4800" spc="0" baseline="1811" dirty="0" smtClean="0">
                <a:latin typeface="Arial"/>
                <a:cs typeface="Arial"/>
              </a:rPr>
              <a:t>u</a:t>
            </a:r>
            <a:r>
              <a:rPr sz="4800" spc="34" baseline="1811" dirty="0" smtClean="0">
                <a:latin typeface="Arial"/>
                <a:cs typeface="Arial"/>
              </a:rPr>
              <a:t>c</a:t>
            </a:r>
            <a:r>
              <a:rPr sz="4800" spc="29" baseline="1811" dirty="0" smtClean="0">
                <a:latin typeface="Arial"/>
                <a:cs typeface="Arial"/>
              </a:rPr>
              <a:t>c</a:t>
            </a:r>
            <a:r>
              <a:rPr sz="4800" spc="0" baseline="1811" dirty="0" smtClean="0">
                <a:latin typeface="Arial"/>
                <a:cs typeface="Arial"/>
              </a:rPr>
              <a:t>e</a:t>
            </a:r>
            <a:r>
              <a:rPr sz="4800" spc="34" baseline="1811" dirty="0" smtClean="0">
                <a:latin typeface="Arial"/>
                <a:cs typeface="Arial"/>
              </a:rPr>
              <a:t>s</a:t>
            </a:r>
            <a:r>
              <a:rPr sz="4800" spc="-39" baseline="1811" dirty="0" smtClean="0">
                <a:latin typeface="Arial"/>
                <a:cs typeface="Arial"/>
              </a:rPr>
              <a:t>s</a:t>
            </a:r>
            <a:r>
              <a:rPr sz="4800" spc="0" baseline="1811" dirty="0" smtClean="0">
                <a:latin typeface="Arial"/>
                <a:cs typeface="Arial"/>
              </a:rPr>
              <a:t>o</a:t>
            </a:r>
            <a:r>
              <a:rPr sz="4800" spc="-25" baseline="1811" dirty="0" smtClean="0">
                <a:latin typeface="Arial"/>
                <a:cs typeface="Arial"/>
              </a:rPr>
              <a:t>r</a:t>
            </a:r>
            <a:r>
              <a:rPr sz="4800" spc="0" baseline="1811" dirty="0" smtClean="0">
                <a:latin typeface="Arial"/>
                <a:cs typeface="Arial"/>
              </a:rPr>
              <a:t>s</a:t>
            </a:r>
            <a:r>
              <a:rPr sz="4800" spc="-249" baseline="1811" dirty="0" smtClean="0">
                <a:latin typeface="Arial"/>
                <a:cs typeface="Arial"/>
              </a:rPr>
              <a:t> </a:t>
            </a:r>
            <a:r>
              <a:rPr sz="4800" spc="-25" baseline="1811" dirty="0" smtClean="0">
                <a:latin typeface="Arial"/>
                <a:cs typeface="Arial"/>
              </a:rPr>
              <a:t>(</a:t>
            </a:r>
            <a:r>
              <a:rPr sz="4800" spc="29" baseline="1811" dirty="0" smtClean="0">
                <a:latin typeface="Arial"/>
                <a:cs typeface="Arial"/>
              </a:rPr>
              <a:t>s</a:t>
            </a:r>
            <a:r>
              <a:rPr sz="4800" spc="0" baseline="1811" dirty="0" smtClean="0">
                <a:latin typeface="Arial"/>
                <a:cs typeface="Arial"/>
              </a:rPr>
              <a:t>to</a:t>
            </a:r>
            <a:r>
              <a:rPr sz="4800" spc="-19" baseline="1811" dirty="0" smtClean="0">
                <a:latin typeface="Arial"/>
                <a:cs typeface="Arial"/>
              </a:rPr>
              <a:t>r</a:t>
            </a:r>
            <a:r>
              <a:rPr sz="4800" spc="0" baseline="1811" dirty="0" smtClean="0">
                <a:latin typeface="Arial"/>
                <a:cs typeface="Arial"/>
              </a:rPr>
              <a:t>es</a:t>
            </a:r>
            <a:r>
              <a:rPr sz="4800" spc="-62" baseline="1811" dirty="0" smtClean="0">
                <a:latin typeface="Arial"/>
                <a:cs typeface="Arial"/>
              </a:rPr>
              <a:t> </a:t>
            </a:r>
            <a:r>
              <a:rPr sz="4800" spc="0" baseline="1811" dirty="0" smtClean="0">
                <a:latin typeface="Arial"/>
                <a:cs typeface="Arial"/>
              </a:rPr>
              <a:t>ad</a:t>
            </a:r>
            <a:r>
              <a:rPr sz="4800" spc="9" baseline="1811" dirty="0" smtClean="0">
                <a:latin typeface="Arial"/>
                <a:cs typeface="Arial"/>
              </a:rPr>
              <a:t>d</a:t>
            </a:r>
            <a:r>
              <a:rPr sz="4800" spc="-25" baseline="1811" dirty="0" smtClean="0">
                <a:latin typeface="Arial"/>
                <a:cs typeface="Arial"/>
              </a:rPr>
              <a:t>r</a:t>
            </a:r>
            <a:r>
              <a:rPr sz="4800" spc="0" baseline="1811" dirty="0" smtClean="0">
                <a:latin typeface="Arial"/>
                <a:cs typeface="Arial"/>
              </a:rPr>
              <a:t>e</a:t>
            </a:r>
            <a:r>
              <a:rPr sz="4800" spc="34" baseline="1811" dirty="0" smtClean="0">
                <a:latin typeface="Arial"/>
                <a:cs typeface="Arial"/>
              </a:rPr>
              <a:t>s</a:t>
            </a:r>
            <a:r>
              <a:rPr sz="4800" spc="29" baseline="1811" dirty="0" smtClean="0">
                <a:latin typeface="Arial"/>
                <a:cs typeface="Arial"/>
              </a:rPr>
              <a:t>s</a:t>
            </a:r>
            <a:r>
              <a:rPr sz="4800" spc="0" baseline="1811" dirty="0" smtClean="0">
                <a:latin typeface="Arial"/>
                <a:cs typeface="Arial"/>
              </a:rPr>
              <a:t>es</a:t>
            </a:r>
            <a:r>
              <a:rPr sz="4800" spc="-244" baseline="1811" dirty="0" smtClean="0">
                <a:latin typeface="Arial"/>
                <a:cs typeface="Arial"/>
              </a:rPr>
              <a:t> </a:t>
            </a:r>
            <a:r>
              <a:rPr sz="4800" spc="0" baseline="1811" dirty="0" smtClean="0">
                <a:latin typeface="Arial"/>
                <a:cs typeface="Arial"/>
              </a:rPr>
              <a:t>of</a:t>
            </a:r>
            <a:r>
              <a:rPr sz="4800" spc="41" baseline="1811" dirty="0" smtClean="0">
                <a:latin typeface="Arial"/>
                <a:cs typeface="Arial"/>
              </a:rPr>
              <a:t> </a:t>
            </a:r>
            <a:r>
              <a:rPr sz="4800" spc="29" baseline="1811" dirty="0" smtClean="0">
                <a:latin typeface="Arial"/>
                <a:cs typeface="Arial"/>
              </a:rPr>
              <a:t>s</a:t>
            </a:r>
            <a:r>
              <a:rPr sz="4800" spc="0" baseline="1811" dirty="0" smtClean="0">
                <a:latin typeface="Arial"/>
                <a:cs typeface="Arial"/>
              </a:rPr>
              <a:t>u</a:t>
            </a:r>
            <a:r>
              <a:rPr sz="4800" spc="34" baseline="1811" dirty="0" smtClean="0">
                <a:latin typeface="Arial"/>
                <a:cs typeface="Arial"/>
              </a:rPr>
              <a:t>c</a:t>
            </a:r>
            <a:r>
              <a:rPr sz="4800" spc="29" baseline="1811" dirty="0" smtClean="0">
                <a:latin typeface="Arial"/>
                <a:cs typeface="Arial"/>
              </a:rPr>
              <a:t>c</a:t>
            </a:r>
            <a:r>
              <a:rPr sz="4800" spc="0" baseline="1811" dirty="0" smtClean="0">
                <a:latin typeface="Arial"/>
                <a:cs typeface="Arial"/>
              </a:rPr>
              <a:t>e</a:t>
            </a:r>
            <a:r>
              <a:rPr sz="4800" spc="-34" baseline="1811" dirty="0" smtClean="0">
                <a:latin typeface="Arial"/>
                <a:cs typeface="Arial"/>
              </a:rPr>
              <a:t>s</a:t>
            </a:r>
            <a:r>
              <a:rPr sz="4800" spc="29" baseline="1811" dirty="0" smtClean="0">
                <a:latin typeface="Arial"/>
                <a:cs typeface="Arial"/>
              </a:rPr>
              <a:t>s</a:t>
            </a:r>
            <a:r>
              <a:rPr sz="4800" spc="-69" baseline="1811" dirty="0" smtClean="0">
                <a:latin typeface="Arial"/>
                <a:cs typeface="Arial"/>
              </a:rPr>
              <a:t>o</a:t>
            </a:r>
            <a:r>
              <a:rPr sz="4800" spc="0" baseline="1811" dirty="0" smtClean="0">
                <a:latin typeface="Arial"/>
                <a:cs typeface="Arial"/>
              </a:rPr>
              <a:t>r</a:t>
            </a:r>
            <a:r>
              <a:rPr sz="4800" spc="-234" baseline="1811" dirty="0" smtClean="0">
                <a:latin typeface="Arial"/>
                <a:cs typeface="Arial"/>
              </a:rPr>
              <a:t> </a:t>
            </a:r>
            <a:r>
              <a:rPr sz="4800" spc="0" baseline="1811" dirty="0" smtClean="0">
                <a:latin typeface="Arial"/>
                <a:cs typeface="Arial"/>
              </a:rPr>
              <a:t>b</a:t>
            </a:r>
            <a:r>
              <a:rPr sz="4800" spc="29" baseline="1811" dirty="0" smtClean="0">
                <a:latin typeface="Arial"/>
                <a:cs typeface="Arial"/>
              </a:rPr>
              <a:t>l</a:t>
            </a:r>
            <a:r>
              <a:rPr sz="4800" spc="0" baseline="1811" dirty="0" smtClean="0">
                <a:latin typeface="Arial"/>
                <a:cs typeface="Arial"/>
              </a:rPr>
              <a:t>o</a:t>
            </a:r>
            <a:r>
              <a:rPr sz="4800" spc="34" baseline="1811" dirty="0" smtClean="0">
                <a:latin typeface="Arial"/>
                <a:cs typeface="Arial"/>
              </a:rPr>
              <a:t>c</a:t>
            </a:r>
            <a:r>
              <a:rPr sz="4800" spc="29" baseline="1811" dirty="0" smtClean="0">
                <a:latin typeface="Arial"/>
                <a:cs typeface="Arial"/>
              </a:rPr>
              <a:t>ks</a:t>
            </a:r>
            <a:r>
              <a:rPr sz="4800" spc="-25" baseline="1811" dirty="0" smtClean="0">
                <a:latin typeface="Arial"/>
                <a:cs typeface="Arial"/>
              </a:rPr>
              <a:t>)</a:t>
            </a:r>
            <a:r>
              <a:rPr sz="4800" spc="0" baseline="1811" dirty="0" smtClean="0">
                <a:latin typeface="Arial"/>
                <a:cs typeface="Arial"/>
              </a:rPr>
              <a:t>.</a:t>
            </a:r>
            <a:endParaRPr sz="32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88975" y="2346288"/>
            <a:ext cx="230346" cy="4352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95"/>
              </a:lnSpc>
              <a:spcBef>
                <a:spcPts val="169"/>
              </a:spcBef>
            </a:pPr>
            <a:r>
              <a:rPr sz="3200" spc="0" dirty="0" smtClean="0">
                <a:latin typeface="Arial"/>
                <a:cs typeface="Arial"/>
              </a:rPr>
              <a:t>•</a:t>
            </a:r>
            <a:endParaRPr sz="32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88975" y="3423625"/>
            <a:ext cx="230505" cy="101765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95"/>
              </a:lnSpc>
              <a:spcBef>
                <a:spcPts val="169"/>
              </a:spcBef>
            </a:pPr>
            <a:r>
              <a:rPr sz="3200" spc="0" dirty="0" smtClean="0">
                <a:latin typeface="Arial"/>
                <a:cs typeface="Arial"/>
              </a:rPr>
              <a:t>•</a:t>
            </a:r>
            <a:endParaRPr sz="32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  <a:spcBef>
                <a:spcPts val="733"/>
              </a:spcBef>
            </a:pPr>
            <a:r>
              <a:rPr sz="3200" spc="0" dirty="0" smtClean="0">
                <a:latin typeface="Arial"/>
                <a:cs typeface="Arial"/>
              </a:rPr>
              <a:t>•</a:t>
            </a:r>
            <a:endParaRPr sz="320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688975" y="1268054"/>
            <a:ext cx="230505" cy="43561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95"/>
              </a:lnSpc>
              <a:spcBef>
                <a:spcPts val="169"/>
              </a:spcBef>
            </a:pPr>
            <a:r>
              <a:rPr sz="3200" spc="0" dirty="0" smtClean="0">
                <a:latin typeface="Arial"/>
                <a:cs typeface="Arial"/>
              </a:rPr>
              <a:t>•</a:t>
            </a:r>
            <a:endParaRPr sz="32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32192" y="1268054"/>
            <a:ext cx="10362863" cy="93167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17475">
              <a:lnSpc>
                <a:spcPts val="3395"/>
              </a:lnSpc>
              <a:spcBef>
                <a:spcPts val="169"/>
              </a:spcBef>
            </a:pPr>
            <a:r>
              <a:rPr sz="3200" spc="-25" dirty="0" smtClean="0">
                <a:latin typeface="Arial"/>
                <a:cs typeface="Arial"/>
              </a:rPr>
              <a:t>T</a:t>
            </a:r>
            <a:r>
              <a:rPr sz="3200" spc="0" dirty="0" smtClean="0">
                <a:latin typeface="Arial"/>
                <a:cs typeface="Arial"/>
              </a:rPr>
              <a:t>he</a:t>
            </a:r>
            <a:r>
              <a:rPr sz="3200" spc="-35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t</a:t>
            </a:r>
            <a:r>
              <a:rPr sz="3200" spc="-25" dirty="0" smtClean="0">
                <a:latin typeface="Arial"/>
                <a:cs typeface="Arial"/>
              </a:rPr>
              <a:t>r</a:t>
            </a:r>
            <a:r>
              <a:rPr sz="3200" spc="0" dirty="0" smtClean="0">
                <a:latin typeface="Arial"/>
                <a:cs typeface="Arial"/>
              </a:rPr>
              <a:t>ee</a:t>
            </a:r>
            <a:r>
              <a:rPr sz="3200" spc="-35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has</a:t>
            </a:r>
            <a:r>
              <a:rPr sz="3200" spc="-24" dirty="0" smtClean="0">
                <a:latin typeface="Arial"/>
                <a:cs typeface="Arial"/>
              </a:rPr>
              <a:t> </a:t>
            </a:r>
            <a:r>
              <a:rPr sz="3200" spc="75" dirty="0" smtClean="0">
                <a:latin typeface="Arial"/>
                <a:cs typeface="Arial"/>
              </a:rPr>
              <a:t>f</a:t>
            </a:r>
            <a:r>
              <a:rPr sz="3200" spc="0" dirty="0" smtClean="0">
                <a:latin typeface="Arial"/>
                <a:cs typeface="Arial"/>
              </a:rPr>
              <a:t>e</a:t>
            </a:r>
            <a:r>
              <a:rPr sz="3200" spc="-150" dirty="0" smtClean="0">
                <a:latin typeface="Arial"/>
                <a:cs typeface="Arial"/>
              </a:rPr>
              <a:t>w</a:t>
            </a:r>
            <a:r>
              <a:rPr sz="3200" spc="0" dirty="0" smtClean="0">
                <a:latin typeface="Arial"/>
                <a:cs typeface="Arial"/>
              </a:rPr>
              <a:t>er</a:t>
            </a:r>
            <a:r>
              <a:rPr sz="3200" spc="-1" dirty="0" smtClean="0">
                <a:latin typeface="Arial"/>
                <a:cs typeface="Arial"/>
              </a:rPr>
              <a:t> </a:t>
            </a:r>
            <a:r>
              <a:rPr sz="3200" spc="29" dirty="0" smtClean="0">
                <a:latin typeface="Arial"/>
                <a:cs typeface="Arial"/>
              </a:rPr>
              <a:t>l</a:t>
            </a:r>
            <a:r>
              <a:rPr sz="3200" spc="0" dirty="0" smtClean="0">
                <a:latin typeface="Arial"/>
                <a:cs typeface="Arial"/>
              </a:rPr>
              <a:t>e</a:t>
            </a:r>
            <a:r>
              <a:rPr sz="3200" spc="109" dirty="0" smtClean="0">
                <a:latin typeface="Arial"/>
                <a:cs typeface="Arial"/>
              </a:rPr>
              <a:t>v</a:t>
            </a:r>
            <a:r>
              <a:rPr sz="3200" spc="0" dirty="0" smtClean="0">
                <a:latin typeface="Arial"/>
                <a:cs typeface="Arial"/>
              </a:rPr>
              <a:t>e</a:t>
            </a:r>
            <a:r>
              <a:rPr sz="3200" spc="29" dirty="0" smtClean="0">
                <a:latin typeface="Arial"/>
                <a:cs typeface="Arial"/>
              </a:rPr>
              <a:t>l</a:t>
            </a:r>
            <a:r>
              <a:rPr sz="3200" spc="0" dirty="0" smtClean="0">
                <a:latin typeface="Arial"/>
                <a:cs typeface="Arial"/>
              </a:rPr>
              <a:t>s</a:t>
            </a:r>
            <a:r>
              <a:rPr sz="3200" spc="-250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but</a:t>
            </a:r>
            <a:r>
              <a:rPr sz="3200" spc="-10" dirty="0" smtClean="0">
                <a:latin typeface="Arial"/>
                <a:cs typeface="Arial"/>
              </a:rPr>
              <a:t> </a:t>
            </a:r>
            <a:r>
              <a:rPr sz="3200" spc="29" dirty="0" smtClean="0">
                <a:latin typeface="Arial"/>
                <a:cs typeface="Arial"/>
              </a:rPr>
              <a:t>s</a:t>
            </a:r>
            <a:r>
              <a:rPr sz="3200" spc="0" dirty="0" smtClean="0">
                <a:latin typeface="Arial"/>
                <a:cs typeface="Arial"/>
              </a:rPr>
              <a:t>ea</a:t>
            </a:r>
            <a:r>
              <a:rPr sz="3200" spc="-14" dirty="0" smtClean="0">
                <a:latin typeface="Arial"/>
                <a:cs typeface="Arial"/>
              </a:rPr>
              <a:t>r</a:t>
            </a:r>
            <a:r>
              <a:rPr sz="3200" spc="29" dirty="0" smtClean="0">
                <a:latin typeface="Arial"/>
                <a:cs typeface="Arial"/>
              </a:rPr>
              <a:t>c</a:t>
            </a:r>
            <a:r>
              <a:rPr sz="3200" spc="0" dirty="0" smtClean="0">
                <a:latin typeface="Arial"/>
                <a:cs typeface="Arial"/>
              </a:rPr>
              <a:t>h</a:t>
            </a:r>
            <a:r>
              <a:rPr sz="3200" spc="-209" dirty="0" smtClean="0">
                <a:latin typeface="Arial"/>
                <a:cs typeface="Arial"/>
              </a:rPr>
              <a:t> </a:t>
            </a:r>
            <a:r>
              <a:rPr sz="3200" spc="75" dirty="0" smtClean="0">
                <a:latin typeface="Arial"/>
                <a:cs typeface="Arial"/>
              </a:rPr>
              <a:t>f</a:t>
            </a:r>
            <a:r>
              <a:rPr sz="3200" spc="0" dirty="0" smtClean="0">
                <a:latin typeface="Arial"/>
                <a:cs typeface="Arial"/>
              </a:rPr>
              <a:t>or</a:t>
            </a:r>
            <a:r>
              <a:rPr sz="3200" spc="-76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an</a:t>
            </a:r>
            <a:r>
              <a:rPr sz="3200" spc="-54" dirty="0" smtClean="0">
                <a:latin typeface="Arial"/>
                <a:cs typeface="Arial"/>
              </a:rPr>
              <a:t> </a:t>
            </a:r>
            <a:r>
              <a:rPr sz="3200" spc="29" dirty="0" smtClean="0">
                <a:latin typeface="Arial"/>
                <a:cs typeface="Arial"/>
              </a:rPr>
              <a:t>i</a:t>
            </a:r>
            <a:r>
              <a:rPr sz="3200" spc="0" dirty="0" smtClean="0">
                <a:latin typeface="Arial"/>
                <a:cs typeface="Arial"/>
              </a:rPr>
              <a:t>tem</a:t>
            </a:r>
            <a:r>
              <a:rPr sz="3200" spc="-119" dirty="0" smtClean="0">
                <a:latin typeface="Arial"/>
                <a:cs typeface="Arial"/>
              </a:rPr>
              <a:t> </a:t>
            </a:r>
            <a:r>
              <a:rPr sz="3200" spc="29" dirty="0" smtClean="0">
                <a:latin typeface="Arial"/>
                <a:cs typeface="Arial"/>
              </a:rPr>
              <a:t>i</a:t>
            </a:r>
            <a:r>
              <a:rPr sz="3200" spc="0" dirty="0" smtClean="0">
                <a:latin typeface="Arial"/>
                <a:cs typeface="Arial"/>
              </a:rPr>
              <a:t>n</a:t>
            </a:r>
            <a:r>
              <a:rPr sz="3200" spc="109" dirty="0" smtClean="0">
                <a:latin typeface="Arial"/>
                <a:cs typeface="Arial"/>
              </a:rPr>
              <a:t>v</a:t>
            </a:r>
            <a:r>
              <a:rPr sz="3200" spc="0" dirty="0" smtClean="0">
                <a:latin typeface="Arial"/>
                <a:cs typeface="Arial"/>
              </a:rPr>
              <a:t>o</a:t>
            </a:r>
            <a:r>
              <a:rPr sz="3200" spc="-39" dirty="0" smtClean="0">
                <a:latin typeface="Arial"/>
                <a:cs typeface="Arial"/>
              </a:rPr>
              <a:t>l</a:t>
            </a:r>
            <a:r>
              <a:rPr sz="3200" spc="29" dirty="0" smtClean="0">
                <a:latin typeface="Arial"/>
                <a:cs typeface="Arial"/>
              </a:rPr>
              <a:t>v</a:t>
            </a:r>
            <a:r>
              <a:rPr sz="3200" spc="0" dirty="0" smtClean="0">
                <a:latin typeface="Arial"/>
                <a:cs typeface="Arial"/>
              </a:rPr>
              <a:t>es</a:t>
            </a:r>
            <a:endParaRPr sz="3200">
              <a:latin typeface="Arial"/>
              <a:cs typeface="Arial"/>
            </a:endParaRPr>
          </a:p>
          <a:p>
            <a:pPr marL="12700" marR="61531">
              <a:lnSpc>
                <a:spcPct val="95825"/>
              </a:lnSpc>
              <a:spcBef>
                <a:spcPts val="55"/>
              </a:spcBef>
            </a:pPr>
            <a:r>
              <a:rPr sz="3200" spc="0" dirty="0" smtClean="0">
                <a:latin typeface="Arial"/>
                <a:cs typeface="Arial"/>
              </a:rPr>
              <a:t>m</a:t>
            </a:r>
            <a:r>
              <a:rPr sz="3200" spc="9" dirty="0" smtClean="0">
                <a:latin typeface="Arial"/>
                <a:cs typeface="Arial"/>
              </a:rPr>
              <a:t>o</a:t>
            </a:r>
            <a:r>
              <a:rPr sz="3200" spc="-25" dirty="0" smtClean="0">
                <a:latin typeface="Arial"/>
                <a:cs typeface="Arial"/>
              </a:rPr>
              <a:t>r</a:t>
            </a:r>
            <a:r>
              <a:rPr sz="3200" spc="0" dirty="0" smtClean="0">
                <a:latin typeface="Arial"/>
                <a:cs typeface="Arial"/>
              </a:rPr>
              <a:t>e</a:t>
            </a:r>
            <a:r>
              <a:rPr sz="3200" spc="-54" dirty="0" smtClean="0">
                <a:latin typeface="Arial"/>
                <a:cs typeface="Arial"/>
              </a:rPr>
              <a:t> </a:t>
            </a:r>
            <a:r>
              <a:rPr sz="3200" spc="29" dirty="0" smtClean="0">
                <a:latin typeface="Arial"/>
                <a:cs typeface="Arial"/>
              </a:rPr>
              <a:t>c</a:t>
            </a:r>
            <a:r>
              <a:rPr sz="3200" spc="0" dirty="0" smtClean="0">
                <a:latin typeface="Arial"/>
                <a:cs typeface="Arial"/>
              </a:rPr>
              <a:t>o</a:t>
            </a:r>
            <a:r>
              <a:rPr sz="3200" spc="9" dirty="0" smtClean="0">
                <a:latin typeface="Arial"/>
                <a:cs typeface="Arial"/>
              </a:rPr>
              <a:t>m</a:t>
            </a:r>
            <a:r>
              <a:rPr sz="3200" spc="0" dirty="0" smtClean="0">
                <a:latin typeface="Arial"/>
                <a:cs typeface="Arial"/>
              </a:rPr>
              <a:t>pa</a:t>
            </a:r>
            <a:r>
              <a:rPr sz="3200" spc="-14" dirty="0" smtClean="0">
                <a:latin typeface="Arial"/>
                <a:cs typeface="Arial"/>
              </a:rPr>
              <a:t>r</a:t>
            </a:r>
            <a:r>
              <a:rPr sz="3200" spc="29" dirty="0" smtClean="0">
                <a:latin typeface="Arial"/>
                <a:cs typeface="Arial"/>
              </a:rPr>
              <a:t>is</a:t>
            </a:r>
            <a:r>
              <a:rPr sz="3200" spc="-69" dirty="0" smtClean="0">
                <a:latin typeface="Arial"/>
                <a:cs typeface="Arial"/>
              </a:rPr>
              <a:t>o</a:t>
            </a:r>
            <a:r>
              <a:rPr sz="3200" spc="0" dirty="0" smtClean="0">
                <a:latin typeface="Arial"/>
                <a:cs typeface="Arial"/>
              </a:rPr>
              <a:t>ns</a:t>
            </a:r>
            <a:r>
              <a:rPr sz="3200" spc="-244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at</a:t>
            </a:r>
            <a:r>
              <a:rPr sz="3200" spc="-28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ea</a:t>
            </a:r>
            <a:r>
              <a:rPr sz="3200" spc="39" dirty="0" smtClean="0">
                <a:latin typeface="Arial"/>
                <a:cs typeface="Arial"/>
              </a:rPr>
              <a:t>c</a:t>
            </a:r>
            <a:r>
              <a:rPr sz="3200" spc="0" dirty="0" smtClean="0">
                <a:latin typeface="Arial"/>
                <a:cs typeface="Arial"/>
              </a:rPr>
              <a:t>h</a:t>
            </a:r>
            <a:r>
              <a:rPr sz="3200" spc="-54" dirty="0" smtClean="0">
                <a:latin typeface="Arial"/>
                <a:cs typeface="Arial"/>
              </a:rPr>
              <a:t> </a:t>
            </a:r>
            <a:r>
              <a:rPr sz="3200" spc="29" dirty="0" smtClean="0">
                <a:latin typeface="Arial"/>
                <a:cs typeface="Arial"/>
              </a:rPr>
              <a:t>l</a:t>
            </a:r>
            <a:r>
              <a:rPr sz="3200" spc="0" dirty="0" smtClean="0">
                <a:latin typeface="Arial"/>
                <a:cs typeface="Arial"/>
              </a:rPr>
              <a:t>e</a:t>
            </a:r>
            <a:r>
              <a:rPr sz="3200" spc="109" dirty="0" smtClean="0">
                <a:latin typeface="Arial"/>
                <a:cs typeface="Arial"/>
              </a:rPr>
              <a:t>v</a:t>
            </a:r>
            <a:r>
              <a:rPr sz="3200" spc="0" dirty="0" smtClean="0">
                <a:latin typeface="Arial"/>
                <a:cs typeface="Arial"/>
              </a:rPr>
              <a:t>e</a:t>
            </a:r>
            <a:r>
              <a:rPr sz="3200" spc="-39" dirty="0" smtClean="0">
                <a:latin typeface="Arial"/>
                <a:cs typeface="Arial"/>
              </a:rPr>
              <a:t>l</a:t>
            </a:r>
            <a:r>
              <a:rPr sz="3200" spc="0" dirty="0" smtClean="0">
                <a:latin typeface="Arial"/>
                <a:cs typeface="Arial"/>
              </a:rPr>
              <a:t>.</a:t>
            </a:r>
            <a:endParaRPr sz="32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88975" y="2937215"/>
            <a:ext cx="230505" cy="43561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95"/>
              </a:lnSpc>
              <a:spcBef>
                <a:spcPts val="169"/>
              </a:spcBef>
            </a:pPr>
            <a:r>
              <a:rPr sz="3200" spc="0" dirty="0" smtClean="0">
                <a:latin typeface="Arial"/>
                <a:cs typeface="Arial"/>
              </a:rPr>
              <a:t>•</a:t>
            </a:r>
            <a:endParaRPr sz="32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1032192" y="2937215"/>
            <a:ext cx="9777083" cy="92202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17475">
              <a:lnSpc>
                <a:spcPts val="3395"/>
              </a:lnSpc>
              <a:spcBef>
                <a:spcPts val="169"/>
              </a:spcBef>
            </a:pPr>
            <a:r>
              <a:rPr sz="3200" spc="-25" dirty="0" smtClean="0">
                <a:latin typeface="Arial"/>
                <a:cs typeface="Arial"/>
              </a:rPr>
              <a:t>T</a:t>
            </a:r>
            <a:r>
              <a:rPr sz="3200" spc="0" dirty="0" smtClean="0">
                <a:latin typeface="Arial"/>
                <a:cs typeface="Arial"/>
              </a:rPr>
              <a:t>he</a:t>
            </a:r>
            <a:r>
              <a:rPr sz="3200" spc="-14" dirty="0" smtClean="0">
                <a:latin typeface="Arial"/>
                <a:cs typeface="Arial"/>
              </a:rPr>
              <a:t>r</a:t>
            </a:r>
            <a:r>
              <a:rPr sz="3200" spc="0" dirty="0" smtClean="0">
                <a:latin typeface="Arial"/>
                <a:cs typeface="Arial"/>
              </a:rPr>
              <a:t>e</a:t>
            </a:r>
            <a:r>
              <a:rPr sz="3200" spc="-35" dirty="0" smtClean="0">
                <a:latin typeface="Arial"/>
                <a:cs typeface="Arial"/>
              </a:rPr>
              <a:t> </a:t>
            </a:r>
            <a:r>
              <a:rPr sz="3200" spc="29" dirty="0" smtClean="0">
                <a:latin typeface="Arial"/>
                <a:cs typeface="Arial"/>
              </a:rPr>
              <a:t>i</a:t>
            </a:r>
            <a:r>
              <a:rPr sz="3200" spc="0" dirty="0" smtClean="0">
                <a:latin typeface="Arial"/>
                <a:cs typeface="Arial"/>
              </a:rPr>
              <a:t>s</a:t>
            </a:r>
            <a:r>
              <a:rPr sz="3200" spc="-29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a</a:t>
            </a:r>
            <a:r>
              <a:rPr sz="3200" spc="-54" dirty="0" smtClean="0">
                <a:latin typeface="Arial"/>
                <a:cs typeface="Arial"/>
              </a:rPr>
              <a:t> </a:t>
            </a:r>
            <a:r>
              <a:rPr sz="3200" spc="29" dirty="0" smtClean="0">
                <a:latin typeface="Arial"/>
                <a:cs typeface="Arial"/>
              </a:rPr>
              <a:t>si</a:t>
            </a:r>
            <a:r>
              <a:rPr sz="3200" spc="0" dirty="0" smtClean="0">
                <a:latin typeface="Arial"/>
                <a:cs typeface="Arial"/>
              </a:rPr>
              <a:t>ng</a:t>
            </a:r>
            <a:r>
              <a:rPr sz="3200" spc="39" dirty="0" smtClean="0">
                <a:latin typeface="Arial"/>
                <a:cs typeface="Arial"/>
              </a:rPr>
              <a:t>l</a:t>
            </a:r>
            <a:r>
              <a:rPr sz="3200" spc="0" dirty="0" smtClean="0">
                <a:latin typeface="Arial"/>
                <a:cs typeface="Arial"/>
              </a:rPr>
              <a:t>e</a:t>
            </a:r>
            <a:r>
              <a:rPr sz="3200" spc="-209" dirty="0" smtClean="0">
                <a:latin typeface="Arial"/>
                <a:cs typeface="Arial"/>
              </a:rPr>
              <a:t> </a:t>
            </a:r>
            <a:r>
              <a:rPr sz="3200" spc="-25" dirty="0" smtClean="0">
                <a:latin typeface="Arial"/>
                <a:cs typeface="Arial"/>
              </a:rPr>
              <a:t>r</a:t>
            </a:r>
            <a:r>
              <a:rPr sz="3200" spc="0" dirty="0" smtClean="0">
                <a:latin typeface="Arial"/>
                <a:cs typeface="Arial"/>
              </a:rPr>
              <a:t>oot</a:t>
            </a:r>
            <a:r>
              <a:rPr sz="3200" spc="64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n</a:t>
            </a:r>
            <a:r>
              <a:rPr sz="3200" spc="4" dirty="0" smtClean="0">
                <a:latin typeface="Arial"/>
                <a:cs typeface="Arial"/>
              </a:rPr>
              <a:t>o</a:t>
            </a:r>
            <a:r>
              <a:rPr sz="3200" spc="0" dirty="0" smtClean="0">
                <a:latin typeface="Arial"/>
                <a:cs typeface="Arial"/>
              </a:rPr>
              <a:t>de,</a:t>
            </a:r>
            <a:r>
              <a:rPr sz="3200" spc="-85" dirty="0" smtClean="0">
                <a:latin typeface="Arial"/>
                <a:cs typeface="Arial"/>
              </a:rPr>
              <a:t> </a:t>
            </a:r>
            <a:r>
              <a:rPr sz="3200" spc="-154" dirty="0" smtClean="0">
                <a:latin typeface="Arial"/>
                <a:cs typeface="Arial"/>
              </a:rPr>
              <a:t>w</a:t>
            </a:r>
            <a:r>
              <a:rPr sz="3200" spc="0" dirty="0" smtClean="0">
                <a:latin typeface="Arial"/>
                <a:cs typeface="Arial"/>
              </a:rPr>
              <a:t>h</a:t>
            </a:r>
            <a:r>
              <a:rPr sz="3200" spc="29" dirty="0" smtClean="0">
                <a:latin typeface="Arial"/>
                <a:cs typeface="Arial"/>
              </a:rPr>
              <a:t>ic</a:t>
            </a:r>
            <a:r>
              <a:rPr sz="3200" spc="0" dirty="0" smtClean="0">
                <a:latin typeface="Arial"/>
                <a:cs typeface="Arial"/>
              </a:rPr>
              <a:t>h</a:t>
            </a:r>
            <a:r>
              <a:rPr sz="3200" spc="9" dirty="0" smtClean="0">
                <a:latin typeface="Arial"/>
                <a:cs typeface="Arial"/>
              </a:rPr>
              <a:t> </a:t>
            </a:r>
            <a:r>
              <a:rPr sz="3200" spc="14" dirty="0" smtClean="0">
                <a:latin typeface="Arial"/>
                <a:cs typeface="Arial"/>
              </a:rPr>
              <a:t>m</a:t>
            </a:r>
            <a:r>
              <a:rPr sz="3200" spc="0" dirty="0" smtClean="0">
                <a:latin typeface="Arial"/>
                <a:cs typeface="Arial"/>
              </a:rPr>
              <a:t>ay</a:t>
            </a:r>
            <a:r>
              <a:rPr sz="3200" spc="-99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ha</a:t>
            </a:r>
            <a:r>
              <a:rPr sz="3200" spc="114" dirty="0" smtClean="0">
                <a:latin typeface="Arial"/>
                <a:cs typeface="Arial"/>
              </a:rPr>
              <a:t>v</a:t>
            </a:r>
            <a:r>
              <a:rPr sz="3200" spc="0" dirty="0" smtClean="0">
                <a:latin typeface="Arial"/>
                <a:cs typeface="Arial"/>
              </a:rPr>
              <a:t>e</a:t>
            </a:r>
            <a:r>
              <a:rPr sz="3200" spc="-209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on</a:t>
            </a:r>
            <a:r>
              <a:rPr sz="3200" spc="39" dirty="0" smtClean="0">
                <a:latin typeface="Arial"/>
                <a:cs typeface="Arial"/>
              </a:rPr>
              <a:t>l</a:t>
            </a:r>
            <a:r>
              <a:rPr sz="3200" spc="0" dirty="0" smtClean="0">
                <a:latin typeface="Arial"/>
                <a:cs typeface="Arial"/>
              </a:rPr>
              <a:t>y</a:t>
            </a:r>
            <a:r>
              <a:rPr sz="3200" spc="-99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one</a:t>
            </a:r>
            <a:endParaRPr sz="3200">
              <a:latin typeface="Arial"/>
              <a:cs typeface="Arial"/>
            </a:endParaRPr>
          </a:p>
          <a:p>
            <a:pPr marL="12700" marR="61531">
              <a:lnSpc>
                <a:spcPct val="95825"/>
              </a:lnSpc>
            </a:pPr>
            <a:r>
              <a:rPr sz="3200" spc="-25" dirty="0" smtClean="0">
                <a:latin typeface="Arial"/>
                <a:cs typeface="Arial"/>
              </a:rPr>
              <a:t>r</a:t>
            </a:r>
            <a:r>
              <a:rPr sz="3200" spc="0" dirty="0" smtClean="0">
                <a:latin typeface="Arial"/>
                <a:cs typeface="Arial"/>
              </a:rPr>
              <a:t>e</a:t>
            </a:r>
            <a:r>
              <a:rPr sz="3200" spc="34" dirty="0" smtClean="0">
                <a:latin typeface="Arial"/>
                <a:cs typeface="Arial"/>
              </a:rPr>
              <a:t>c</a:t>
            </a:r>
            <a:r>
              <a:rPr sz="3200" spc="0" dirty="0" smtClean="0">
                <a:latin typeface="Arial"/>
                <a:cs typeface="Arial"/>
              </a:rPr>
              <a:t>o</a:t>
            </a:r>
            <a:r>
              <a:rPr sz="3200" spc="-25" dirty="0" smtClean="0">
                <a:latin typeface="Arial"/>
                <a:cs typeface="Arial"/>
              </a:rPr>
              <a:t>r</a:t>
            </a:r>
            <a:r>
              <a:rPr sz="3200" spc="0" dirty="0" smtClean="0">
                <a:latin typeface="Arial"/>
                <a:cs typeface="Arial"/>
              </a:rPr>
              <a:t>d</a:t>
            </a:r>
            <a:r>
              <a:rPr sz="3200" spc="-134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and</a:t>
            </a:r>
            <a:r>
              <a:rPr sz="3200" spc="-54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t</a:t>
            </a:r>
            <a:r>
              <a:rPr sz="3200" spc="-154" dirty="0" smtClean="0">
                <a:latin typeface="Arial"/>
                <a:cs typeface="Arial"/>
              </a:rPr>
              <a:t>w</a:t>
            </a:r>
            <a:r>
              <a:rPr sz="3200" spc="0" dirty="0" smtClean="0">
                <a:latin typeface="Arial"/>
                <a:cs typeface="Arial"/>
              </a:rPr>
              <a:t>o</a:t>
            </a:r>
            <a:r>
              <a:rPr sz="3200" spc="98" dirty="0" smtClean="0">
                <a:latin typeface="Arial"/>
                <a:cs typeface="Arial"/>
              </a:rPr>
              <a:t> </a:t>
            </a:r>
            <a:r>
              <a:rPr sz="3200" spc="29" dirty="0" smtClean="0">
                <a:latin typeface="Arial"/>
                <a:cs typeface="Arial"/>
              </a:rPr>
              <a:t>c</a:t>
            </a:r>
            <a:r>
              <a:rPr sz="3200" spc="0" dirty="0" smtClean="0">
                <a:latin typeface="Arial"/>
                <a:cs typeface="Arial"/>
              </a:rPr>
              <a:t>h</a:t>
            </a:r>
            <a:r>
              <a:rPr sz="3200" spc="29" dirty="0" smtClean="0">
                <a:latin typeface="Arial"/>
                <a:cs typeface="Arial"/>
              </a:rPr>
              <a:t>il</a:t>
            </a:r>
            <a:r>
              <a:rPr sz="3200" spc="0" dirty="0" smtClean="0">
                <a:latin typeface="Arial"/>
                <a:cs typeface="Arial"/>
              </a:rPr>
              <a:t>d</a:t>
            </a:r>
            <a:r>
              <a:rPr sz="3200" spc="-25" dirty="0" smtClean="0">
                <a:latin typeface="Arial"/>
                <a:cs typeface="Arial"/>
              </a:rPr>
              <a:t>r</a:t>
            </a:r>
            <a:r>
              <a:rPr sz="3200" spc="0" dirty="0" smtClean="0">
                <a:latin typeface="Arial"/>
                <a:cs typeface="Arial"/>
              </a:rPr>
              <a:t>en</a:t>
            </a:r>
            <a:r>
              <a:rPr sz="3200" spc="-200" dirty="0" smtClean="0">
                <a:latin typeface="Arial"/>
                <a:cs typeface="Arial"/>
              </a:rPr>
              <a:t> </a:t>
            </a:r>
            <a:r>
              <a:rPr sz="3200" spc="-25" dirty="0" smtClean="0">
                <a:latin typeface="Arial"/>
                <a:cs typeface="Arial"/>
              </a:rPr>
              <a:t>(</a:t>
            </a:r>
            <a:r>
              <a:rPr sz="3200" spc="0" dirty="0" smtClean="0">
                <a:latin typeface="Arial"/>
                <a:cs typeface="Arial"/>
              </a:rPr>
              <a:t>or</a:t>
            </a:r>
            <a:r>
              <a:rPr sz="3200" spc="-9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n</a:t>
            </a:r>
            <a:r>
              <a:rPr sz="3200" spc="4" dirty="0" smtClean="0">
                <a:latin typeface="Arial"/>
                <a:cs typeface="Arial"/>
              </a:rPr>
              <a:t>o</a:t>
            </a:r>
            <a:r>
              <a:rPr sz="3200" spc="0" dirty="0" smtClean="0">
                <a:latin typeface="Arial"/>
                <a:cs typeface="Arial"/>
              </a:rPr>
              <a:t>ne</a:t>
            </a:r>
            <a:r>
              <a:rPr sz="3200" spc="-54" dirty="0" smtClean="0">
                <a:latin typeface="Arial"/>
                <a:cs typeface="Arial"/>
              </a:rPr>
              <a:t> </a:t>
            </a:r>
            <a:r>
              <a:rPr sz="3200" spc="29" dirty="0" smtClean="0">
                <a:latin typeface="Arial"/>
                <a:cs typeface="Arial"/>
              </a:rPr>
              <a:t>i</a:t>
            </a:r>
            <a:r>
              <a:rPr sz="3200" spc="0" dirty="0" smtClean="0">
                <a:latin typeface="Arial"/>
                <a:cs typeface="Arial"/>
              </a:rPr>
              <a:t>f</a:t>
            </a:r>
            <a:r>
              <a:rPr sz="3200" spc="-56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the</a:t>
            </a:r>
            <a:r>
              <a:rPr sz="3200" spc="-10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t</a:t>
            </a:r>
            <a:r>
              <a:rPr sz="3200" spc="-25" dirty="0" smtClean="0">
                <a:latin typeface="Arial"/>
                <a:cs typeface="Arial"/>
              </a:rPr>
              <a:t>r</a:t>
            </a:r>
            <a:r>
              <a:rPr sz="3200" spc="0" dirty="0" smtClean="0">
                <a:latin typeface="Arial"/>
                <a:cs typeface="Arial"/>
              </a:rPr>
              <a:t>ee</a:t>
            </a:r>
            <a:r>
              <a:rPr sz="3200" spc="-35" dirty="0" smtClean="0">
                <a:latin typeface="Arial"/>
                <a:cs typeface="Arial"/>
              </a:rPr>
              <a:t> </a:t>
            </a:r>
            <a:r>
              <a:rPr sz="3200" spc="29" dirty="0" smtClean="0">
                <a:latin typeface="Arial"/>
                <a:cs typeface="Arial"/>
              </a:rPr>
              <a:t>i</a:t>
            </a:r>
            <a:r>
              <a:rPr sz="3200" spc="0" dirty="0" smtClean="0">
                <a:latin typeface="Arial"/>
                <a:cs typeface="Arial"/>
              </a:rPr>
              <a:t>s</a:t>
            </a:r>
            <a:r>
              <a:rPr sz="3200" spc="-29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e</a:t>
            </a:r>
            <a:r>
              <a:rPr sz="3200" spc="9" dirty="0" smtClean="0">
                <a:latin typeface="Arial"/>
                <a:cs typeface="Arial"/>
              </a:rPr>
              <a:t>m</a:t>
            </a:r>
            <a:r>
              <a:rPr sz="3200" spc="0" dirty="0" smtClean="0">
                <a:latin typeface="Arial"/>
                <a:cs typeface="Arial"/>
              </a:rPr>
              <a:t>pt</a:t>
            </a:r>
            <a:r>
              <a:rPr sz="3200" spc="-29" dirty="0" smtClean="0">
                <a:latin typeface="Arial"/>
                <a:cs typeface="Arial"/>
              </a:rPr>
              <a:t>y</a:t>
            </a:r>
            <a:r>
              <a:rPr sz="3200" spc="-25" dirty="0" smtClean="0">
                <a:latin typeface="Arial"/>
                <a:cs typeface="Arial"/>
              </a:rPr>
              <a:t>)</a:t>
            </a:r>
            <a:r>
              <a:rPr sz="3200" spc="0" dirty="0" smtClean="0">
                <a:latin typeface="Arial"/>
                <a:cs typeface="Arial"/>
              </a:rPr>
              <a:t>.</a:t>
            </a:r>
            <a:endParaRPr sz="320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object 18"/>
          <p:cNvSpPr txBox="1"/>
          <p:nvPr/>
        </p:nvSpPr>
        <p:spPr>
          <a:xfrm>
            <a:off x="688975" y="272264"/>
            <a:ext cx="4031456" cy="48323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85"/>
              </a:lnSpc>
              <a:spcBef>
                <a:spcPts val="189"/>
              </a:spcBef>
            </a:pPr>
            <a:r>
              <a:rPr sz="3600" spc="0" dirty="0" smtClean="0">
                <a:latin typeface="Arial"/>
                <a:cs typeface="Arial"/>
              </a:rPr>
              <a:t>Pr</a:t>
            </a:r>
            <a:r>
              <a:rPr sz="3600" spc="9" dirty="0" smtClean="0">
                <a:latin typeface="Arial"/>
                <a:cs typeface="Arial"/>
              </a:rPr>
              <a:t>o</a:t>
            </a:r>
            <a:r>
              <a:rPr sz="3600" spc="19" dirty="0" smtClean="0">
                <a:latin typeface="Arial"/>
                <a:cs typeface="Arial"/>
              </a:rPr>
              <a:t>pe</a:t>
            </a:r>
            <a:r>
              <a:rPr sz="3600" spc="0" dirty="0" smtClean="0">
                <a:latin typeface="Arial"/>
                <a:cs typeface="Arial"/>
              </a:rPr>
              <a:t>r</a:t>
            </a:r>
            <a:r>
              <a:rPr sz="3600" spc="-29" dirty="0" smtClean="0">
                <a:latin typeface="Arial"/>
                <a:cs typeface="Arial"/>
              </a:rPr>
              <a:t>t</a:t>
            </a:r>
            <a:r>
              <a:rPr sz="3600" spc="-50" dirty="0" smtClean="0">
                <a:latin typeface="Arial"/>
                <a:cs typeface="Arial"/>
              </a:rPr>
              <a:t>i</a:t>
            </a:r>
            <a:r>
              <a:rPr sz="3600" spc="19" dirty="0" smtClean="0">
                <a:latin typeface="Arial"/>
                <a:cs typeface="Arial"/>
              </a:rPr>
              <a:t>e</a:t>
            </a:r>
            <a:r>
              <a:rPr sz="3600" spc="0" dirty="0" smtClean="0">
                <a:latin typeface="Arial"/>
                <a:cs typeface="Arial"/>
              </a:rPr>
              <a:t>s</a:t>
            </a:r>
            <a:r>
              <a:rPr sz="3600" spc="-24" dirty="0" smtClean="0">
                <a:latin typeface="Arial"/>
                <a:cs typeface="Arial"/>
              </a:rPr>
              <a:t> </a:t>
            </a:r>
            <a:r>
              <a:rPr sz="3600" spc="19" dirty="0" smtClean="0">
                <a:latin typeface="Arial"/>
                <a:cs typeface="Arial"/>
              </a:rPr>
              <a:t>o</a:t>
            </a:r>
            <a:r>
              <a:rPr sz="3600" spc="0" dirty="0" smtClean="0">
                <a:latin typeface="Arial"/>
                <a:cs typeface="Arial"/>
              </a:rPr>
              <a:t>f</a:t>
            </a:r>
            <a:r>
              <a:rPr sz="3600" spc="-54" dirty="0" smtClean="0">
                <a:latin typeface="Arial"/>
                <a:cs typeface="Arial"/>
              </a:rPr>
              <a:t> </a:t>
            </a:r>
            <a:r>
              <a:rPr sz="3600" spc="0" dirty="0" smtClean="0">
                <a:latin typeface="Arial"/>
                <a:cs typeface="Arial"/>
              </a:rPr>
              <a:t>B</a:t>
            </a:r>
            <a:r>
              <a:rPr sz="3600" spc="44" dirty="0" smtClean="0">
                <a:latin typeface="Arial"/>
                <a:cs typeface="Arial"/>
              </a:rPr>
              <a:t> </a:t>
            </a:r>
            <a:r>
              <a:rPr sz="3600" spc="-29" dirty="0" smtClean="0">
                <a:latin typeface="Arial"/>
                <a:cs typeface="Arial"/>
              </a:rPr>
              <a:t>t</a:t>
            </a:r>
            <a:r>
              <a:rPr sz="3600" spc="0" dirty="0" smtClean="0">
                <a:latin typeface="Arial"/>
                <a:cs typeface="Arial"/>
              </a:rPr>
              <a:t>r</a:t>
            </a:r>
            <a:r>
              <a:rPr sz="3600" spc="19" dirty="0" smtClean="0">
                <a:latin typeface="Arial"/>
                <a:cs typeface="Arial"/>
              </a:rPr>
              <a:t>e</a:t>
            </a:r>
            <a:r>
              <a:rPr sz="3600" spc="0" dirty="0" smtClean="0">
                <a:latin typeface="Arial"/>
                <a:cs typeface="Arial"/>
              </a:rPr>
              <a:t>e</a:t>
            </a:r>
            <a:endParaRPr sz="36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688975" y="1268207"/>
            <a:ext cx="1228827" cy="43561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429"/>
              </a:lnSpc>
              <a:spcBef>
                <a:spcPts val="171"/>
              </a:spcBef>
            </a:pPr>
            <a:r>
              <a:rPr sz="3200" spc="0" dirty="0" smtClean="0">
                <a:latin typeface="Meiryo"/>
                <a:cs typeface="Meiryo"/>
              </a:rPr>
              <a:t>➢</a:t>
            </a:r>
            <a:r>
              <a:rPr sz="3200" spc="139" dirty="0" smtClean="0">
                <a:latin typeface="Meiryo"/>
                <a:cs typeface="Meiryo"/>
              </a:rPr>
              <a:t> </a:t>
            </a:r>
            <a:r>
              <a:rPr sz="3600" spc="-25" baseline="1207" dirty="0" smtClean="0">
                <a:latin typeface="Arial"/>
                <a:cs typeface="Arial"/>
              </a:rPr>
              <a:t>E</a:t>
            </a:r>
            <a:r>
              <a:rPr sz="3600" spc="-59" baseline="1207" dirty="0" smtClean="0">
                <a:latin typeface="Arial"/>
                <a:cs typeface="Arial"/>
              </a:rPr>
              <a:t>a</a:t>
            </a:r>
            <a:r>
              <a:rPr sz="3600" spc="0" baseline="1207" dirty="0" smtClean="0">
                <a:latin typeface="Arial"/>
                <a:cs typeface="Arial"/>
              </a:rPr>
              <a:t>ch</a:t>
            </a:r>
            <a:endParaRPr sz="24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926983" y="1353212"/>
            <a:ext cx="8797528" cy="33051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9" dirty="0" smtClean="0">
                <a:latin typeface="Arial"/>
                <a:cs typeface="Arial"/>
              </a:rPr>
              <a:t>n</a:t>
            </a:r>
            <a:r>
              <a:rPr sz="2400" spc="-59" dirty="0" smtClean="0">
                <a:latin typeface="Arial"/>
                <a:cs typeface="Arial"/>
              </a:rPr>
              <a:t>od</a:t>
            </a:r>
            <a:r>
              <a:rPr sz="2400" spc="0" dirty="0" smtClean="0">
                <a:latin typeface="Arial"/>
                <a:cs typeface="Arial"/>
              </a:rPr>
              <a:t>e</a:t>
            </a:r>
            <a:r>
              <a:rPr sz="2400" spc="94" dirty="0" smtClean="0">
                <a:latin typeface="Arial"/>
                <a:cs typeface="Arial"/>
              </a:rPr>
              <a:t> </a:t>
            </a:r>
            <a:r>
              <a:rPr sz="2400" spc="9" dirty="0" smtClean="0">
                <a:latin typeface="Arial"/>
                <a:cs typeface="Arial"/>
              </a:rPr>
              <a:t>h</a:t>
            </a:r>
            <a:r>
              <a:rPr sz="2400" spc="-59" dirty="0" smtClean="0">
                <a:latin typeface="Arial"/>
                <a:cs typeface="Arial"/>
              </a:rPr>
              <a:t>a</a:t>
            </a:r>
            <a:r>
              <a:rPr sz="2400" spc="0" dirty="0" smtClean="0">
                <a:latin typeface="Arial"/>
                <a:cs typeface="Arial"/>
              </a:rPr>
              <a:t>s a</a:t>
            </a:r>
            <a:r>
              <a:rPr sz="2400" spc="24" dirty="0" smtClean="0">
                <a:latin typeface="Arial"/>
                <a:cs typeface="Arial"/>
              </a:rPr>
              <a:t> </a:t>
            </a:r>
            <a:r>
              <a:rPr sz="2400" spc="19" dirty="0" smtClean="0">
                <a:latin typeface="Arial"/>
                <a:cs typeface="Arial"/>
              </a:rPr>
              <a:t>m</a:t>
            </a:r>
            <a:r>
              <a:rPr sz="2400" spc="-59" dirty="0" smtClean="0">
                <a:latin typeface="Arial"/>
                <a:cs typeface="Arial"/>
              </a:rPr>
              <a:t>a</a:t>
            </a:r>
            <a:r>
              <a:rPr sz="2400" spc="-150" dirty="0" smtClean="0">
                <a:latin typeface="Arial"/>
                <a:cs typeface="Arial"/>
              </a:rPr>
              <a:t>x</a:t>
            </a:r>
            <a:r>
              <a:rPr sz="2400" spc="-4" dirty="0" smtClean="0">
                <a:latin typeface="Arial"/>
                <a:cs typeface="Arial"/>
              </a:rPr>
              <a:t>i</a:t>
            </a:r>
            <a:r>
              <a:rPr sz="2400" spc="19" dirty="0" smtClean="0">
                <a:latin typeface="Arial"/>
                <a:cs typeface="Arial"/>
              </a:rPr>
              <a:t>m</a:t>
            </a:r>
            <a:r>
              <a:rPr sz="2400" spc="9" dirty="0" smtClean="0">
                <a:latin typeface="Arial"/>
                <a:cs typeface="Arial"/>
              </a:rPr>
              <a:t>u</a:t>
            </a:r>
            <a:r>
              <a:rPr sz="2400" spc="0" dirty="0" smtClean="0">
                <a:latin typeface="Arial"/>
                <a:cs typeface="Arial"/>
              </a:rPr>
              <a:t>m</a:t>
            </a:r>
            <a:r>
              <a:rPr sz="2400" spc="179" dirty="0" smtClean="0">
                <a:latin typeface="Arial"/>
                <a:cs typeface="Arial"/>
              </a:rPr>
              <a:t> </a:t>
            </a:r>
            <a:r>
              <a:rPr sz="2400" spc="-59" dirty="0" smtClean="0">
                <a:latin typeface="Arial"/>
                <a:cs typeface="Arial"/>
              </a:rPr>
              <a:t>o</a:t>
            </a:r>
            <a:r>
              <a:rPr sz="2400" spc="0" dirty="0" smtClean="0">
                <a:latin typeface="Arial"/>
                <a:cs typeface="Arial"/>
              </a:rPr>
              <a:t>f</a:t>
            </a:r>
            <a:r>
              <a:rPr sz="2400" spc="1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M</a:t>
            </a:r>
            <a:r>
              <a:rPr sz="2400" spc="25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c</a:t>
            </a:r>
            <a:r>
              <a:rPr sz="2400" spc="14" dirty="0" smtClean="0">
                <a:latin typeface="Arial"/>
                <a:cs typeface="Arial"/>
              </a:rPr>
              <a:t>h</a:t>
            </a:r>
            <a:r>
              <a:rPr sz="2400" spc="-4" dirty="0" smtClean="0">
                <a:latin typeface="Arial"/>
                <a:cs typeface="Arial"/>
              </a:rPr>
              <a:t>il</a:t>
            </a:r>
            <a:r>
              <a:rPr sz="2400" spc="-59" dirty="0" smtClean="0">
                <a:latin typeface="Arial"/>
                <a:cs typeface="Arial"/>
              </a:rPr>
              <a:t>d</a:t>
            </a:r>
            <a:r>
              <a:rPr sz="2400" spc="19" dirty="0" smtClean="0">
                <a:latin typeface="Arial"/>
                <a:cs typeface="Arial"/>
              </a:rPr>
              <a:t>r</a:t>
            </a:r>
            <a:r>
              <a:rPr sz="2400" spc="-59" dirty="0" smtClean="0">
                <a:latin typeface="Arial"/>
                <a:cs typeface="Arial"/>
              </a:rPr>
              <a:t>e</a:t>
            </a:r>
            <a:r>
              <a:rPr sz="2400" spc="0" dirty="0" smtClean="0">
                <a:latin typeface="Arial"/>
                <a:cs typeface="Arial"/>
              </a:rPr>
              <a:t>n</a:t>
            </a:r>
            <a:r>
              <a:rPr sz="2400" spc="94" dirty="0" smtClean="0">
                <a:latin typeface="Arial"/>
                <a:cs typeface="Arial"/>
              </a:rPr>
              <a:t> </a:t>
            </a:r>
            <a:r>
              <a:rPr sz="2400" spc="-59" dirty="0" smtClean="0">
                <a:latin typeface="Arial"/>
                <a:cs typeface="Arial"/>
              </a:rPr>
              <a:t>a</a:t>
            </a:r>
            <a:r>
              <a:rPr sz="2400" spc="9" dirty="0" smtClean="0">
                <a:latin typeface="Arial"/>
                <a:cs typeface="Arial"/>
              </a:rPr>
              <a:t>n</a:t>
            </a:r>
            <a:r>
              <a:rPr sz="2400" spc="0" dirty="0" smtClean="0">
                <a:latin typeface="Arial"/>
                <a:cs typeface="Arial"/>
              </a:rPr>
              <a:t>d</a:t>
            </a:r>
            <a:r>
              <a:rPr sz="2400" spc="19" dirty="0" smtClean="0">
                <a:latin typeface="Arial"/>
                <a:cs typeface="Arial"/>
              </a:rPr>
              <a:t> m</a:t>
            </a:r>
            <a:r>
              <a:rPr sz="2400" spc="-4" dirty="0" smtClean="0">
                <a:latin typeface="Arial"/>
                <a:cs typeface="Arial"/>
              </a:rPr>
              <a:t>i</a:t>
            </a:r>
            <a:r>
              <a:rPr sz="2400" spc="9" dirty="0" smtClean="0">
                <a:latin typeface="Arial"/>
                <a:cs typeface="Arial"/>
              </a:rPr>
              <a:t>n</a:t>
            </a:r>
            <a:r>
              <a:rPr sz="2400" spc="-4" dirty="0" smtClean="0">
                <a:latin typeface="Arial"/>
                <a:cs typeface="Arial"/>
              </a:rPr>
              <a:t>i</a:t>
            </a:r>
            <a:r>
              <a:rPr sz="2400" spc="19" dirty="0" smtClean="0">
                <a:latin typeface="Arial"/>
                <a:cs typeface="Arial"/>
              </a:rPr>
              <a:t>m</a:t>
            </a:r>
            <a:r>
              <a:rPr sz="2400" spc="9" dirty="0" smtClean="0">
                <a:latin typeface="Arial"/>
                <a:cs typeface="Arial"/>
              </a:rPr>
              <a:t>u</a:t>
            </a:r>
            <a:r>
              <a:rPr sz="2400" spc="0" dirty="0" smtClean="0">
                <a:latin typeface="Arial"/>
                <a:cs typeface="Arial"/>
              </a:rPr>
              <a:t>m</a:t>
            </a:r>
            <a:r>
              <a:rPr sz="2400" spc="-44" dirty="0" smtClean="0">
                <a:latin typeface="Arial"/>
                <a:cs typeface="Arial"/>
              </a:rPr>
              <a:t> </a:t>
            </a:r>
            <a:r>
              <a:rPr sz="2400" spc="-59" dirty="0" smtClean="0">
                <a:latin typeface="Arial"/>
                <a:cs typeface="Arial"/>
              </a:rPr>
              <a:t>o</a:t>
            </a:r>
            <a:r>
              <a:rPr sz="2400" spc="0" dirty="0" smtClean="0">
                <a:latin typeface="Arial"/>
                <a:cs typeface="Arial"/>
              </a:rPr>
              <a:t>f</a:t>
            </a:r>
            <a:r>
              <a:rPr sz="2400" spc="14" dirty="0" smtClean="0">
                <a:latin typeface="Arial"/>
                <a:cs typeface="Arial"/>
              </a:rPr>
              <a:t> </a:t>
            </a:r>
            <a:r>
              <a:rPr sz="2400" spc="19" dirty="0" smtClean="0">
                <a:latin typeface="Arial"/>
                <a:cs typeface="Arial"/>
              </a:rPr>
              <a:t>m</a:t>
            </a:r>
            <a:r>
              <a:rPr sz="2400" spc="0" dirty="0" smtClean="0">
                <a:latin typeface="Arial"/>
                <a:cs typeface="Arial"/>
              </a:rPr>
              <a:t>/2</a:t>
            </a:r>
            <a:r>
              <a:rPr sz="2400" spc="1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c</a:t>
            </a:r>
            <a:r>
              <a:rPr sz="2400" spc="14" dirty="0" smtClean="0">
                <a:latin typeface="Arial"/>
                <a:cs typeface="Arial"/>
              </a:rPr>
              <a:t>h</a:t>
            </a:r>
            <a:r>
              <a:rPr sz="2400" spc="-4" dirty="0" smtClean="0">
                <a:latin typeface="Arial"/>
                <a:cs typeface="Arial"/>
              </a:rPr>
              <a:t>il</a:t>
            </a:r>
            <a:r>
              <a:rPr sz="2400" spc="-59" dirty="0" smtClean="0">
                <a:latin typeface="Arial"/>
                <a:cs typeface="Arial"/>
              </a:rPr>
              <a:t>d</a:t>
            </a:r>
            <a:r>
              <a:rPr sz="2400" spc="19" dirty="0" smtClean="0">
                <a:latin typeface="Arial"/>
                <a:cs typeface="Arial"/>
              </a:rPr>
              <a:t>r</a:t>
            </a:r>
            <a:r>
              <a:rPr sz="2400" spc="-59" dirty="0" smtClean="0">
                <a:latin typeface="Arial"/>
                <a:cs typeface="Arial"/>
              </a:rPr>
              <a:t>e</a:t>
            </a:r>
            <a:r>
              <a:rPr sz="2400" spc="0" dirty="0" smtClean="0">
                <a:latin typeface="Arial"/>
                <a:cs typeface="Arial"/>
              </a:rPr>
              <a:t>n</a:t>
            </a:r>
            <a:endParaRPr sz="24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688975" y="2259357"/>
            <a:ext cx="1184505" cy="69310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030"/>
              </a:lnSpc>
              <a:spcBef>
                <a:spcPts val="151"/>
              </a:spcBef>
            </a:pPr>
            <a:r>
              <a:rPr sz="3600" spc="0" baseline="5728" dirty="0" smtClean="0">
                <a:latin typeface="Meiryo"/>
                <a:cs typeface="Meiryo"/>
              </a:rPr>
              <a:t>➢ </a:t>
            </a:r>
            <a:r>
              <a:rPr sz="3600" spc="137" baseline="5728" dirty="0" smtClean="0">
                <a:latin typeface="Meiryo"/>
                <a:cs typeface="Meiryo"/>
              </a:rPr>
              <a:t> </a:t>
            </a:r>
            <a:r>
              <a:rPr sz="3600" spc="-25" baseline="9662" dirty="0" smtClean="0">
                <a:latin typeface="Arial"/>
                <a:cs typeface="Arial"/>
              </a:rPr>
              <a:t>E</a:t>
            </a:r>
            <a:r>
              <a:rPr sz="3600" spc="-59" baseline="9662" dirty="0" smtClean="0">
                <a:latin typeface="Arial"/>
                <a:cs typeface="Arial"/>
              </a:rPr>
              <a:t>a</a:t>
            </a:r>
            <a:r>
              <a:rPr sz="3600" spc="0" baseline="9662" dirty="0" smtClean="0">
                <a:latin typeface="Arial"/>
                <a:cs typeface="Arial"/>
              </a:rPr>
              <a:t>ch</a:t>
            </a:r>
            <a:endParaRPr sz="2400">
              <a:latin typeface="Arial"/>
              <a:cs typeface="Arial"/>
            </a:endParaRPr>
          </a:p>
          <a:p>
            <a:pPr marL="355917" marR="45784">
              <a:lnSpc>
                <a:spcPts val="2380"/>
              </a:lnSpc>
            </a:pPr>
            <a:r>
              <a:rPr sz="3600" spc="0" baseline="1207" dirty="0" smtClean="0">
                <a:latin typeface="Arial"/>
                <a:cs typeface="Arial"/>
              </a:rPr>
              <a:t>k</a:t>
            </a:r>
            <a:r>
              <a:rPr sz="3600" spc="-59" baseline="1207" dirty="0" smtClean="0">
                <a:latin typeface="Arial"/>
                <a:cs typeface="Arial"/>
              </a:rPr>
              <a:t>e</a:t>
            </a:r>
            <a:r>
              <a:rPr sz="3600" spc="-75" baseline="1207" dirty="0" smtClean="0">
                <a:latin typeface="Arial"/>
                <a:cs typeface="Arial"/>
              </a:rPr>
              <a:t>y</a:t>
            </a:r>
            <a:r>
              <a:rPr sz="3600" spc="0" baseline="1207" dirty="0" smtClean="0">
                <a:latin typeface="Arial"/>
                <a:cs typeface="Arial"/>
              </a:rPr>
              <a:t>s</a:t>
            </a:r>
            <a:endParaRPr sz="24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898408" y="2259357"/>
            <a:ext cx="8368532" cy="33051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9" dirty="0" smtClean="0">
                <a:latin typeface="Arial"/>
                <a:cs typeface="Arial"/>
              </a:rPr>
              <a:t>n</a:t>
            </a:r>
            <a:r>
              <a:rPr sz="2400" spc="-59" dirty="0" smtClean="0">
                <a:latin typeface="Arial"/>
                <a:cs typeface="Arial"/>
              </a:rPr>
              <a:t>od</a:t>
            </a:r>
            <a:r>
              <a:rPr sz="2400" spc="0" dirty="0" smtClean="0">
                <a:latin typeface="Arial"/>
                <a:cs typeface="Arial"/>
              </a:rPr>
              <a:t>e</a:t>
            </a:r>
            <a:r>
              <a:rPr sz="2400" spc="9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s</a:t>
            </a:r>
            <a:r>
              <a:rPr sz="2400" spc="9" dirty="0" smtClean="0">
                <a:latin typeface="Arial"/>
                <a:cs typeface="Arial"/>
              </a:rPr>
              <a:t>h</a:t>
            </a:r>
            <a:r>
              <a:rPr sz="2400" spc="-59" dirty="0" smtClean="0">
                <a:latin typeface="Arial"/>
                <a:cs typeface="Arial"/>
              </a:rPr>
              <a:t>o</a:t>
            </a:r>
            <a:r>
              <a:rPr sz="2400" spc="9" dirty="0" smtClean="0">
                <a:latin typeface="Arial"/>
                <a:cs typeface="Arial"/>
              </a:rPr>
              <a:t>u</a:t>
            </a:r>
            <a:r>
              <a:rPr sz="2400" spc="-4" dirty="0" smtClean="0">
                <a:latin typeface="Arial"/>
                <a:cs typeface="Arial"/>
              </a:rPr>
              <a:t>l</a:t>
            </a:r>
            <a:r>
              <a:rPr sz="2400" spc="0" dirty="0" smtClean="0">
                <a:latin typeface="Arial"/>
                <a:cs typeface="Arial"/>
              </a:rPr>
              <a:t>d</a:t>
            </a:r>
            <a:r>
              <a:rPr sz="2400" spc="19" dirty="0" smtClean="0">
                <a:latin typeface="Arial"/>
                <a:cs typeface="Arial"/>
              </a:rPr>
              <a:t> </a:t>
            </a:r>
            <a:r>
              <a:rPr sz="2400" spc="9" dirty="0" smtClean="0">
                <a:latin typeface="Arial"/>
                <a:cs typeface="Arial"/>
              </a:rPr>
              <a:t>h</a:t>
            </a:r>
            <a:r>
              <a:rPr sz="2400" spc="-59" dirty="0" smtClean="0">
                <a:latin typeface="Arial"/>
                <a:cs typeface="Arial"/>
              </a:rPr>
              <a:t>a</a:t>
            </a:r>
            <a:r>
              <a:rPr sz="2400" spc="-75" dirty="0" smtClean="0">
                <a:latin typeface="Arial"/>
                <a:cs typeface="Arial"/>
              </a:rPr>
              <a:t>v</a:t>
            </a:r>
            <a:r>
              <a:rPr sz="2400" spc="0" dirty="0" smtClean="0">
                <a:latin typeface="Arial"/>
                <a:cs typeface="Arial"/>
              </a:rPr>
              <a:t>e</a:t>
            </a:r>
            <a:r>
              <a:rPr sz="2400" spc="9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a</a:t>
            </a:r>
            <a:r>
              <a:rPr sz="2400" spc="19" dirty="0" smtClean="0">
                <a:latin typeface="Arial"/>
                <a:cs typeface="Arial"/>
              </a:rPr>
              <a:t> </a:t>
            </a:r>
            <a:r>
              <a:rPr sz="2400" spc="79" dirty="0" smtClean="0">
                <a:latin typeface="Arial"/>
                <a:cs typeface="Arial"/>
              </a:rPr>
              <a:t>f</a:t>
            </a:r>
            <a:r>
              <a:rPr sz="2400" spc="-59" dirty="0" smtClean="0">
                <a:latin typeface="Arial"/>
                <a:cs typeface="Arial"/>
              </a:rPr>
              <a:t>e</a:t>
            </a:r>
            <a:r>
              <a:rPr sz="2400" spc="-9" dirty="0" smtClean="0">
                <a:latin typeface="Arial"/>
                <a:cs typeface="Arial"/>
              </a:rPr>
              <a:t>w</a:t>
            </a:r>
            <a:r>
              <a:rPr sz="2400" spc="-59" dirty="0" smtClean="0">
                <a:latin typeface="Arial"/>
                <a:cs typeface="Arial"/>
              </a:rPr>
              <a:t>e</a:t>
            </a:r>
            <a:r>
              <a:rPr sz="2400" spc="0" dirty="0" smtClean="0">
                <a:latin typeface="Arial"/>
                <a:cs typeface="Arial"/>
              </a:rPr>
              <a:t>r</a:t>
            </a:r>
            <a:r>
              <a:rPr sz="2400" spc="25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k</a:t>
            </a:r>
            <a:r>
              <a:rPr sz="2400" spc="-54" dirty="0" smtClean="0">
                <a:latin typeface="Arial"/>
                <a:cs typeface="Arial"/>
              </a:rPr>
              <a:t>e</a:t>
            </a:r>
            <a:r>
              <a:rPr sz="2400" spc="-75" dirty="0" smtClean="0">
                <a:latin typeface="Arial"/>
                <a:cs typeface="Arial"/>
              </a:rPr>
              <a:t>y</a:t>
            </a:r>
            <a:r>
              <a:rPr sz="2400" spc="0" dirty="0" smtClean="0">
                <a:latin typeface="Arial"/>
                <a:cs typeface="Arial"/>
              </a:rPr>
              <a:t>s</a:t>
            </a:r>
            <a:r>
              <a:rPr sz="2400" spc="15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t</a:t>
            </a:r>
            <a:r>
              <a:rPr sz="2400" spc="19" dirty="0" smtClean="0">
                <a:latin typeface="Arial"/>
                <a:cs typeface="Arial"/>
              </a:rPr>
              <a:t>h</a:t>
            </a:r>
            <a:r>
              <a:rPr sz="2400" spc="-59" dirty="0" smtClean="0">
                <a:latin typeface="Arial"/>
                <a:cs typeface="Arial"/>
              </a:rPr>
              <a:t>a</a:t>
            </a:r>
            <a:r>
              <a:rPr sz="2400" spc="0" dirty="0" smtClean="0">
                <a:latin typeface="Arial"/>
                <a:cs typeface="Arial"/>
              </a:rPr>
              <a:t>n</a:t>
            </a:r>
            <a:r>
              <a:rPr sz="2400" spc="1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c</a:t>
            </a:r>
            <a:r>
              <a:rPr sz="2400" spc="14" dirty="0" smtClean="0">
                <a:latin typeface="Arial"/>
                <a:cs typeface="Arial"/>
              </a:rPr>
              <a:t>h</a:t>
            </a:r>
            <a:r>
              <a:rPr sz="2400" spc="-4" dirty="0" smtClean="0">
                <a:latin typeface="Arial"/>
                <a:cs typeface="Arial"/>
              </a:rPr>
              <a:t>il</a:t>
            </a:r>
            <a:r>
              <a:rPr sz="2400" spc="-59" dirty="0" smtClean="0">
                <a:latin typeface="Arial"/>
                <a:cs typeface="Arial"/>
              </a:rPr>
              <a:t>d</a:t>
            </a:r>
            <a:r>
              <a:rPr sz="2400" spc="19" dirty="0" smtClean="0">
                <a:latin typeface="Arial"/>
                <a:cs typeface="Arial"/>
              </a:rPr>
              <a:t>r</a:t>
            </a:r>
            <a:r>
              <a:rPr sz="2400" spc="-59" dirty="0" smtClean="0">
                <a:latin typeface="Arial"/>
                <a:cs typeface="Arial"/>
              </a:rPr>
              <a:t>e</a:t>
            </a:r>
            <a:r>
              <a:rPr sz="2400" spc="0" dirty="0" smtClean="0">
                <a:latin typeface="Arial"/>
                <a:cs typeface="Arial"/>
              </a:rPr>
              <a:t>n</a:t>
            </a:r>
            <a:r>
              <a:rPr sz="2400" spc="94" dirty="0" smtClean="0">
                <a:latin typeface="Arial"/>
                <a:cs typeface="Arial"/>
              </a:rPr>
              <a:t> </a:t>
            </a:r>
            <a:r>
              <a:rPr sz="2400" spc="-9" dirty="0" smtClean="0">
                <a:latin typeface="Arial"/>
                <a:cs typeface="Arial"/>
              </a:rPr>
              <a:t>w</a:t>
            </a:r>
            <a:r>
              <a:rPr sz="2400" spc="-4" dirty="0" smtClean="0">
                <a:latin typeface="Arial"/>
                <a:cs typeface="Arial"/>
              </a:rPr>
              <a:t>i</a:t>
            </a:r>
            <a:r>
              <a:rPr sz="2400" spc="0" dirty="0" smtClean="0">
                <a:latin typeface="Arial"/>
                <a:cs typeface="Arial"/>
              </a:rPr>
              <a:t>th</a:t>
            </a:r>
            <a:r>
              <a:rPr sz="2400" spc="1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a</a:t>
            </a:r>
            <a:r>
              <a:rPr sz="2400" spc="29" dirty="0" smtClean="0">
                <a:latin typeface="Arial"/>
                <a:cs typeface="Arial"/>
              </a:rPr>
              <a:t> </a:t>
            </a:r>
            <a:r>
              <a:rPr sz="2400" spc="19" dirty="0" smtClean="0">
                <a:latin typeface="Arial"/>
                <a:cs typeface="Arial"/>
              </a:rPr>
              <a:t>m</a:t>
            </a:r>
            <a:r>
              <a:rPr sz="2400" spc="-59" dirty="0" smtClean="0">
                <a:latin typeface="Arial"/>
                <a:cs typeface="Arial"/>
              </a:rPr>
              <a:t>a</a:t>
            </a:r>
            <a:r>
              <a:rPr sz="2400" spc="-150" dirty="0" smtClean="0">
                <a:latin typeface="Arial"/>
                <a:cs typeface="Arial"/>
              </a:rPr>
              <a:t>x</a:t>
            </a:r>
            <a:r>
              <a:rPr sz="2400" spc="-4" dirty="0" smtClean="0">
                <a:latin typeface="Arial"/>
                <a:cs typeface="Arial"/>
              </a:rPr>
              <a:t>i</a:t>
            </a:r>
            <a:r>
              <a:rPr sz="2400" spc="19" dirty="0" smtClean="0">
                <a:latin typeface="Arial"/>
                <a:cs typeface="Arial"/>
              </a:rPr>
              <a:t>m</a:t>
            </a:r>
            <a:r>
              <a:rPr sz="2400" spc="9" dirty="0" smtClean="0">
                <a:latin typeface="Arial"/>
                <a:cs typeface="Arial"/>
              </a:rPr>
              <a:t>u</a:t>
            </a:r>
            <a:r>
              <a:rPr sz="2400" spc="0" dirty="0" smtClean="0">
                <a:latin typeface="Arial"/>
                <a:cs typeface="Arial"/>
              </a:rPr>
              <a:t>m</a:t>
            </a:r>
            <a:endParaRPr sz="24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0378233" y="2259357"/>
            <a:ext cx="318923" cy="33051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-54" dirty="0" smtClean="0">
                <a:latin typeface="Arial"/>
                <a:cs typeface="Arial"/>
              </a:rPr>
              <a:t>o</a:t>
            </a:r>
            <a:r>
              <a:rPr sz="2400" spc="0" dirty="0" smtClean="0">
                <a:latin typeface="Arial"/>
                <a:cs typeface="Arial"/>
              </a:rPr>
              <a:t>f</a:t>
            </a:r>
            <a:endParaRPr sz="24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0720880" y="2259357"/>
            <a:ext cx="618208" cy="33051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144" dirty="0" smtClean="0">
                <a:latin typeface="Arial"/>
                <a:cs typeface="Arial"/>
              </a:rPr>
              <a:t>m</a:t>
            </a:r>
            <a:r>
              <a:rPr sz="2400" spc="25" dirty="0" smtClean="0">
                <a:latin typeface="Arial"/>
                <a:cs typeface="Arial"/>
              </a:rPr>
              <a:t>-</a:t>
            </a:r>
            <a:r>
              <a:rPr sz="2400" spc="0" dirty="0" smtClean="0">
                <a:latin typeface="Arial"/>
                <a:cs typeface="Arial"/>
              </a:rPr>
              <a:t>1</a:t>
            </a:r>
            <a:endParaRPr sz="24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88975" y="3547984"/>
            <a:ext cx="412638" cy="43560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429"/>
              </a:lnSpc>
              <a:spcBef>
                <a:spcPts val="171"/>
              </a:spcBef>
            </a:pPr>
            <a:r>
              <a:rPr sz="3200" spc="0" dirty="0" smtClean="0">
                <a:latin typeface="Meiryo"/>
                <a:cs typeface="Meiryo"/>
              </a:rPr>
              <a:t>➢</a:t>
            </a:r>
            <a:endParaRPr sz="3200">
              <a:latin typeface="Meiryo"/>
              <a:cs typeface="Meiryo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232217" y="3632989"/>
            <a:ext cx="729000" cy="33051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-25" dirty="0" smtClean="0">
                <a:latin typeface="Arial"/>
                <a:cs typeface="Arial"/>
              </a:rPr>
              <a:t>K</a:t>
            </a:r>
            <a:r>
              <a:rPr sz="2400" spc="-59" dirty="0" smtClean="0">
                <a:latin typeface="Arial"/>
                <a:cs typeface="Arial"/>
              </a:rPr>
              <a:t>e</a:t>
            </a:r>
            <a:r>
              <a:rPr sz="2400" spc="-75" dirty="0" smtClean="0">
                <a:latin typeface="Arial"/>
                <a:cs typeface="Arial"/>
              </a:rPr>
              <a:t>y</a:t>
            </a:r>
            <a:r>
              <a:rPr sz="2400" spc="0" dirty="0" smtClean="0">
                <a:latin typeface="Arial"/>
                <a:cs typeface="Arial"/>
              </a:rPr>
              <a:t>s</a:t>
            </a:r>
            <a:endParaRPr sz="24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994401" y="3632989"/>
            <a:ext cx="7278348" cy="33051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latin typeface="Arial"/>
                <a:cs typeface="Arial"/>
              </a:rPr>
              <a:t>s</a:t>
            </a:r>
            <a:r>
              <a:rPr sz="2400" spc="9" dirty="0" smtClean="0">
                <a:latin typeface="Arial"/>
                <a:cs typeface="Arial"/>
              </a:rPr>
              <a:t>h</a:t>
            </a:r>
            <a:r>
              <a:rPr sz="2400" spc="-59" dirty="0" smtClean="0">
                <a:latin typeface="Arial"/>
                <a:cs typeface="Arial"/>
              </a:rPr>
              <a:t>o</a:t>
            </a:r>
            <a:r>
              <a:rPr sz="2400" spc="14" dirty="0" smtClean="0">
                <a:latin typeface="Arial"/>
                <a:cs typeface="Arial"/>
              </a:rPr>
              <a:t>u</a:t>
            </a:r>
            <a:r>
              <a:rPr sz="2400" spc="-4" dirty="0" smtClean="0">
                <a:latin typeface="Arial"/>
                <a:cs typeface="Arial"/>
              </a:rPr>
              <a:t>l</a:t>
            </a:r>
            <a:r>
              <a:rPr sz="2400" spc="0" dirty="0" smtClean="0">
                <a:latin typeface="Arial"/>
                <a:cs typeface="Arial"/>
              </a:rPr>
              <a:t>d</a:t>
            </a:r>
            <a:r>
              <a:rPr sz="2400" spc="19" dirty="0" smtClean="0">
                <a:latin typeface="Arial"/>
                <a:cs typeface="Arial"/>
              </a:rPr>
              <a:t> </a:t>
            </a:r>
            <a:r>
              <a:rPr sz="2400" spc="-59" dirty="0" smtClean="0">
                <a:latin typeface="Arial"/>
                <a:cs typeface="Arial"/>
              </a:rPr>
              <a:t>b</a:t>
            </a:r>
            <a:r>
              <a:rPr sz="2400" spc="0" dirty="0" smtClean="0">
                <a:latin typeface="Arial"/>
                <a:cs typeface="Arial"/>
              </a:rPr>
              <a:t>e</a:t>
            </a:r>
            <a:r>
              <a:rPr sz="2400" spc="19" dirty="0" smtClean="0">
                <a:latin typeface="Arial"/>
                <a:cs typeface="Arial"/>
              </a:rPr>
              <a:t> </a:t>
            </a:r>
            <a:r>
              <a:rPr sz="2400" spc="-59" dirty="0" smtClean="0">
                <a:latin typeface="Arial"/>
                <a:cs typeface="Arial"/>
              </a:rPr>
              <a:t>a</a:t>
            </a:r>
            <a:r>
              <a:rPr sz="2400" spc="19" dirty="0" smtClean="0">
                <a:latin typeface="Arial"/>
                <a:cs typeface="Arial"/>
              </a:rPr>
              <a:t>rr</a:t>
            </a:r>
            <a:r>
              <a:rPr sz="2400" spc="-59" dirty="0" smtClean="0">
                <a:latin typeface="Arial"/>
                <a:cs typeface="Arial"/>
              </a:rPr>
              <a:t>a</a:t>
            </a:r>
            <a:r>
              <a:rPr sz="2400" spc="14" dirty="0" smtClean="0">
                <a:latin typeface="Arial"/>
                <a:cs typeface="Arial"/>
              </a:rPr>
              <a:t>n</a:t>
            </a:r>
            <a:r>
              <a:rPr sz="2400" spc="-59" dirty="0" smtClean="0">
                <a:latin typeface="Arial"/>
                <a:cs typeface="Arial"/>
              </a:rPr>
              <a:t>ge</a:t>
            </a:r>
            <a:r>
              <a:rPr sz="2400" spc="0" dirty="0" smtClean="0">
                <a:latin typeface="Arial"/>
                <a:cs typeface="Arial"/>
              </a:rPr>
              <a:t>d</a:t>
            </a:r>
            <a:r>
              <a:rPr sz="2400" spc="249" dirty="0" smtClean="0">
                <a:latin typeface="Arial"/>
                <a:cs typeface="Arial"/>
              </a:rPr>
              <a:t> </a:t>
            </a:r>
            <a:r>
              <a:rPr sz="2400" spc="-4" dirty="0" smtClean="0">
                <a:latin typeface="Arial"/>
                <a:cs typeface="Arial"/>
              </a:rPr>
              <a:t>i</a:t>
            </a:r>
            <a:r>
              <a:rPr sz="2400" spc="0" dirty="0" smtClean="0">
                <a:latin typeface="Arial"/>
                <a:cs typeface="Arial"/>
              </a:rPr>
              <a:t>n</a:t>
            </a:r>
            <a:r>
              <a:rPr sz="2400" spc="-50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a</a:t>
            </a:r>
            <a:r>
              <a:rPr sz="2400" spc="19" dirty="0" smtClean="0">
                <a:latin typeface="Arial"/>
                <a:cs typeface="Arial"/>
              </a:rPr>
              <a:t> </a:t>
            </a:r>
            <a:r>
              <a:rPr sz="2400" spc="-59" dirty="0" smtClean="0">
                <a:latin typeface="Arial"/>
                <a:cs typeface="Arial"/>
              </a:rPr>
              <a:t>de</a:t>
            </a:r>
            <a:r>
              <a:rPr sz="2400" spc="79" dirty="0" smtClean="0">
                <a:latin typeface="Arial"/>
                <a:cs typeface="Arial"/>
              </a:rPr>
              <a:t>f</a:t>
            </a:r>
            <a:r>
              <a:rPr sz="2400" spc="-4" dirty="0" smtClean="0">
                <a:latin typeface="Arial"/>
                <a:cs typeface="Arial"/>
              </a:rPr>
              <a:t>i</a:t>
            </a:r>
            <a:r>
              <a:rPr sz="2400" spc="14" dirty="0" smtClean="0">
                <a:latin typeface="Arial"/>
                <a:cs typeface="Arial"/>
              </a:rPr>
              <a:t>n</a:t>
            </a:r>
            <a:r>
              <a:rPr sz="2400" spc="-59" dirty="0" smtClean="0">
                <a:latin typeface="Arial"/>
                <a:cs typeface="Arial"/>
              </a:rPr>
              <a:t>e</a:t>
            </a:r>
            <a:r>
              <a:rPr sz="2400" spc="0" dirty="0" smtClean="0">
                <a:latin typeface="Arial"/>
                <a:cs typeface="Arial"/>
              </a:rPr>
              <a:t>d</a:t>
            </a:r>
            <a:r>
              <a:rPr sz="2400" spc="94" dirty="0" smtClean="0">
                <a:latin typeface="Arial"/>
                <a:cs typeface="Arial"/>
              </a:rPr>
              <a:t> </a:t>
            </a:r>
            <a:r>
              <a:rPr sz="2400" spc="-59" dirty="0" smtClean="0">
                <a:latin typeface="Arial"/>
                <a:cs typeface="Arial"/>
              </a:rPr>
              <a:t>o</a:t>
            </a:r>
            <a:r>
              <a:rPr sz="2400" spc="19" dirty="0" smtClean="0">
                <a:latin typeface="Arial"/>
                <a:cs typeface="Arial"/>
              </a:rPr>
              <a:t>r</a:t>
            </a:r>
            <a:r>
              <a:rPr sz="2400" spc="-59" dirty="0" smtClean="0">
                <a:latin typeface="Arial"/>
                <a:cs typeface="Arial"/>
              </a:rPr>
              <a:t>de</a:t>
            </a:r>
            <a:r>
              <a:rPr sz="2400" spc="0" dirty="0" smtClean="0">
                <a:latin typeface="Arial"/>
                <a:cs typeface="Arial"/>
              </a:rPr>
              <a:t>r</a:t>
            </a:r>
            <a:r>
              <a:rPr sz="2400" spc="17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w</a:t>
            </a:r>
            <a:r>
              <a:rPr sz="2400" spc="-14" dirty="0" smtClean="0">
                <a:latin typeface="Arial"/>
                <a:cs typeface="Arial"/>
              </a:rPr>
              <a:t>i</a:t>
            </a:r>
            <a:r>
              <a:rPr sz="2400" spc="0" dirty="0" smtClean="0">
                <a:latin typeface="Arial"/>
                <a:cs typeface="Arial"/>
              </a:rPr>
              <a:t>t</a:t>
            </a:r>
            <a:r>
              <a:rPr sz="2400" spc="19" dirty="0" smtClean="0">
                <a:latin typeface="Arial"/>
                <a:cs typeface="Arial"/>
              </a:rPr>
              <a:t>h</a:t>
            </a:r>
            <a:r>
              <a:rPr sz="2400" spc="-4" dirty="0" smtClean="0">
                <a:latin typeface="Arial"/>
                <a:cs typeface="Arial"/>
              </a:rPr>
              <a:t>i</a:t>
            </a:r>
            <a:r>
              <a:rPr sz="2400" spc="0" dirty="0" smtClean="0">
                <a:latin typeface="Arial"/>
                <a:cs typeface="Arial"/>
              </a:rPr>
              <a:t>n</a:t>
            </a:r>
            <a:r>
              <a:rPr sz="2400" spc="19" dirty="0" smtClean="0">
                <a:latin typeface="Arial"/>
                <a:cs typeface="Arial"/>
              </a:rPr>
              <a:t> </a:t>
            </a:r>
            <a:r>
              <a:rPr sz="2400" spc="9" dirty="0" smtClean="0">
                <a:latin typeface="Arial"/>
                <a:cs typeface="Arial"/>
              </a:rPr>
              <a:t>t</a:t>
            </a:r>
            <a:r>
              <a:rPr sz="2400" spc="14" dirty="0" smtClean="0">
                <a:latin typeface="Arial"/>
                <a:cs typeface="Arial"/>
              </a:rPr>
              <a:t>h</a:t>
            </a:r>
            <a:r>
              <a:rPr sz="2400" spc="0" dirty="0" smtClean="0">
                <a:latin typeface="Arial"/>
                <a:cs typeface="Arial"/>
              </a:rPr>
              <a:t>e</a:t>
            </a:r>
            <a:r>
              <a:rPr sz="2400" spc="-54" dirty="0" smtClean="0">
                <a:latin typeface="Arial"/>
                <a:cs typeface="Arial"/>
              </a:rPr>
              <a:t> </a:t>
            </a:r>
            <a:r>
              <a:rPr sz="2400" spc="19" dirty="0" smtClean="0">
                <a:latin typeface="Arial"/>
                <a:cs typeface="Arial"/>
              </a:rPr>
              <a:t>n</a:t>
            </a:r>
            <a:r>
              <a:rPr sz="2400" spc="-59" dirty="0" smtClean="0">
                <a:latin typeface="Arial"/>
                <a:cs typeface="Arial"/>
              </a:rPr>
              <a:t>od</a:t>
            </a:r>
            <a:r>
              <a:rPr sz="2400" spc="0" dirty="0" smtClean="0">
                <a:latin typeface="Arial"/>
                <a:cs typeface="Arial"/>
              </a:rPr>
              <a:t>e</a:t>
            </a:r>
            <a:endParaRPr sz="24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88975" y="4529482"/>
            <a:ext cx="1278189" cy="33063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605"/>
              </a:lnSpc>
              <a:spcBef>
                <a:spcPts val="130"/>
              </a:spcBef>
            </a:pPr>
            <a:r>
              <a:rPr sz="2400" spc="0" dirty="0" smtClean="0">
                <a:latin typeface="Meiryo"/>
                <a:cs typeface="Meiryo"/>
              </a:rPr>
              <a:t>➢</a:t>
            </a:r>
            <a:r>
              <a:rPr sz="2400" spc="126" dirty="0" smtClean="0">
                <a:latin typeface="Meiryo"/>
                <a:cs typeface="Meiryo"/>
              </a:rPr>
              <a:t> </a:t>
            </a:r>
            <a:r>
              <a:rPr sz="3600" spc="-25" baseline="1207" dirty="0" smtClean="0">
                <a:latin typeface="Arial"/>
                <a:cs typeface="Arial"/>
              </a:rPr>
              <a:t>K</a:t>
            </a:r>
            <a:r>
              <a:rPr sz="3600" spc="-59" baseline="1207" dirty="0" smtClean="0">
                <a:latin typeface="Arial"/>
                <a:cs typeface="Arial"/>
              </a:rPr>
              <a:t>e</a:t>
            </a:r>
            <a:r>
              <a:rPr sz="3600" spc="0" baseline="1207" dirty="0" smtClean="0">
                <a:latin typeface="Arial"/>
                <a:cs typeface="Arial"/>
              </a:rPr>
              <a:t>y</a:t>
            </a:r>
            <a:r>
              <a:rPr sz="3600" spc="79" baseline="1207" dirty="0" smtClean="0">
                <a:latin typeface="Arial"/>
                <a:cs typeface="Arial"/>
              </a:rPr>
              <a:t> </a:t>
            </a:r>
            <a:r>
              <a:rPr sz="3600" spc="0" baseline="1207" dirty="0" smtClean="0">
                <a:latin typeface="Arial"/>
                <a:cs typeface="Arial"/>
              </a:rPr>
              <a:t>to</a:t>
            </a:r>
            <a:endParaRPr sz="24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974090" y="4529482"/>
            <a:ext cx="7411379" cy="33051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-54" dirty="0" smtClean="0">
                <a:latin typeface="Arial"/>
                <a:cs typeface="Arial"/>
              </a:rPr>
              <a:t>b</a:t>
            </a:r>
            <a:r>
              <a:rPr sz="2400" spc="0" dirty="0" smtClean="0">
                <a:latin typeface="Arial"/>
                <a:cs typeface="Arial"/>
              </a:rPr>
              <a:t>e</a:t>
            </a:r>
            <a:r>
              <a:rPr sz="2400" spc="94" dirty="0" smtClean="0">
                <a:latin typeface="Arial"/>
                <a:cs typeface="Arial"/>
              </a:rPr>
              <a:t> </a:t>
            </a:r>
            <a:r>
              <a:rPr sz="2400" spc="-4" dirty="0" smtClean="0">
                <a:latin typeface="Arial"/>
                <a:cs typeface="Arial"/>
              </a:rPr>
              <a:t>i</a:t>
            </a:r>
            <a:r>
              <a:rPr sz="2400" spc="9" dirty="0" smtClean="0">
                <a:latin typeface="Arial"/>
                <a:cs typeface="Arial"/>
              </a:rPr>
              <a:t>n</a:t>
            </a:r>
            <a:r>
              <a:rPr sz="2400" spc="0" dirty="0" smtClean="0">
                <a:latin typeface="Arial"/>
                <a:cs typeface="Arial"/>
              </a:rPr>
              <a:t>s</a:t>
            </a:r>
            <a:r>
              <a:rPr sz="2400" spc="-59" dirty="0" smtClean="0">
                <a:latin typeface="Arial"/>
                <a:cs typeface="Arial"/>
              </a:rPr>
              <a:t>e</a:t>
            </a:r>
            <a:r>
              <a:rPr sz="2400" spc="19" dirty="0" smtClean="0">
                <a:latin typeface="Arial"/>
                <a:cs typeface="Arial"/>
              </a:rPr>
              <a:t>r</a:t>
            </a:r>
            <a:r>
              <a:rPr sz="2400" spc="0" dirty="0" smtClean="0">
                <a:latin typeface="Arial"/>
                <a:cs typeface="Arial"/>
              </a:rPr>
              <a:t>t</a:t>
            </a:r>
            <a:r>
              <a:rPr sz="2400" spc="-54" dirty="0" smtClean="0">
                <a:latin typeface="Arial"/>
                <a:cs typeface="Arial"/>
              </a:rPr>
              <a:t>e</a:t>
            </a:r>
            <a:r>
              <a:rPr sz="2400" spc="0" dirty="0" smtClean="0">
                <a:latin typeface="Arial"/>
                <a:cs typeface="Arial"/>
              </a:rPr>
              <a:t>d</a:t>
            </a:r>
            <a:r>
              <a:rPr sz="2400" spc="94" dirty="0" smtClean="0">
                <a:latin typeface="Arial"/>
                <a:cs typeface="Arial"/>
              </a:rPr>
              <a:t> </a:t>
            </a:r>
            <a:r>
              <a:rPr sz="2400" spc="-4" dirty="0" smtClean="0">
                <a:latin typeface="Arial"/>
                <a:cs typeface="Arial"/>
              </a:rPr>
              <a:t>i</a:t>
            </a:r>
            <a:r>
              <a:rPr sz="2400" spc="9" dirty="0" smtClean="0">
                <a:latin typeface="Arial"/>
                <a:cs typeface="Arial"/>
              </a:rPr>
              <a:t>n</a:t>
            </a:r>
            <a:r>
              <a:rPr sz="2400" spc="0" dirty="0" smtClean="0">
                <a:latin typeface="Arial"/>
                <a:cs typeface="Arial"/>
              </a:rPr>
              <a:t>to</a:t>
            </a:r>
            <a:r>
              <a:rPr sz="2400" spc="-50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a</a:t>
            </a:r>
            <a:r>
              <a:rPr sz="2400" spc="29" dirty="0" smtClean="0">
                <a:latin typeface="Arial"/>
                <a:cs typeface="Arial"/>
              </a:rPr>
              <a:t> </a:t>
            </a:r>
            <a:r>
              <a:rPr sz="2400" spc="79" dirty="0" smtClean="0">
                <a:latin typeface="Arial"/>
                <a:cs typeface="Arial"/>
              </a:rPr>
              <a:t>f</a:t>
            </a:r>
            <a:r>
              <a:rPr sz="2400" spc="9" dirty="0" smtClean="0">
                <a:latin typeface="Arial"/>
                <a:cs typeface="Arial"/>
              </a:rPr>
              <a:t>u</a:t>
            </a:r>
            <a:r>
              <a:rPr sz="2400" spc="-4" dirty="0" smtClean="0">
                <a:latin typeface="Arial"/>
                <a:cs typeface="Arial"/>
              </a:rPr>
              <a:t>ll</a:t>
            </a:r>
            <a:r>
              <a:rPr sz="2400" spc="9" dirty="0" smtClean="0">
                <a:latin typeface="Arial"/>
                <a:cs typeface="Arial"/>
              </a:rPr>
              <a:t>n</a:t>
            </a:r>
            <a:r>
              <a:rPr sz="2400" spc="-59" dirty="0" smtClean="0">
                <a:latin typeface="Arial"/>
                <a:cs typeface="Arial"/>
              </a:rPr>
              <a:t>ode</a:t>
            </a:r>
            <a:r>
              <a:rPr sz="2400" spc="0" dirty="0" smtClean="0">
                <a:latin typeface="Arial"/>
                <a:cs typeface="Arial"/>
              </a:rPr>
              <a:t>,</a:t>
            </a:r>
            <a:r>
              <a:rPr sz="2400" spc="8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t</a:t>
            </a:r>
            <a:r>
              <a:rPr sz="2400" spc="19" dirty="0" smtClean="0">
                <a:latin typeface="Arial"/>
                <a:cs typeface="Arial"/>
              </a:rPr>
              <a:t>h</a:t>
            </a:r>
            <a:r>
              <a:rPr sz="2400" spc="0" dirty="0" smtClean="0">
                <a:latin typeface="Arial"/>
                <a:cs typeface="Arial"/>
              </a:rPr>
              <a:t>e</a:t>
            </a:r>
            <a:r>
              <a:rPr sz="2400" spc="-54" dirty="0" smtClean="0">
                <a:latin typeface="Arial"/>
                <a:cs typeface="Arial"/>
              </a:rPr>
              <a:t> </a:t>
            </a:r>
            <a:r>
              <a:rPr sz="2400" spc="19" dirty="0" smtClean="0">
                <a:latin typeface="Arial"/>
                <a:cs typeface="Arial"/>
              </a:rPr>
              <a:t>n</a:t>
            </a:r>
            <a:r>
              <a:rPr sz="2400" spc="-59" dirty="0" smtClean="0">
                <a:latin typeface="Arial"/>
                <a:cs typeface="Arial"/>
              </a:rPr>
              <a:t>od</a:t>
            </a:r>
            <a:r>
              <a:rPr sz="2400" spc="0" dirty="0" smtClean="0">
                <a:latin typeface="Arial"/>
                <a:cs typeface="Arial"/>
              </a:rPr>
              <a:t>e</a:t>
            </a:r>
            <a:r>
              <a:rPr sz="2400" spc="94" dirty="0" smtClean="0">
                <a:latin typeface="Arial"/>
                <a:cs typeface="Arial"/>
              </a:rPr>
              <a:t> </a:t>
            </a:r>
            <a:r>
              <a:rPr sz="2400" spc="-4" dirty="0" smtClean="0">
                <a:latin typeface="Arial"/>
                <a:cs typeface="Arial"/>
              </a:rPr>
              <a:t>i</a:t>
            </a:r>
            <a:r>
              <a:rPr sz="2400" spc="0" dirty="0" smtClean="0">
                <a:latin typeface="Arial"/>
                <a:cs typeface="Arial"/>
              </a:rPr>
              <a:t>s s</a:t>
            </a:r>
            <a:r>
              <a:rPr sz="2400" spc="-54" dirty="0" smtClean="0">
                <a:latin typeface="Arial"/>
                <a:cs typeface="Arial"/>
              </a:rPr>
              <a:t>p</a:t>
            </a:r>
            <a:r>
              <a:rPr sz="2400" spc="-4" dirty="0" smtClean="0">
                <a:latin typeface="Arial"/>
                <a:cs typeface="Arial"/>
              </a:rPr>
              <a:t>li</a:t>
            </a:r>
            <a:r>
              <a:rPr sz="2400" spc="0" dirty="0" smtClean="0">
                <a:latin typeface="Arial"/>
                <a:cs typeface="Arial"/>
              </a:rPr>
              <a:t>t</a:t>
            </a:r>
            <a:r>
              <a:rPr sz="2400" spc="9" dirty="0" smtClean="0">
                <a:latin typeface="Arial"/>
                <a:cs typeface="Arial"/>
              </a:rPr>
              <a:t>t</a:t>
            </a:r>
            <a:r>
              <a:rPr sz="2400" spc="-59" dirty="0" smtClean="0">
                <a:latin typeface="Arial"/>
                <a:cs typeface="Arial"/>
              </a:rPr>
              <a:t>e</a:t>
            </a:r>
            <a:r>
              <a:rPr sz="2400" spc="0" dirty="0" smtClean="0">
                <a:latin typeface="Arial"/>
                <a:cs typeface="Arial"/>
              </a:rPr>
              <a:t>d</a:t>
            </a:r>
            <a:r>
              <a:rPr sz="2400" spc="175" dirty="0" smtClean="0">
                <a:latin typeface="Arial"/>
                <a:cs typeface="Arial"/>
              </a:rPr>
              <a:t> </a:t>
            </a:r>
            <a:r>
              <a:rPr sz="2400" spc="-4" dirty="0" smtClean="0">
                <a:latin typeface="Arial"/>
                <a:cs typeface="Arial"/>
              </a:rPr>
              <a:t>i</a:t>
            </a:r>
            <a:r>
              <a:rPr sz="2400" spc="9" dirty="0" smtClean="0">
                <a:latin typeface="Arial"/>
                <a:cs typeface="Arial"/>
              </a:rPr>
              <a:t>n</a:t>
            </a:r>
            <a:r>
              <a:rPr sz="2400" spc="0" dirty="0" smtClean="0">
                <a:latin typeface="Arial"/>
                <a:cs typeface="Arial"/>
              </a:rPr>
              <a:t>to</a:t>
            </a:r>
            <a:r>
              <a:rPr sz="2400" spc="-49" dirty="0" smtClean="0">
                <a:latin typeface="Arial"/>
                <a:cs typeface="Arial"/>
              </a:rPr>
              <a:t> </a:t>
            </a:r>
            <a:r>
              <a:rPr sz="2400" spc="9" dirty="0" smtClean="0">
                <a:latin typeface="Arial"/>
                <a:cs typeface="Arial"/>
              </a:rPr>
              <a:t>t</a:t>
            </a:r>
            <a:r>
              <a:rPr sz="2400" spc="-9" dirty="0" smtClean="0">
                <a:latin typeface="Arial"/>
                <a:cs typeface="Arial"/>
              </a:rPr>
              <a:t>w</a:t>
            </a:r>
            <a:r>
              <a:rPr sz="2400" spc="0" dirty="0" smtClean="0">
                <a:latin typeface="Arial"/>
                <a:cs typeface="Arial"/>
              </a:rPr>
              <a:t>o</a:t>
            </a:r>
            <a:endParaRPr sz="24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9401565" y="4529482"/>
            <a:ext cx="880949" cy="33051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9" dirty="0" smtClean="0">
                <a:latin typeface="Arial"/>
                <a:cs typeface="Arial"/>
              </a:rPr>
              <a:t>n</a:t>
            </a:r>
            <a:r>
              <a:rPr sz="2400" spc="-59" dirty="0" smtClean="0">
                <a:latin typeface="Arial"/>
                <a:cs typeface="Arial"/>
              </a:rPr>
              <a:t>ode</a:t>
            </a:r>
            <a:r>
              <a:rPr sz="2400" spc="0" dirty="0" smtClean="0">
                <a:latin typeface="Arial"/>
                <a:cs typeface="Arial"/>
              </a:rPr>
              <a:t>s</a:t>
            </a:r>
            <a:endParaRPr sz="2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0315697" y="4529482"/>
            <a:ext cx="385743" cy="33051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-59" dirty="0" smtClean="0">
                <a:latin typeface="Arial"/>
                <a:cs typeface="Arial"/>
              </a:rPr>
              <a:t>b</a:t>
            </a:r>
            <a:r>
              <a:rPr sz="2400" spc="0" dirty="0" smtClean="0">
                <a:latin typeface="Arial"/>
                <a:cs typeface="Arial"/>
              </a:rPr>
              <a:t>y</a:t>
            </a:r>
            <a:endParaRPr sz="24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32192" y="4901081"/>
            <a:ext cx="3353419" cy="33083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latin typeface="Arial"/>
                <a:cs typeface="Arial"/>
              </a:rPr>
              <a:t>t</a:t>
            </a:r>
            <a:r>
              <a:rPr sz="2400" spc="-54" dirty="0" smtClean="0">
                <a:latin typeface="Arial"/>
                <a:cs typeface="Arial"/>
              </a:rPr>
              <a:t>a</a:t>
            </a:r>
            <a:r>
              <a:rPr sz="2400" spc="0" dirty="0" smtClean="0">
                <a:latin typeface="Arial"/>
                <a:cs typeface="Arial"/>
              </a:rPr>
              <a:t>k</a:t>
            </a:r>
            <a:r>
              <a:rPr sz="2400" spc="-9" dirty="0" smtClean="0">
                <a:latin typeface="Arial"/>
                <a:cs typeface="Arial"/>
              </a:rPr>
              <a:t>i</a:t>
            </a:r>
            <a:r>
              <a:rPr sz="2400" spc="9" dirty="0" smtClean="0">
                <a:latin typeface="Arial"/>
                <a:cs typeface="Arial"/>
              </a:rPr>
              <a:t>n</a:t>
            </a:r>
            <a:r>
              <a:rPr sz="2400" spc="0" dirty="0" smtClean="0">
                <a:latin typeface="Arial"/>
                <a:cs typeface="Arial"/>
              </a:rPr>
              <a:t>g</a:t>
            </a:r>
            <a:r>
              <a:rPr sz="2400" spc="1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t</a:t>
            </a:r>
            <a:r>
              <a:rPr sz="2400" spc="14" dirty="0" smtClean="0">
                <a:latin typeface="Arial"/>
                <a:cs typeface="Arial"/>
              </a:rPr>
              <a:t>h</a:t>
            </a:r>
            <a:r>
              <a:rPr sz="2400" spc="0" dirty="0" smtClean="0">
                <a:latin typeface="Arial"/>
                <a:cs typeface="Arial"/>
              </a:rPr>
              <a:t>e</a:t>
            </a:r>
            <a:r>
              <a:rPr sz="2400" spc="19" dirty="0" smtClean="0">
                <a:latin typeface="Arial"/>
                <a:cs typeface="Arial"/>
              </a:rPr>
              <a:t> m</a:t>
            </a:r>
            <a:r>
              <a:rPr sz="2400" spc="-64" dirty="0" smtClean="0">
                <a:latin typeface="Arial"/>
                <a:cs typeface="Arial"/>
              </a:rPr>
              <a:t>ed</a:t>
            </a:r>
            <a:r>
              <a:rPr sz="2400" spc="-9" dirty="0" smtClean="0">
                <a:latin typeface="Arial"/>
                <a:cs typeface="Arial"/>
              </a:rPr>
              <a:t>i</a:t>
            </a:r>
            <a:r>
              <a:rPr sz="2400" spc="-64" dirty="0" smtClean="0">
                <a:latin typeface="Arial"/>
                <a:cs typeface="Arial"/>
              </a:rPr>
              <a:t>a</a:t>
            </a:r>
            <a:r>
              <a:rPr sz="2400" spc="0" dirty="0" smtClean="0">
                <a:latin typeface="Arial"/>
                <a:cs typeface="Arial"/>
              </a:rPr>
              <a:t>n</a:t>
            </a:r>
            <a:r>
              <a:rPr sz="2400" spc="164" dirty="0" smtClean="0">
                <a:latin typeface="Arial"/>
                <a:cs typeface="Arial"/>
              </a:rPr>
              <a:t> </a:t>
            </a:r>
            <a:r>
              <a:rPr sz="2400" spc="-75" dirty="0" smtClean="0">
                <a:latin typeface="Arial"/>
                <a:cs typeface="Arial"/>
              </a:rPr>
              <a:t>v</a:t>
            </a:r>
            <a:r>
              <a:rPr sz="2400" spc="-64" dirty="0" smtClean="0">
                <a:latin typeface="Arial"/>
                <a:cs typeface="Arial"/>
              </a:rPr>
              <a:t>a</a:t>
            </a:r>
            <a:r>
              <a:rPr sz="2400" spc="-9" dirty="0" smtClean="0">
                <a:latin typeface="Arial"/>
                <a:cs typeface="Arial"/>
              </a:rPr>
              <a:t>l</a:t>
            </a:r>
            <a:r>
              <a:rPr sz="2400" spc="9" dirty="0" smtClean="0">
                <a:latin typeface="Arial"/>
                <a:cs typeface="Arial"/>
              </a:rPr>
              <a:t>u</a:t>
            </a:r>
            <a:r>
              <a:rPr sz="2400" spc="-64" dirty="0" smtClean="0">
                <a:latin typeface="Arial"/>
                <a:cs typeface="Arial"/>
              </a:rPr>
              <a:t>e</a:t>
            </a:r>
            <a:r>
              <a:rPr sz="2400" spc="0" dirty="0" smtClean="0">
                <a:latin typeface="Arial"/>
                <a:cs typeface="Arial"/>
              </a:rPr>
              <a:t>.</a:t>
            </a:r>
            <a:endParaRPr sz="24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88975" y="5778765"/>
            <a:ext cx="313730" cy="33083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605"/>
              </a:lnSpc>
              <a:spcBef>
                <a:spcPts val="130"/>
              </a:spcBef>
            </a:pPr>
            <a:r>
              <a:rPr sz="2400" spc="0" dirty="0" smtClean="0">
                <a:latin typeface="Meiryo"/>
                <a:cs typeface="Meiryo"/>
              </a:rPr>
              <a:t>➢</a:t>
            </a:r>
            <a:endParaRPr sz="2400">
              <a:latin typeface="Meiryo"/>
              <a:cs typeface="Meiryo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1098867" y="5778651"/>
            <a:ext cx="4705580" cy="76967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-29" dirty="0" smtClean="0">
                <a:latin typeface="Arial"/>
                <a:cs typeface="Arial"/>
              </a:rPr>
              <a:t>A</a:t>
            </a:r>
            <a:r>
              <a:rPr sz="2400" spc="-9" dirty="0" smtClean="0">
                <a:latin typeface="Arial"/>
                <a:cs typeface="Arial"/>
              </a:rPr>
              <a:t>l</a:t>
            </a:r>
            <a:r>
              <a:rPr sz="2400" spc="0" dirty="0" smtClean="0">
                <a:latin typeface="Arial"/>
                <a:cs typeface="Arial"/>
              </a:rPr>
              <a:t>l</a:t>
            </a:r>
            <a:r>
              <a:rPr sz="2400" spc="75" dirty="0" smtClean="0">
                <a:latin typeface="Arial"/>
                <a:cs typeface="Arial"/>
              </a:rPr>
              <a:t> </a:t>
            </a:r>
            <a:r>
              <a:rPr sz="2400" spc="9" dirty="0" smtClean="0">
                <a:latin typeface="Arial"/>
                <a:cs typeface="Arial"/>
              </a:rPr>
              <a:t>L</a:t>
            </a:r>
            <a:r>
              <a:rPr sz="2400" spc="-64" dirty="0" smtClean="0">
                <a:latin typeface="Arial"/>
                <a:cs typeface="Arial"/>
              </a:rPr>
              <a:t>ea</a:t>
            </a:r>
            <a:r>
              <a:rPr sz="2400" spc="-75" dirty="0" smtClean="0">
                <a:latin typeface="Arial"/>
                <a:cs typeface="Arial"/>
              </a:rPr>
              <a:t>v</a:t>
            </a:r>
            <a:r>
              <a:rPr sz="2400" spc="-64" dirty="0" smtClean="0">
                <a:latin typeface="Arial"/>
                <a:cs typeface="Arial"/>
              </a:rPr>
              <a:t>e</a:t>
            </a:r>
            <a:r>
              <a:rPr sz="2400" spc="0" dirty="0" smtClean="0">
                <a:latin typeface="Arial"/>
                <a:cs typeface="Arial"/>
              </a:rPr>
              <a:t>s</a:t>
            </a:r>
            <a:r>
              <a:rPr sz="2400" spc="229" dirty="0" smtClean="0">
                <a:latin typeface="Arial"/>
                <a:cs typeface="Arial"/>
              </a:rPr>
              <a:t> </a:t>
            </a:r>
            <a:r>
              <a:rPr sz="2400" spc="-64" dirty="0" smtClean="0">
                <a:latin typeface="Arial"/>
                <a:cs typeface="Arial"/>
              </a:rPr>
              <a:t>a</a:t>
            </a:r>
            <a:r>
              <a:rPr sz="2400" spc="19" dirty="0" smtClean="0">
                <a:latin typeface="Arial"/>
                <a:cs typeface="Arial"/>
              </a:rPr>
              <a:t>r</a:t>
            </a:r>
            <a:r>
              <a:rPr sz="2400" spc="0" dirty="0" smtClean="0">
                <a:latin typeface="Arial"/>
                <a:cs typeface="Arial"/>
              </a:rPr>
              <a:t>e</a:t>
            </a:r>
            <a:r>
              <a:rPr sz="2400" spc="1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to</a:t>
            </a:r>
            <a:r>
              <a:rPr sz="2400" spc="-50" dirty="0" smtClean="0">
                <a:latin typeface="Arial"/>
                <a:cs typeface="Arial"/>
              </a:rPr>
              <a:t> </a:t>
            </a:r>
            <a:r>
              <a:rPr sz="2400" spc="-54" dirty="0" smtClean="0">
                <a:latin typeface="Arial"/>
                <a:cs typeface="Arial"/>
              </a:rPr>
              <a:t>b</a:t>
            </a:r>
            <a:r>
              <a:rPr sz="2400" spc="0" dirty="0" smtClean="0">
                <a:latin typeface="Arial"/>
                <a:cs typeface="Arial"/>
              </a:rPr>
              <a:t>e</a:t>
            </a:r>
            <a:r>
              <a:rPr sz="2400" spc="94" dirty="0" smtClean="0">
                <a:latin typeface="Arial"/>
                <a:cs typeface="Arial"/>
              </a:rPr>
              <a:t> </a:t>
            </a:r>
            <a:r>
              <a:rPr sz="2400" spc="-64" dirty="0" smtClean="0">
                <a:latin typeface="Arial"/>
                <a:cs typeface="Arial"/>
              </a:rPr>
              <a:t>a</a:t>
            </a:r>
            <a:r>
              <a:rPr sz="2400" spc="0" dirty="0" smtClean="0">
                <a:latin typeface="Arial"/>
                <a:cs typeface="Arial"/>
              </a:rPr>
              <a:t>t</a:t>
            </a:r>
            <a:r>
              <a:rPr sz="2400" spc="1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s</a:t>
            </a:r>
            <a:r>
              <a:rPr sz="2400" spc="-64" dirty="0" smtClean="0">
                <a:latin typeface="Arial"/>
                <a:cs typeface="Arial"/>
              </a:rPr>
              <a:t>a</a:t>
            </a:r>
            <a:r>
              <a:rPr sz="2400" spc="19" dirty="0" smtClean="0">
                <a:latin typeface="Arial"/>
                <a:cs typeface="Arial"/>
              </a:rPr>
              <a:t>m</a:t>
            </a:r>
            <a:r>
              <a:rPr sz="2400" spc="0" dirty="0" smtClean="0">
                <a:latin typeface="Arial"/>
                <a:cs typeface="Arial"/>
              </a:rPr>
              <a:t>e</a:t>
            </a:r>
            <a:r>
              <a:rPr sz="2400" spc="94" dirty="0" smtClean="0">
                <a:latin typeface="Arial"/>
                <a:cs typeface="Arial"/>
              </a:rPr>
              <a:t> </a:t>
            </a:r>
            <a:r>
              <a:rPr sz="2400" spc="-9" dirty="0" smtClean="0">
                <a:latin typeface="Arial"/>
                <a:cs typeface="Arial"/>
              </a:rPr>
              <a:t>l</a:t>
            </a:r>
            <a:r>
              <a:rPr sz="2400" spc="-64" dirty="0" smtClean="0">
                <a:latin typeface="Arial"/>
                <a:cs typeface="Arial"/>
              </a:rPr>
              <a:t>e</a:t>
            </a:r>
            <a:r>
              <a:rPr sz="2400" spc="-75" dirty="0" smtClean="0">
                <a:latin typeface="Arial"/>
                <a:cs typeface="Arial"/>
              </a:rPr>
              <a:t>v</a:t>
            </a:r>
            <a:r>
              <a:rPr sz="2400" spc="-64" dirty="0" smtClean="0">
                <a:latin typeface="Arial"/>
                <a:cs typeface="Arial"/>
              </a:rPr>
              <a:t>e</a:t>
            </a:r>
            <a:r>
              <a:rPr sz="2400" spc="-9" dirty="0" smtClean="0">
                <a:latin typeface="Arial"/>
                <a:cs typeface="Arial"/>
              </a:rPr>
              <a:t>l</a:t>
            </a:r>
            <a:r>
              <a:rPr sz="2400" spc="0" dirty="0" smtClean="0">
                <a:latin typeface="Arial"/>
                <a:cs typeface="Arial"/>
              </a:rPr>
              <a:t>.</a:t>
            </a:r>
            <a:endParaRPr sz="2400">
              <a:latin typeface="Arial"/>
              <a:cs typeface="Arial"/>
            </a:endParaRPr>
          </a:p>
          <a:p>
            <a:pPr marL="517842" marR="45815">
              <a:lnSpc>
                <a:spcPts val="3504"/>
              </a:lnSpc>
              <a:spcBef>
                <a:spcPts val="47"/>
              </a:spcBef>
            </a:pPr>
            <a:r>
              <a:rPr sz="3600" spc="0" baseline="-2148" dirty="0" smtClean="0">
                <a:latin typeface="Meiryo"/>
                <a:cs typeface="Meiryo"/>
              </a:rPr>
              <a:t>➢</a:t>
            </a:r>
            <a:r>
              <a:rPr sz="3600" spc="51" baseline="-2148" dirty="0" smtClean="0">
                <a:latin typeface="Meiryo"/>
                <a:cs typeface="Meiryo"/>
              </a:rPr>
              <a:t> </a:t>
            </a:r>
            <a:r>
              <a:rPr sz="3600" spc="9" baseline="-3623" dirty="0" smtClean="0">
                <a:latin typeface="Arial"/>
                <a:cs typeface="Arial"/>
              </a:rPr>
              <a:t>n</a:t>
            </a:r>
            <a:r>
              <a:rPr sz="3600" spc="0" baseline="-3623" dirty="0" smtClean="0">
                <a:latin typeface="Arial"/>
                <a:cs typeface="Arial"/>
              </a:rPr>
              <a:t>o</a:t>
            </a:r>
            <a:r>
              <a:rPr sz="3600" spc="-54" baseline="-3623" dirty="0" smtClean="0">
                <a:latin typeface="Arial"/>
                <a:cs typeface="Arial"/>
              </a:rPr>
              <a:t> e</a:t>
            </a:r>
            <a:r>
              <a:rPr sz="3600" spc="19" baseline="-3623" dirty="0" smtClean="0">
                <a:latin typeface="Arial"/>
                <a:cs typeface="Arial"/>
              </a:rPr>
              <a:t>m</a:t>
            </a:r>
            <a:r>
              <a:rPr sz="3600" spc="-59" baseline="-3623" dirty="0" smtClean="0">
                <a:latin typeface="Arial"/>
                <a:cs typeface="Arial"/>
              </a:rPr>
              <a:t>p</a:t>
            </a:r>
            <a:r>
              <a:rPr sz="3600" spc="0" baseline="-3623" dirty="0" smtClean="0">
                <a:latin typeface="Arial"/>
                <a:cs typeface="Arial"/>
              </a:rPr>
              <a:t>ty</a:t>
            </a:r>
            <a:r>
              <a:rPr sz="3600" spc="84" baseline="-3623" dirty="0" smtClean="0">
                <a:latin typeface="Arial"/>
                <a:cs typeface="Arial"/>
              </a:rPr>
              <a:t> </a:t>
            </a:r>
            <a:r>
              <a:rPr sz="3600" spc="0" baseline="-3623" dirty="0" smtClean="0">
                <a:latin typeface="Arial"/>
                <a:cs typeface="Arial"/>
              </a:rPr>
              <a:t>s</a:t>
            </a:r>
            <a:r>
              <a:rPr sz="3600" spc="9" baseline="-3623" dirty="0" smtClean="0">
                <a:latin typeface="Arial"/>
                <a:cs typeface="Arial"/>
              </a:rPr>
              <a:t>u</a:t>
            </a:r>
            <a:r>
              <a:rPr sz="3600" spc="-59" baseline="-3623" dirty="0" smtClean="0">
                <a:latin typeface="Arial"/>
                <a:cs typeface="Arial"/>
              </a:rPr>
              <a:t>b</a:t>
            </a:r>
            <a:r>
              <a:rPr sz="3600" spc="0" baseline="-3623" dirty="0" smtClean="0">
                <a:latin typeface="Arial"/>
                <a:cs typeface="Arial"/>
              </a:rPr>
              <a:t>t</a:t>
            </a:r>
            <a:r>
              <a:rPr sz="3600" spc="29" baseline="-3623" dirty="0" smtClean="0">
                <a:latin typeface="Arial"/>
                <a:cs typeface="Arial"/>
              </a:rPr>
              <a:t>r</a:t>
            </a:r>
            <a:r>
              <a:rPr sz="3600" spc="-59" baseline="-3623" dirty="0" smtClean="0">
                <a:latin typeface="Arial"/>
                <a:cs typeface="Arial"/>
              </a:rPr>
              <a:t>ee</a:t>
            </a:r>
            <a:r>
              <a:rPr sz="3600" spc="0" baseline="-3623" dirty="0" smtClean="0">
                <a:latin typeface="Arial"/>
                <a:cs typeface="Arial"/>
              </a:rPr>
              <a:t>s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</TotalTime>
  <Words>898</Words>
  <Application>Microsoft Office PowerPoint</Application>
  <PresentationFormat>Custom</PresentationFormat>
  <Paragraphs>274</Paragraphs>
  <Slides>29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lenovo</dc:creator>
  <cp:lastModifiedBy>USER</cp:lastModifiedBy>
  <cp:revision>6</cp:revision>
  <dcterms:modified xsi:type="dcterms:W3CDTF">2022-08-23T08:48:50Z</dcterms:modified>
</cp:coreProperties>
</file>