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87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151C6-F570-42B9-90B1-D153A692C4ED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8065D-12AC-44A3-A8F0-6A0BBF30ED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9225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8065D-12AC-44A3-A8F0-6A0BBF30EDC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8076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8065D-12AC-44A3-A8F0-6A0BBF30EDC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6348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8065D-12AC-44A3-A8F0-6A0BBF30EDC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9386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600200" y="222451"/>
            <a:ext cx="8380477" cy="7429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44371" marR="1462622" algn="ctr">
              <a:lnSpc>
                <a:spcPts val="1939"/>
              </a:lnSpc>
              <a:spcBef>
                <a:spcPts val="97"/>
              </a:spcBef>
            </a:pPr>
            <a:r>
              <a:rPr lang="en-US" b="1" spc="-9" dirty="0" smtClean="0">
                <a:solidFill>
                  <a:srgbClr val="C00000"/>
                </a:solidFill>
                <a:latin typeface="Times New Roman"/>
                <a:cs typeface="Times New Roman"/>
              </a:rPr>
              <a:t>E.G.S</a:t>
            </a:r>
            <a:r>
              <a:rPr lang="en-US" b="1" spc="-9" dirty="0">
                <a:solidFill>
                  <a:srgbClr val="C00000"/>
                </a:solidFill>
                <a:latin typeface="Times New Roman"/>
                <a:cs typeface="Times New Roman"/>
              </a:rPr>
              <a:t>. </a:t>
            </a:r>
            <a:r>
              <a:rPr lang="en-US" b="1" spc="-9" dirty="0" err="1">
                <a:solidFill>
                  <a:srgbClr val="C00000"/>
                </a:solidFill>
                <a:latin typeface="Times New Roman"/>
                <a:cs typeface="Times New Roman"/>
              </a:rPr>
              <a:t>Pillay</a:t>
            </a:r>
            <a:r>
              <a:rPr lang="en-US" b="1" spc="-9" dirty="0">
                <a:solidFill>
                  <a:srgbClr val="C00000"/>
                </a:solidFill>
                <a:latin typeface="Times New Roman"/>
                <a:cs typeface="Times New Roman"/>
              </a:rPr>
              <a:t> Engineering College, </a:t>
            </a:r>
            <a:r>
              <a:rPr lang="en-US" b="1" spc="-9" dirty="0" err="1">
                <a:solidFill>
                  <a:srgbClr val="C00000"/>
                </a:solidFill>
                <a:latin typeface="Times New Roman"/>
                <a:cs typeface="Times New Roman"/>
              </a:rPr>
              <a:t>Nagapattinam</a:t>
            </a:r>
            <a:endParaRPr lang="en-US" b="1" spc="-9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95825"/>
              </a:lnSpc>
            </a:pPr>
            <a:r>
              <a:rPr lang="en-US" sz="1600" b="1" dirty="0" smtClean="0">
                <a:solidFill>
                  <a:srgbClr val="7E7E7E"/>
                </a:solidFill>
                <a:latin typeface="Times New Roman"/>
                <a:cs typeface="Times New Roman"/>
              </a:rPr>
              <a:t>Department </a:t>
            </a:r>
            <a:r>
              <a:rPr lang="en-US" sz="1600" b="1" dirty="0">
                <a:solidFill>
                  <a:srgbClr val="7E7E7E"/>
                </a:solidFill>
                <a:latin typeface="Times New Roman"/>
                <a:cs typeface="Times New Roman"/>
              </a:rPr>
              <a:t>of Computer Science and </a:t>
            </a:r>
            <a:r>
              <a:rPr lang="en-US" sz="1600" b="1" dirty="0" smtClean="0">
                <a:solidFill>
                  <a:srgbClr val="7E7E7E"/>
                </a:solidFill>
                <a:latin typeface="Times New Roman"/>
                <a:cs typeface="Times New Roman"/>
              </a:rPr>
              <a:t>Engineering</a:t>
            </a:r>
            <a:endParaRPr lang="en-US" sz="1600" b="1" dirty="0">
              <a:solidFill>
                <a:srgbClr val="7E7E7E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99894" y="1928443"/>
            <a:ext cx="3931880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IN</a:t>
            </a:r>
            <a:r>
              <a:rPr sz="4000" spc="-9" dirty="0" smtClean="0">
                <a:latin typeface="Times New Roman"/>
                <a:cs typeface="Times New Roman"/>
              </a:rPr>
              <a:t>T</a:t>
            </a:r>
            <a:r>
              <a:rPr sz="4000" spc="0" dirty="0" smtClean="0">
                <a:latin typeface="Times New Roman"/>
                <a:cs typeface="Times New Roman"/>
              </a:rPr>
              <a:t>RO</a:t>
            </a:r>
            <a:r>
              <a:rPr sz="4000" spc="-14" dirty="0" smtClean="0">
                <a:latin typeface="Times New Roman"/>
                <a:cs typeface="Times New Roman"/>
              </a:rPr>
              <a:t>D</a:t>
            </a:r>
            <a:r>
              <a:rPr sz="4000" spc="0" dirty="0" smtClean="0">
                <a:latin typeface="Times New Roman"/>
                <a:cs typeface="Times New Roman"/>
              </a:rPr>
              <a:t>UC</a:t>
            </a:r>
            <a:r>
              <a:rPr sz="4000" spc="-14" dirty="0" smtClean="0">
                <a:latin typeface="Times New Roman"/>
                <a:cs typeface="Times New Roman"/>
              </a:rPr>
              <a:t>T</a:t>
            </a:r>
            <a:r>
              <a:rPr sz="4000" spc="0" dirty="0" smtClean="0">
                <a:latin typeface="Times New Roman"/>
                <a:cs typeface="Times New Roman"/>
              </a:rPr>
              <a:t>ION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53599" y="1928443"/>
            <a:ext cx="768306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-79" dirty="0" smtClean="0">
                <a:latin typeface="Times New Roman"/>
                <a:cs typeface="Times New Roman"/>
              </a:rPr>
              <a:t>T</a:t>
            </a:r>
            <a:r>
              <a:rPr sz="4000" spc="0" dirty="0" smtClean="0">
                <a:latin typeface="Times New Roman"/>
                <a:cs typeface="Times New Roman"/>
              </a:rPr>
              <a:t>O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47286" y="1928443"/>
            <a:ext cx="1820461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GR</a:t>
            </a:r>
            <a:r>
              <a:rPr sz="4000" spc="-14" dirty="0" smtClean="0">
                <a:latin typeface="Times New Roman"/>
                <a:cs typeface="Times New Roman"/>
              </a:rPr>
              <a:t>A</a:t>
            </a:r>
            <a:r>
              <a:rPr sz="4000" spc="0" dirty="0" smtClean="0">
                <a:latin typeface="Times New Roman"/>
                <a:cs typeface="Times New Roman"/>
              </a:rPr>
              <a:t>PH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12140" y="3805352"/>
            <a:ext cx="3883660" cy="14649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148148">
              <a:lnSpc>
                <a:spcPts val="2090"/>
              </a:lnSpc>
              <a:spcBef>
                <a:spcPts val="968"/>
              </a:spcBef>
            </a:pP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ject 43"/>
          <p:cNvSpPr txBox="1"/>
          <p:nvPr/>
        </p:nvSpPr>
        <p:spPr>
          <a:xfrm>
            <a:off x="9064117" y="4986528"/>
            <a:ext cx="3127882" cy="14660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ct val="96761"/>
              </a:lnSpc>
              <a:spcBef>
                <a:spcPts val="8244"/>
              </a:spcBef>
            </a:pPr>
            <a:r>
              <a:rPr sz="9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10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948928" y="2276855"/>
            <a:ext cx="3409187" cy="2333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087612" y="4986528"/>
            <a:ext cx="3104388" cy="1466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56310" y="708538"/>
            <a:ext cx="435355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GRAPH</a:t>
            </a:r>
            <a:r>
              <a:rPr sz="3200" spc="-6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TER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INOLOGIES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73988" y="1549561"/>
            <a:ext cx="8136259" cy="27801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383" algn="just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-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24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ence</a:t>
            </a:r>
            <a:r>
              <a:rPr sz="2400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400" spc="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vertic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5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uch</a:t>
            </a:r>
            <a:r>
              <a:rPr sz="24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2400" spc="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2400" spc="5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2400" spc="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2400">
              <a:latin typeface="Trebuchet MS"/>
              <a:cs typeface="Trebuchet MS"/>
            </a:endParaRPr>
          </a:p>
          <a:p>
            <a:pPr marL="12700" marR="3477156" algn="just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 each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its success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-31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12700" marR="1144" algn="just">
              <a:lnSpc>
                <a:spcPct val="99954"/>
              </a:lnSpc>
              <a:spcBef>
                <a:spcPts val="1089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pa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1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imple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2400" spc="14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2400" spc="14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distinct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pa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wi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1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 repeated</a:t>
            </a:r>
            <a:r>
              <a:rPr sz="24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vertices</a:t>
            </a:r>
            <a:r>
              <a:rPr sz="24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called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simple pa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12700" algn="just">
              <a:lnSpc>
                <a:spcPct val="99954"/>
              </a:lnSpc>
              <a:spcBef>
                <a:spcPts val="1012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circuit</a:t>
            </a:r>
            <a:r>
              <a:rPr sz="2400" spc="1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14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1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</a:t>
            </a:r>
            <a:r>
              <a:rPr sz="2400" spc="1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2400" spc="1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which</a:t>
            </a:r>
            <a:r>
              <a:rPr sz="2400" spc="1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400" spc="1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termin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400" spc="1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ertex</a:t>
            </a:r>
            <a:r>
              <a:rPr sz="2400" spc="1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oincides with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itial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2400" spc="-15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24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may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but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 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allowed</a:t>
            </a:r>
            <a:r>
              <a:rPr sz="24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repea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1088" y="1597370"/>
            <a:ext cx="276624" cy="2695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31088" y="2455885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31088" y="3315802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3988" y="4491516"/>
            <a:ext cx="92380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Cycle: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88922" y="4491516"/>
            <a:ext cx="127816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41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circuit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56331" y="4491516"/>
            <a:ext cx="64087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87851" y="4491516"/>
            <a:ext cx="103057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n't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07991" y="4491516"/>
            <a:ext cx="97655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epe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73521" y="4491516"/>
            <a:ext cx="115504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318629" y="4491516"/>
            <a:ext cx="2821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92390" y="4491516"/>
            <a:ext cx="89938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682990" y="4491516"/>
            <a:ext cx="23146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1088" y="4539325"/>
            <a:ext cx="276624" cy="2695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73988" y="4857776"/>
            <a:ext cx="326215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(Nei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</a:t>
            </a:r>
            <a:r>
              <a:rPr sz="2400" spc="46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rti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17975" y="4857776"/>
            <a:ext cx="479734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(e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ept</a:t>
            </a:r>
            <a:r>
              <a:rPr sz="2400" spc="47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ly</a:t>
            </a:r>
            <a:r>
              <a:rPr sz="2400" spc="47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400" spc="46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r>
              <a:rPr sz="2400" spc="47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3988" y="5223536"/>
            <a:ext cx="98013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62074" y="5223536"/>
            <a:ext cx="12687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tice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41675" y="5223536"/>
            <a:ext cx="51596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68039" y="5223536"/>
            <a:ext cx="113948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low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16449" y="5223536"/>
            <a:ext cx="3579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81269" y="5223536"/>
            <a:ext cx="108738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79133" y="5223536"/>
            <a:ext cx="54766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37501" y="5223536"/>
            <a:ext cx="85073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98002" y="5223536"/>
            <a:ext cx="51596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310" y="5589321"/>
            <a:ext cx="2637923" cy="7131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378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allowed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repea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5504" y="5949036"/>
            <a:ext cx="193088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latin typeface="Trebuchet MS"/>
                <a:cs typeface="Trebuchet MS"/>
              </a:rPr>
              <a:t>0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4" dirty="0" smtClean="0">
                <a:latin typeface="Trebuchet MS"/>
                <a:cs typeface="Trebuchet MS"/>
              </a:rPr>
              <a:t>1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4" dirty="0" smtClean="0">
                <a:latin typeface="Trebuchet MS"/>
                <a:cs typeface="Trebuchet MS"/>
              </a:rPr>
              <a:t>2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4" dirty="0" smtClean="0">
                <a:latin typeface="Trebuchet MS"/>
                <a:cs typeface="Trebuchet MS"/>
              </a:rPr>
              <a:t>3</a:t>
            </a:r>
            <a:r>
              <a:rPr sz="1800" spc="0" dirty="0" smtClean="0">
                <a:latin typeface="Trebuchet MS"/>
                <a:cs typeface="Trebuchet MS"/>
              </a:rPr>
              <a:t>-0 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- C</a:t>
            </a:r>
            <a:r>
              <a:rPr sz="1800" spc="4" dirty="0" smtClean="0">
                <a:latin typeface="Trebuchet MS"/>
                <a:cs typeface="Trebuchet MS"/>
              </a:rPr>
              <a:t>Y</a:t>
            </a:r>
            <a:r>
              <a:rPr sz="1800" spc="0" dirty="0" smtClean="0">
                <a:latin typeface="Trebuchet MS"/>
                <a:cs typeface="Trebuchet MS"/>
              </a:rPr>
              <a:t>CLE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48019" y="5949036"/>
            <a:ext cx="2388465" cy="3534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70"/>
              </a:lnSpc>
              <a:spcBef>
                <a:spcPts val="93"/>
              </a:spcBef>
            </a:pPr>
            <a:r>
              <a:rPr sz="2700" spc="9" baseline="-1594" dirty="0" smtClean="0">
                <a:latin typeface="Trebuchet MS"/>
                <a:cs typeface="Trebuchet MS"/>
              </a:rPr>
              <a:t>0</a:t>
            </a:r>
            <a:r>
              <a:rPr sz="2700" spc="0" baseline="-1594" dirty="0" smtClean="0">
                <a:latin typeface="Trebuchet MS"/>
                <a:cs typeface="Trebuchet MS"/>
              </a:rPr>
              <a:t>-</a:t>
            </a:r>
            <a:r>
              <a:rPr sz="2700" spc="4" baseline="-1594" dirty="0" smtClean="0">
                <a:latin typeface="Trebuchet MS"/>
                <a:cs typeface="Trebuchet MS"/>
              </a:rPr>
              <a:t>1</a:t>
            </a:r>
            <a:r>
              <a:rPr sz="2700" spc="0" baseline="-1594" dirty="0" smtClean="0">
                <a:latin typeface="Trebuchet MS"/>
                <a:cs typeface="Trebuchet MS"/>
              </a:rPr>
              <a:t>-</a:t>
            </a:r>
            <a:r>
              <a:rPr sz="2700" spc="4" baseline="-1594" dirty="0" smtClean="0">
                <a:latin typeface="Trebuchet MS"/>
                <a:cs typeface="Trebuchet MS"/>
              </a:rPr>
              <a:t>2</a:t>
            </a:r>
            <a:r>
              <a:rPr sz="2700" spc="0" baseline="-1594" dirty="0" smtClean="0">
                <a:latin typeface="Trebuchet MS"/>
                <a:cs typeface="Trebuchet MS"/>
              </a:rPr>
              <a:t>-</a:t>
            </a:r>
            <a:r>
              <a:rPr sz="2700" spc="4" baseline="-1594" dirty="0" smtClean="0">
                <a:latin typeface="Trebuchet MS"/>
                <a:cs typeface="Trebuchet MS"/>
              </a:rPr>
              <a:t>4</a:t>
            </a:r>
            <a:r>
              <a:rPr sz="2700" spc="0" baseline="-1594" dirty="0" smtClean="0">
                <a:latin typeface="Trebuchet MS"/>
                <a:cs typeface="Trebuchet MS"/>
              </a:rPr>
              <a:t>-</a:t>
            </a:r>
            <a:r>
              <a:rPr sz="2700" spc="4" baseline="-1594" dirty="0" smtClean="0">
                <a:latin typeface="Trebuchet MS"/>
                <a:cs typeface="Trebuchet MS"/>
              </a:rPr>
              <a:t>2</a:t>
            </a:r>
            <a:r>
              <a:rPr sz="2700" spc="0" baseline="-1594" dirty="0" smtClean="0">
                <a:latin typeface="Trebuchet MS"/>
                <a:cs typeface="Trebuchet MS"/>
              </a:rPr>
              <a:t>-</a:t>
            </a:r>
            <a:r>
              <a:rPr sz="2700" spc="4" baseline="-1594" dirty="0" smtClean="0">
                <a:latin typeface="Trebuchet MS"/>
                <a:cs typeface="Trebuchet MS"/>
              </a:rPr>
              <a:t>3</a:t>
            </a:r>
            <a:r>
              <a:rPr sz="2700" spc="0" baseline="-1594" dirty="0" smtClean="0">
                <a:latin typeface="Trebuchet MS"/>
                <a:cs typeface="Trebuchet MS"/>
              </a:rPr>
              <a:t>-0(</a:t>
            </a:r>
            <a:r>
              <a:rPr sz="2700" spc="4" baseline="-1594" dirty="0" smtClean="0">
                <a:latin typeface="Trebuchet MS"/>
                <a:cs typeface="Trebuchet MS"/>
              </a:rPr>
              <a:t>C</a:t>
            </a:r>
            <a:r>
              <a:rPr sz="2700" spc="0" baseline="-1594" dirty="0" smtClean="0">
                <a:latin typeface="Trebuchet MS"/>
                <a:cs typeface="Trebuchet MS"/>
              </a:rPr>
              <a:t>IRCUIT)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9407652" y="3300984"/>
            <a:ext cx="2967228" cy="2901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6310" y="711197"/>
            <a:ext cx="73784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95"/>
              </a:lnSpc>
              <a:spcBef>
                <a:spcPts val="149"/>
              </a:spcBef>
            </a:pPr>
            <a:r>
              <a:rPr sz="3375" spc="0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Self loop:</a:t>
            </a:r>
            <a:r>
              <a:rPr sz="4200" spc="-6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If there</a:t>
            </a:r>
            <a:r>
              <a:rPr sz="4200" spc="-6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-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4200" spc="-2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edge</a:t>
            </a:r>
            <a:r>
              <a:rPr sz="4200" spc="-6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who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4200" spc="-62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st</a:t>
            </a:r>
            <a:r>
              <a:rPr sz="4200" spc="-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rting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20983" y="711197"/>
            <a:ext cx="973275" cy="8072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7613" marR="53309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edge,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99210" y="1137670"/>
            <a:ext cx="6153416" cy="807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end</a:t>
            </a:r>
            <a:r>
              <a:rPr sz="4200" spc="-46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erti</a:t>
            </a:r>
            <a:r>
              <a:rPr sz="4200" spc="-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4200" spc="2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are sa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e,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4200" spc="-1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200" spc="2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4200" spc="-1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(vi,</a:t>
            </a:r>
            <a:r>
              <a:rPr sz="4200" spc="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vj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2800">
              <a:latin typeface="Trebuchet MS"/>
              <a:cs typeface="Trebuchet MS"/>
            </a:endParaRPr>
          </a:p>
          <a:p>
            <a:pPr marL="12700" marR="53309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r>
              <a:rPr sz="2800" spc="-5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2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called</a:t>
            </a:r>
            <a:r>
              <a:rPr sz="2800" spc="-6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self</a:t>
            </a:r>
            <a:r>
              <a:rPr sz="2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loop.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80825" y="1137670"/>
            <a:ext cx="81323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2672592"/>
            <a:ext cx="6260763" cy="17877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3240"/>
              </a:lnSpc>
              <a:spcBef>
                <a:spcPts val="162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4200" spc="-8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179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erti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2800">
              <a:latin typeface="Trebuchet MS"/>
              <a:cs typeface="Trebuchet MS"/>
            </a:endParaRPr>
          </a:p>
          <a:p>
            <a:pPr marL="355600">
              <a:lnSpc>
                <a:spcPts val="3105"/>
              </a:lnSpc>
            </a:pPr>
            <a:r>
              <a:rPr sz="2800" spc="-38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wo</a:t>
            </a:r>
            <a:r>
              <a:rPr sz="2800" spc="-5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vertices</a:t>
            </a:r>
            <a:r>
              <a:rPr sz="2800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2800" spc="-4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id</a:t>
            </a:r>
            <a:r>
              <a:rPr sz="2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2800" spc="-2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2800" spc="-3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acent</a:t>
            </a:r>
            <a:endParaRPr sz="2800">
              <a:latin typeface="Trebuchet MS"/>
              <a:cs typeface="Trebuchet MS"/>
            </a:endParaRPr>
          </a:p>
          <a:p>
            <a:pPr marL="355600" marR="53263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edge</a:t>
            </a:r>
            <a:r>
              <a:rPr sz="2800" spc="-6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(arc)</a:t>
            </a:r>
            <a:r>
              <a:rPr sz="2800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nec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ing</a:t>
            </a:r>
            <a:r>
              <a:rPr sz="2800" spc="-12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  <a:p>
            <a:pPr marL="12700" marR="53263">
              <a:lnSpc>
                <a:spcPts val="3265"/>
              </a:lnSpc>
              <a:spcBef>
                <a:spcPts val="1268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800" spc="-8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Edges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47992" y="3099940"/>
            <a:ext cx="31117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87459" y="3099940"/>
            <a:ext cx="177912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4200" spc="-6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9210" y="4506846"/>
            <a:ext cx="5027834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b="1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Adja</a:t>
            </a:r>
            <a:r>
              <a:rPr sz="4200" b="1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b="1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4200" b="1" spc="-9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b="1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edges</a:t>
            </a:r>
            <a:r>
              <a:rPr sz="4200" b="1" spc="-6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4200" spc="-4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edges</a:t>
            </a:r>
            <a:r>
              <a:rPr sz="4200" spc="-71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2800">
              <a:latin typeface="Trebuchet MS"/>
              <a:cs typeface="Trebuchet MS"/>
            </a:endParaRPr>
          </a:p>
          <a:p>
            <a:pPr marL="12700" marR="53263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57222" y="4506846"/>
            <a:ext cx="122788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sh</a:t>
            </a:r>
            <a:r>
              <a:rPr sz="4200" spc="-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4200" spc="-5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3182" y="4506846"/>
            <a:ext cx="141820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comm</a:t>
            </a:r>
            <a:r>
              <a:rPr sz="4200" spc="-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6975348" y="2133600"/>
            <a:ext cx="2382011" cy="1869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08120" y="4223004"/>
            <a:ext cx="2755392" cy="2174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56310" y="708538"/>
            <a:ext cx="363245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gree of the N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1797609"/>
            <a:ext cx="5623287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10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egree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f a node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the nu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that are</a:t>
            </a:r>
            <a:endParaRPr sz="1800">
              <a:latin typeface="Trebuchet MS"/>
              <a:cs typeface="Trebuchet MS"/>
            </a:endParaRPr>
          </a:p>
          <a:p>
            <a:pPr marL="325754" marR="340501" algn="ctr">
              <a:lnSpc>
                <a:spcPts val="2014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 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 0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lated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05753" y="1797609"/>
            <a:ext cx="11239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40752" y="1797609"/>
            <a:ext cx="51114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060131" y="1797609"/>
            <a:ext cx="48597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555278" y="1797609"/>
            <a:ext cx="64324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2873553"/>
            <a:ext cx="493356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egree: Nu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ges entering a 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3276270"/>
            <a:ext cx="522376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•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92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•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88161" y="3276270"/>
            <a:ext cx="388301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Out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egree: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Nu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leaving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80761" y="3276270"/>
            <a:ext cx="1797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69585" y="3276270"/>
            <a:ext cx="5593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88161" y="3677082"/>
            <a:ext cx="7775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Degree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75916" y="367708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65045" y="3677082"/>
            <a:ext cx="95416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28594" y="367708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+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17570" y="3677082"/>
            <a:ext cx="113426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Outdegree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885188" y="4832604"/>
            <a:ext cx="7077456" cy="1210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16637"/>
            <a:ext cx="8334279" cy="2443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7115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Connec</a:t>
            </a:r>
            <a:r>
              <a:rPr sz="36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ed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and Disconne</a:t>
            </a:r>
            <a:r>
              <a:rPr sz="36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ted</a:t>
            </a:r>
            <a:endParaRPr sz="3600">
              <a:latin typeface="Trebuchet MS"/>
              <a:cs typeface="Trebuchet MS"/>
            </a:endParaRPr>
          </a:p>
          <a:p>
            <a:pPr marL="355600" indent="-342900">
              <a:lnSpc>
                <a:spcPts val="2160"/>
              </a:lnSpc>
              <a:spcBef>
                <a:spcPts val="2542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id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 if 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here exi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ts a 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 b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twe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ev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ry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air of</a:t>
            </a:r>
            <a:r>
              <a:rPr sz="1800" b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355600" marR="216649" indent="-342900">
              <a:lnSpc>
                <a:spcPts val="2160"/>
              </a:lnSpc>
              <a:spcBef>
                <a:spcPts val="996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hich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some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 exists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etween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ery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two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(u,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26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27115">
              <a:lnSpc>
                <a:spcPts val="2135"/>
              </a:lnSpc>
              <a:spcBef>
                <a:spcPts val="1032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lated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nodes in 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3709721"/>
            <a:ext cx="7682454" cy="9291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NNECTE</a:t>
            </a:r>
            <a:r>
              <a:rPr sz="2700" b="1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b="1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ec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ed  G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AP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r>
              <a:rPr sz="2700" spc="-10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9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 is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id</a:t>
            </a:r>
            <a:r>
              <a:rPr sz="2700" spc="-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as unc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  <a:p>
            <a:pPr marL="355600" marR="34290">
              <a:lnSpc>
                <a:spcPts val="1995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any 2 unc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nents.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ts val="2135"/>
              </a:lnSpc>
              <a:spcBef>
                <a:spcPts val="1072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le: • H1 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H2 are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• H3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49817" y="3709721"/>
            <a:ext cx="6356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8688324" y="4155948"/>
            <a:ext cx="1952244" cy="1580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322576" y="2503931"/>
            <a:ext cx="5305044" cy="1115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56310" y="708538"/>
            <a:ext cx="133172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</a:t>
            </a:r>
            <a:r>
              <a:rPr sz="3200" spc="-5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07744" y="1527187"/>
            <a:ext cx="7406312" cy="8351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903">
              <a:lnSpc>
                <a:spcPts val="1860"/>
              </a:lnSpc>
              <a:spcBef>
                <a:spcPts val="93"/>
              </a:spcBef>
            </a:pPr>
            <a:r>
              <a:rPr sz="1700" b="1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ei</a:t>
            </a:r>
            <a:r>
              <a:rPr sz="17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 </a:t>
            </a:r>
            <a:r>
              <a:rPr sz="17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b="1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9"/>
              </a:lnSpc>
              <a:spcBef>
                <a:spcPts val="98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to be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ght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every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dge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the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ssi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gned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we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ght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va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e.</a:t>
            </a:r>
            <a:r>
              <a:rPr sz="17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can</a:t>
            </a:r>
            <a:r>
              <a:rPr sz="17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 di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4844" y="1561876"/>
            <a:ext cx="202919" cy="1979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60"/>
              </a:lnSpc>
              <a:spcBef>
                <a:spcPts val="78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4844" y="1922043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07744" y="3561084"/>
            <a:ext cx="5885369" cy="1555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903">
              <a:lnSpc>
                <a:spcPts val="1855"/>
              </a:lnSpc>
              <a:spcBef>
                <a:spcPts val="92"/>
              </a:spcBef>
            </a:pP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Complete</a:t>
            </a:r>
            <a:r>
              <a:rPr sz="1700" b="1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b="1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7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9"/>
              </a:lnSpc>
              <a:spcBef>
                <a:spcPts val="9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mple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w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ver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775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0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mpl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 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wi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</a:t>
            </a:r>
            <a:r>
              <a:rPr sz="17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i="1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will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n(</a:t>
            </a:r>
            <a:r>
              <a:rPr sz="17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700" i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7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r>
              <a:rPr sz="1700" i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/</a:t>
            </a:r>
            <a:r>
              <a:rPr sz="17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700" i="1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860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path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e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eve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other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4844" y="3595776"/>
            <a:ext cx="202606" cy="19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08114" y="3922272"/>
            <a:ext cx="1936860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twe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eve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p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50808" y="3922272"/>
            <a:ext cx="253980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4844" y="3956964"/>
            <a:ext cx="202606" cy="19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4844" y="4549551"/>
            <a:ext cx="202919" cy="1979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60"/>
              </a:lnSpc>
              <a:spcBef>
                <a:spcPts val="78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4844" y="4909718"/>
            <a:ext cx="202606" cy="1976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7744" y="5236214"/>
            <a:ext cx="7416978" cy="8346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39"/>
              </a:lnSpc>
              <a:spcBef>
                <a:spcPts val="97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mple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phs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phs,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but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ot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ll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phs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 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mple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 marR="24903">
              <a:lnSpc>
                <a:spcPct val="96761"/>
              </a:lnSpc>
              <a:spcBef>
                <a:spcPts val="775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mple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ongly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844" y="5270906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844" y="5863742"/>
            <a:ext cx="202606" cy="197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55"/>
              </a:lnSpc>
              <a:spcBef>
                <a:spcPts val="77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35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536192" y="1196340"/>
            <a:ext cx="7415783" cy="3744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2510028" y="3880104"/>
            <a:ext cx="5622035" cy="2189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56310" y="708538"/>
            <a:ext cx="8307121" cy="16323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7115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</a:t>
            </a:r>
            <a:r>
              <a:rPr sz="3200" spc="-5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..</a:t>
            </a:r>
            <a:endParaRPr sz="3200">
              <a:latin typeface="Trebuchet MS"/>
              <a:cs typeface="Trebuchet MS"/>
            </a:endParaRPr>
          </a:p>
          <a:p>
            <a:pPr marL="12700" marR="27115">
              <a:lnSpc>
                <a:spcPct val="96761"/>
              </a:lnSpc>
              <a:spcBef>
                <a:spcPts val="183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Strong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Co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b="1" spc="-5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endParaRPr sz="1800">
              <a:latin typeface="Trebuchet MS"/>
              <a:cs typeface="Trebuchet MS"/>
            </a:endParaRPr>
          </a:p>
          <a:p>
            <a:pPr marL="355600" indent="-342900">
              <a:lnSpc>
                <a:spcPts val="2160"/>
              </a:lnSpc>
              <a:spcBef>
                <a:spcPts val="989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eve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eve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a 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then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id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strongly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2890317"/>
            <a:ext cx="3944053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-2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eak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y Co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ec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b="1" spc="-5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ap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92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there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d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not exi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11065" y="3291129"/>
            <a:ext cx="4311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51120" y="3291129"/>
            <a:ext cx="71380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76696" y="3291129"/>
            <a:ext cx="27299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58560" y="3291129"/>
            <a:ext cx="8553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25411" y="3291129"/>
            <a:ext cx="71357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50759" y="3291129"/>
            <a:ext cx="5248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285454" y="3291129"/>
            <a:ext cx="2155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09939" y="3291129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33510" y="3291129"/>
            <a:ext cx="46529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9210" y="3565449"/>
            <a:ext cx="27299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9931" y="3565449"/>
            <a:ext cx="3117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01342" y="3565449"/>
            <a:ext cx="1797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90166" y="3565449"/>
            <a:ext cx="77111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68320" y="3565449"/>
            <a:ext cx="11239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03319" y="3565449"/>
            <a:ext cx="71956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4584192" y="2133600"/>
            <a:ext cx="3742944" cy="205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56310" y="979602"/>
            <a:ext cx="8299001" cy="6548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335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75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egular G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92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 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 be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ula</a:t>
            </a:r>
            <a:r>
              <a:rPr sz="1800" spc="-2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its v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b="1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same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99210" y="1654988"/>
            <a:ext cx="937971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h, if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h’.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45614" y="1654988"/>
            <a:ext cx="3996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55265" y="1654988"/>
            <a:ext cx="7649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29305" y="1654988"/>
            <a:ext cx="2661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03853" y="1654988"/>
            <a:ext cx="54226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56608" y="1654988"/>
            <a:ext cx="71348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1956" y="1654988"/>
            <a:ext cx="2174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07127" y="1654988"/>
            <a:ext cx="42659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‘k’,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42839" y="1654988"/>
            <a:ext cx="52443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77763" y="1654988"/>
            <a:ext cx="3996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87414" y="1654988"/>
            <a:ext cx="63553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32066" y="1654988"/>
            <a:ext cx="2174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57237" y="1654988"/>
            <a:ext cx="67896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44408" y="1654988"/>
            <a:ext cx="17970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33232" y="1654988"/>
            <a:ext cx="107486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‘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-regu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4337609"/>
            <a:ext cx="200583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In the f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71190" y="4337609"/>
            <a:ext cx="514091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s,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egree. So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20177" y="4337609"/>
            <a:ext cx="61665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611683"/>
            <a:ext cx="8262775" cy="929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39815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 ca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ular 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97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s, all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 ver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2.</a:t>
            </a:r>
            <a:r>
              <a:rPr sz="18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They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 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spc="-7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egular</a:t>
            </a:r>
            <a:endParaRPr sz="1800">
              <a:latin typeface="Trebuchet MS"/>
              <a:cs typeface="Trebuchet MS"/>
            </a:endParaRPr>
          </a:p>
          <a:p>
            <a:pPr marL="355600" marR="39815">
              <a:lnSpc>
                <a:spcPts val="199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hs.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7103364" y="693420"/>
            <a:ext cx="3934968" cy="23515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080504" y="3691128"/>
            <a:ext cx="3838955" cy="2380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6310" y="708538"/>
            <a:ext cx="3858830" cy="17589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CYCLIC</a:t>
            </a:r>
            <a:r>
              <a:rPr sz="3200" spc="-18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ACYCLIC</a:t>
            </a:r>
            <a:endParaRPr sz="3200">
              <a:latin typeface="Trebuchet MS"/>
              <a:cs typeface="Trebuchet MS"/>
            </a:endParaRPr>
          </a:p>
          <a:p>
            <a:pPr marL="12700" marR="34289">
              <a:lnSpc>
                <a:spcPct val="96761"/>
              </a:lnSpc>
              <a:spcBef>
                <a:spcPts val="1830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Cyclic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18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 l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ast o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 is</a:t>
            </a:r>
            <a:endParaRPr sz="1800">
              <a:latin typeface="Trebuchet MS"/>
              <a:cs typeface="Trebuchet MS"/>
            </a:endParaRPr>
          </a:p>
          <a:p>
            <a:pPr marL="12700" marR="34289">
              <a:lnSpc>
                <a:spcPts val="2135"/>
              </a:lnSpc>
              <a:spcBef>
                <a:spcPts val="1025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xam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624784" y="708538"/>
            <a:ext cx="109158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GRPH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23130" y="1812595"/>
            <a:ext cx="151959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cyc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9949" y="1812595"/>
            <a:ext cx="71956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3016809"/>
            <a:ext cx="5400955" cy="528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In the 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ov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exa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le g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h, we have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two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cy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les</a:t>
            </a:r>
            <a:endParaRPr sz="1800">
              <a:latin typeface="Trebuchet MS"/>
              <a:cs typeface="Trebuchet MS"/>
            </a:endParaRPr>
          </a:p>
          <a:p>
            <a:pPr marL="355600" marR="34289">
              <a:lnSpc>
                <a:spcPts val="2014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Hence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cyc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 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64986" y="3016809"/>
            <a:ext cx="10064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-a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80427" y="3016809"/>
            <a:ext cx="43205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20711" y="3016809"/>
            <a:ext cx="10285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-e-c.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4094658"/>
            <a:ext cx="3678297" cy="6548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120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cy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lic 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raph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90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cycles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2688" y="4495470"/>
            <a:ext cx="18047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 acyclic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3418332" y="4436364"/>
            <a:ext cx="3115056" cy="2077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6310" y="708538"/>
            <a:ext cx="496006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CYCLIC</a:t>
            </a:r>
            <a:r>
              <a:rPr sz="3200" spc="-18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spc="-17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ACYCLIC</a:t>
            </a:r>
            <a:r>
              <a:rPr sz="3200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GRPH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310" y="2231695"/>
            <a:ext cx="5576680" cy="9293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15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Acyclic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b="1" spc="-5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81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direc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nal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 which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has no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  <a:p>
            <a:pPr marL="355600" marR="39815">
              <a:lnSpc>
                <a:spcPts val="199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ted as DAG (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irectio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1800" b="1" spc="-9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Acyclic</a:t>
            </a:r>
            <a:r>
              <a:rPr sz="1800" b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b="1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39527" y="2632261"/>
            <a:ext cx="2502823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acy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lic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raph. It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3307893"/>
            <a:ext cx="8243275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If there is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ath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ntaining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ne or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re e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ich star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 f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 a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2700" spc="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endParaRPr sz="1800">
              <a:latin typeface="Trebuchet MS"/>
              <a:cs typeface="Trebuchet MS"/>
            </a:endParaRPr>
          </a:p>
          <a:p>
            <a:pPr marL="355600" marR="34290">
              <a:lnSpc>
                <a:spcPts val="2014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nates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kn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wn as a cy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310" y="3984549"/>
            <a:ext cx="28547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If a g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h(digraph)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20262" y="3984549"/>
            <a:ext cx="3979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26941" y="3984549"/>
            <a:ext cx="54133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78858" y="3984549"/>
            <a:ext cx="41743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06797" y="3984549"/>
            <a:ext cx="5901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04129" y="3984549"/>
            <a:ext cx="5248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38824" y="3984549"/>
            <a:ext cx="2155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63309" y="3984549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88480" y="3984549"/>
            <a:ext cx="67909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75652" y="3984549"/>
            <a:ext cx="76384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acyc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46720" y="3984549"/>
            <a:ext cx="71956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/>
          <p:nvPr/>
        </p:nvSpPr>
        <p:spPr>
          <a:xfrm>
            <a:off x="2855976" y="2939796"/>
            <a:ext cx="4677156" cy="20192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49604" y="716637"/>
            <a:ext cx="8105033" cy="17177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405" marR="24903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GRAPH</a:t>
            </a:r>
            <a:endParaRPr sz="3600">
              <a:latin typeface="Trebuchet MS"/>
              <a:cs typeface="Trebuchet MS"/>
            </a:endParaRPr>
          </a:p>
          <a:p>
            <a:pPr marL="12700" marR="24903">
              <a:lnSpc>
                <a:spcPct val="96938"/>
              </a:lnSpc>
              <a:spcBef>
                <a:spcPts val="2833"/>
              </a:spcBef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350" spc="55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-linear</a:t>
            </a:r>
            <a:r>
              <a:rPr sz="17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data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sis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 of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355600" indent="-342900">
              <a:lnSpc>
                <a:spcPts val="1839"/>
              </a:lnSpc>
              <a:spcBef>
                <a:spcPts val="924"/>
              </a:spcBef>
              <a:tabLst>
                <a:tab pos="355600" algn="l"/>
              </a:tabLst>
            </a:pP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350" spc="-362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350" spc="0" dirty="0" smtClean="0">
                <a:solidFill>
                  <a:srgbClr val="90C225"/>
                </a:solidFill>
                <a:latin typeface="Arellion"/>
                <a:cs typeface="Arellion"/>
              </a:rPr>
              <a:t>	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7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om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mes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lso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ef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lines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7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two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the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9604" y="2551950"/>
            <a:ext cx="2380536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05"/>
              </a:lnSpc>
              <a:spcBef>
                <a:spcPts val="95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550" spc="-9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r>
              <a:rPr sz="2550" spc="-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2550" spc="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550" spc="-20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550" spc="-3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a g</a:t>
            </a:r>
            <a:r>
              <a:rPr sz="2550" spc="-9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r>
              <a:rPr sz="2550" spc="-1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35889" y="2551950"/>
            <a:ext cx="206525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50435" y="2551950"/>
            <a:ext cx="1226883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84614" y="2551950"/>
            <a:ext cx="259487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49871" y="2551950"/>
            <a:ext cx="765911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700" spc="-25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,E)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22235" y="2551950"/>
            <a:ext cx="847912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476734" y="2551950"/>
            <a:ext cx="207426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90196" y="2551950"/>
            <a:ext cx="348407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46905" y="2551950"/>
            <a:ext cx="254302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7177" y="2551950"/>
            <a:ext cx="823940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37621" y="2551950"/>
            <a:ext cx="590076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35098" y="2551950"/>
            <a:ext cx="206525" cy="242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60"/>
              </a:lnSpc>
              <a:spcBef>
                <a:spcPts val="93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2504" y="2785622"/>
            <a:ext cx="348474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47197" y="2785622"/>
            <a:ext cx="253980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07752" y="2785622"/>
            <a:ext cx="687865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9604" y="5308096"/>
            <a:ext cx="2362285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05"/>
              </a:lnSpc>
              <a:spcBef>
                <a:spcPts val="95"/>
              </a:spcBef>
            </a:pPr>
            <a:r>
              <a:rPr sz="2025" spc="0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025" spc="552" baseline="168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550" spc="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550" spc="-1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this</a:t>
            </a:r>
            <a:r>
              <a:rPr sz="2550" spc="-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550" spc="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bove</a:t>
            </a:r>
            <a:r>
              <a:rPr sz="2550" spc="-9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Grap</a:t>
            </a:r>
            <a:r>
              <a:rPr sz="2550" spc="4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550" spc="0" baseline="1688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16313" y="5308096"/>
            <a:ext cx="5692349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7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ti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 =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{0,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} </a:t>
            </a:r>
            <a:r>
              <a:rPr sz="17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7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 ed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=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2504" y="5541319"/>
            <a:ext cx="2740103" cy="2418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5"/>
              </a:lnSpc>
              <a:spcBef>
                <a:spcPts val="92"/>
              </a:spcBef>
            </a:pP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{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1,</a:t>
            </a:r>
            <a:r>
              <a:rPr sz="17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3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0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1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7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7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}.</a:t>
            </a:r>
            <a:endParaRPr sz="17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56310" y="716637"/>
            <a:ext cx="510360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GRAPH </a:t>
            </a:r>
            <a:r>
              <a:rPr sz="36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EPRESEN</a:t>
            </a:r>
            <a:r>
              <a:rPr sz="3600" spc="-35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-350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258" y="1453773"/>
            <a:ext cx="3735495" cy="807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240"/>
              </a:lnSpc>
              <a:spcBef>
                <a:spcPts val="162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Graph da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9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-9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ruc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ure</a:t>
            </a:r>
            <a:endParaRPr sz="2800">
              <a:latin typeface="Trebuchet MS"/>
              <a:cs typeface="Trebuchet MS"/>
            </a:endParaRPr>
          </a:p>
          <a:p>
            <a:pPr marL="316268" marR="461766" algn="ctr">
              <a:lnSpc>
                <a:spcPts val="3105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rep</a:t>
            </a:r>
            <a:r>
              <a:rPr sz="2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esen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on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15061" y="1453773"/>
            <a:ext cx="32391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66548" y="1453773"/>
            <a:ext cx="200373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represen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99418" y="1453773"/>
            <a:ext cx="88828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16697" y="1453773"/>
            <a:ext cx="153724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follo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1258" y="2988695"/>
            <a:ext cx="3163243" cy="14889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40"/>
              </a:lnSpc>
              <a:spcBef>
                <a:spcPts val="162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4200" spc="-14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4200" spc="-12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4200" spc="-9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trix</a:t>
            </a:r>
            <a:endParaRPr sz="2800">
              <a:latin typeface="Trebuchet MS"/>
              <a:cs typeface="Trebuchet MS"/>
            </a:endParaRPr>
          </a:p>
          <a:p>
            <a:pPr marL="12700" marR="53309">
              <a:lnSpc>
                <a:spcPct val="98092"/>
              </a:lnSpc>
              <a:spcBef>
                <a:spcPts val="687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Inc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dence</a:t>
            </a:r>
            <a:r>
              <a:rPr sz="2800" spc="-1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rix</a:t>
            </a:r>
            <a:endParaRPr sz="2800">
              <a:latin typeface="Trebuchet MS"/>
              <a:cs typeface="Trebuchet MS"/>
            </a:endParaRPr>
          </a:p>
          <a:p>
            <a:pPr marL="12700" marR="53309">
              <a:lnSpc>
                <a:spcPts val="3265"/>
              </a:lnSpc>
              <a:spcBef>
                <a:spcPts val="1023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</a:t>
            </a:r>
            <a:r>
              <a:rPr sz="2800" spc="-10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List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6388608" y="3227832"/>
            <a:ext cx="5436108" cy="2016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6656" y="3136391"/>
            <a:ext cx="5620512" cy="21076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30123" y="708538"/>
            <a:ext cx="6643046" cy="10876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8887" marR="27115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ADJ</a:t>
            </a:r>
            <a:r>
              <a:rPr sz="32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CENCY</a:t>
            </a:r>
            <a:r>
              <a:rPr sz="3200" spc="-7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spc="-31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TRIX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ts val="2160"/>
              </a:lnSpc>
              <a:spcBef>
                <a:spcPts val="766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trix</a:t>
            </a:r>
            <a:r>
              <a:rPr sz="1800" spc="-9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9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 a gra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G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 (</a:t>
            </a:r>
            <a:r>
              <a:rPr sz="1800" spc="-26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,E)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vertic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s, of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292670" y="1267638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18298" y="1267638"/>
            <a:ext cx="30506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832394" y="1267638"/>
            <a:ext cx="26853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n*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110601" y="1267638"/>
            <a:ext cx="1845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04225" y="1267638"/>
            <a:ext cx="7300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trix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0123" y="1943024"/>
            <a:ext cx="421937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ch that</a:t>
            </a:r>
            <a:r>
              <a:rPr sz="2700" spc="-10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-10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j = 1 , if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700" spc="-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an e</a:t>
            </a:r>
            <a:r>
              <a:rPr sz="2700" spc="9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ge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58537" y="1943024"/>
            <a:ext cx="54319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12435" y="1943024"/>
            <a:ext cx="23620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57723" y="1943024"/>
            <a:ext cx="27299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40679" y="1943024"/>
            <a:ext cx="25394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vj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05855" y="1943024"/>
            <a:ext cx="43205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0123" y="2343836"/>
            <a:ext cx="7413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00" spc="302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Aij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81760" y="2343836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70355" y="2343836"/>
            <a:ext cx="2641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43532" y="2343836"/>
            <a:ext cx="20937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61159" y="2343836"/>
            <a:ext cx="61344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84322" y="2343836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09493" y="2343836"/>
            <a:ext cx="3072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24961" y="2343836"/>
            <a:ext cx="51521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such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49141" y="2343836"/>
            <a:ext cx="55194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703832" y="1412748"/>
            <a:ext cx="8110728" cy="37856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 txBox="1"/>
          <p:nvPr/>
        </p:nvSpPr>
        <p:spPr>
          <a:xfrm>
            <a:off x="1553679" y="4221480"/>
            <a:ext cx="8251736" cy="20682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15"/>
              </a:lnSpc>
              <a:spcBef>
                <a:spcPts val="14319"/>
              </a:spcBef>
            </a:pP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INE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1350" spc="1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1350" spc="10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0                             </a:t>
            </a:r>
            <a:r>
              <a:rPr sz="1350" spc="3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-4" baseline="-3189" dirty="0" smtClean="0">
                <a:solidFill>
                  <a:srgbClr val="90C225"/>
                </a:solidFill>
                <a:latin typeface="Trebuchet MS"/>
                <a:cs typeface="Trebuchet MS"/>
              </a:rPr>
              <a:t>23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03261" y="4194048"/>
            <a:ext cx="8402154" cy="22372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ct val="96761"/>
              </a:lnSpc>
              <a:spcBef>
                <a:spcPts val="14484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NG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559052" y="4221480"/>
            <a:ext cx="8246364" cy="2036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85900" y="4194048"/>
            <a:ext cx="8319516" cy="22372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30123" y="716637"/>
            <a:ext cx="9652932" cy="18949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8887" marR="39815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ADJACEN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Y</a:t>
            </a:r>
            <a:r>
              <a:rPr sz="3600" spc="-5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IST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2470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ntaining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can be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represented using a linked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list,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  <a:p>
            <a:pPr marL="469900" marR="39815">
              <a:lnSpc>
                <a:spcPct val="96761"/>
              </a:lnSpc>
              <a:spcBef>
                <a:spcPts val="901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ncy</a:t>
            </a:r>
            <a:r>
              <a:rPr sz="1800" i="1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lis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39815">
              <a:lnSpc>
                <a:spcPts val="2135"/>
              </a:lnSpc>
              <a:spcBef>
                <a:spcPts val="1172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rms a si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linked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list.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0123" y="2759888"/>
            <a:ext cx="887702" cy="9295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472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ts val="2014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  <a:p>
            <a:pPr marL="12700" marR="4472">
              <a:lnSpc>
                <a:spcPts val="2135"/>
              </a:lnSpc>
              <a:spcBef>
                <a:spcPts val="1074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1968" y="2759888"/>
            <a:ext cx="7207876" cy="9295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538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 a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arate link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list, with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nodes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ual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the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  <a:p>
            <a:pPr marL="18795" marR="34290">
              <a:lnSpc>
                <a:spcPct val="96761"/>
              </a:lnSpc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 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nding ver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106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nodes has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 fiel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s:</a:t>
            </a:r>
            <a:r>
              <a:rPr sz="18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7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38997" y="2759888"/>
            <a:ext cx="6444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91192" y="2759888"/>
            <a:ext cx="112394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0123" y="3836213"/>
            <a:ext cx="161667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00"/>
              </a:lnSpc>
              <a:spcBef>
                <a:spcPts val="100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700" spc="1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-75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700" spc="-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0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57602" y="3836213"/>
            <a:ext cx="62109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lds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85109" y="3836213"/>
            <a:ext cx="82019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ntain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15613" y="3836213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25264" y="3836213"/>
            <a:ext cx="77348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05019" y="3836213"/>
            <a:ext cx="2660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80711" y="3836213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89447" y="3836213"/>
            <a:ext cx="86949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69557" y="3836213"/>
            <a:ext cx="96528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jacent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44536" y="3836213"/>
            <a:ext cx="27299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25257" y="3836213"/>
            <a:ext cx="71334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54009" y="3836213"/>
            <a:ext cx="2091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626108" y="2506979"/>
            <a:ext cx="6699504" cy="31882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756310" y="708538"/>
            <a:ext cx="324125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Inc</a:t>
            </a:r>
            <a:r>
              <a:rPr sz="3200" b="1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dence</a:t>
            </a:r>
            <a:r>
              <a:rPr sz="3200" b="1" spc="-3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Matrix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2235128"/>
            <a:ext cx="8404028" cy="16258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539">
              <a:lnSpc>
                <a:spcPts val="2345"/>
              </a:lnSpc>
              <a:spcBef>
                <a:spcPts val="117"/>
              </a:spcBef>
            </a:pPr>
            <a:r>
              <a:rPr sz="2400" spc="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400" spc="15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000" spc="-11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gr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r>
              <a:rPr sz="3000" spc="-3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ntaining</a:t>
            </a:r>
            <a:r>
              <a:rPr sz="3000" spc="-2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i="1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3000" i="1" spc="-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verti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000" spc="-3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3000" spc="-1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i="1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000" i="1" spc="-1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000" spc="-1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ca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000" spc="-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3000" spc="-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3000" spc="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3000" spc="-9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3000" spc="-3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by a</a:t>
            </a:r>
            <a:endParaRPr sz="2000">
              <a:latin typeface="Trebuchet MS"/>
              <a:cs typeface="Trebuchet MS"/>
            </a:endParaRPr>
          </a:p>
          <a:p>
            <a:pPr marL="355600" marR="31539">
              <a:lnSpc>
                <a:spcPts val="2220"/>
              </a:lnSpc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matrix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with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i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rows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000" i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columns.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ts val="2400"/>
              </a:lnSpc>
              <a:spcBef>
                <a:spcPts val="1042"/>
              </a:spcBef>
              <a:tabLst>
                <a:tab pos="355600" algn="l"/>
              </a:tabLst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600" spc="-44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	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trix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rmed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by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ring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2000" i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the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</a:t>
            </a:r>
            <a:r>
              <a:rPr sz="20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row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jth</a:t>
            </a:r>
            <a:r>
              <a:rPr sz="20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lumn c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rresp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ding</a:t>
            </a:r>
            <a:r>
              <a:rPr sz="2000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the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tri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sts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</a:t>
            </a:r>
            <a:r>
              <a:rPr sz="2000" i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nnect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000" spc="-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one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end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jth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edge,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if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ith</a:t>
            </a:r>
            <a:r>
              <a:rPr sz="2000" i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nnec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2000" spc="-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3885874"/>
            <a:ext cx="6520903" cy="14491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any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end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jth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edge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ph,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su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trix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2000">
              <a:latin typeface="Trebuchet MS"/>
              <a:cs typeface="Trebuchet MS"/>
            </a:endParaRPr>
          </a:p>
          <a:p>
            <a:pPr marL="355600" marR="38176">
              <a:lnSpc>
                <a:spcPct val="96761"/>
              </a:lnSpc>
            </a:pP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i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cidence</a:t>
            </a:r>
            <a:r>
              <a:rPr sz="2000" i="1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matri</a:t>
            </a:r>
            <a:r>
              <a:rPr sz="2000" i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000">
              <a:latin typeface="Trebuchet MS"/>
              <a:cs typeface="Trebuchet MS"/>
            </a:endParaRPr>
          </a:p>
          <a:p>
            <a:pPr marL="12700" marR="38176">
              <a:lnSpc>
                <a:spcPct val="97656"/>
              </a:lnSpc>
              <a:spcBef>
                <a:spcPts val="1076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cMat 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[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] [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]</a:t>
            </a:r>
            <a:r>
              <a:rPr sz="20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1,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there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 edge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Ejfr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V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endParaRPr sz="2000">
              <a:latin typeface="Trebuchet MS"/>
              <a:cs typeface="Trebuchet MS"/>
            </a:endParaRPr>
          </a:p>
          <a:p>
            <a:pPr marL="12700" marR="38176">
              <a:lnSpc>
                <a:spcPts val="2360"/>
              </a:lnSpc>
              <a:spcBef>
                <a:spcPts val="1023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=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0, otherwise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91277" y="3885874"/>
            <a:ext cx="1012637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referred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10327" y="3885874"/>
            <a:ext cx="300313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24390" y="3885874"/>
            <a:ext cx="336352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791712" y="2828544"/>
            <a:ext cx="5481828" cy="22570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059" y="2205228"/>
            <a:ext cx="2855976" cy="25191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16637"/>
            <a:ext cx="191876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111910" y="3803268"/>
            <a:ext cx="408431" cy="472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11910" y="4417517"/>
            <a:ext cx="408431" cy="4727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56310" y="708538"/>
            <a:ext cx="7179021" cy="1235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81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200" b="1" spc="-100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aph</a:t>
            </a:r>
            <a:r>
              <a:rPr sz="3200" b="1" spc="-7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-3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spc="-9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avers</a:t>
            </a:r>
            <a:r>
              <a:rPr sz="32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ls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ts val="3720"/>
              </a:lnSpc>
              <a:spcBef>
                <a:spcPts val="2624"/>
              </a:spcBef>
            </a:pPr>
            <a:r>
              <a:rPr sz="25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550" spc="-23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200" spc="-17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 trav</a:t>
            </a:r>
            <a:r>
              <a:rPr sz="32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rsal</a:t>
            </a:r>
            <a:r>
              <a:rPr sz="32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 a</a:t>
            </a:r>
            <a:r>
              <a:rPr sz="32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syst</a:t>
            </a:r>
            <a:r>
              <a:rPr sz="32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matic way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71137" y="1511440"/>
            <a:ext cx="187786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4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 vi</a:t>
            </a:r>
            <a:r>
              <a:rPr sz="32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iting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1999747"/>
            <a:ext cx="2212135" cy="1046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nodes</a:t>
            </a:r>
            <a:endParaRPr sz="3200">
              <a:latin typeface="Trebuchet MS"/>
              <a:cs typeface="Trebuchet MS"/>
            </a:endParaRPr>
          </a:p>
          <a:p>
            <a:pPr marL="12700" marR="4805">
              <a:lnSpc>
                <a:spcPts val="3720"/>
              </a:lnSpc>
              <a:spcBef>
                <a:spcPts val="1136"/>
              </a:spcBef>
            </a:pPr>
            <a:r>
              <a:rPr sz="25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550" spc="-23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 are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01518" y="1999747"/>
            <a:ext cx="4936331" cy="1046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5535" marR="61036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a specific orde</a:t>
            </a:r>
            <a:r>
              <a:rPr sz="3200" spc="-42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5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 typ</a:t>
            </a:r>
            <a:r>
              <a:rPr sz="32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of</a:t>
            </a:r>
            <a:r>
              <a:rPr sz="32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</a:t>
            </a:r>
            <a:r>
              <a:rPr sz="32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trav</a:t>
            </a:r>
            <a:r>
              <a:rPr sz="32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rsals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76108" y="2613919"/>
            <a:ext cx="150559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namel</a:t>
            </a:r>
            <a:r>
              <a:rPr sz="3200" spc="-36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25321" y="3844041"/>
            <a:ext cx="152135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Bread</a:t>
            </a:r>
            <a:r>
              <a:rPr sz="32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82557" y="3844041"/>
            <a:ext cx="317449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First Search(BFS)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3908614"/>
            <a:ext cx="359425" cy="964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80"/>
              </a:lnSpc>
              <a:spcBef>
                <a:spcPts val="159"/>
              </a:spcBef>
            </a:pPr>
            <a:r>
              <a:rPr sz="3825" spc="0" baseline="624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550">
              <a:latin typeface="Arellion"/>
              <a:cs typeface="Arellion"/>
            </a:endParaRPr>
          </a:p>
          <a:p>
            <a:pPr marL="12700">
              <a:lnSpc>
                <a:spcPts val="3315"/>
              </a:lnSpc>
              <a:spcBef>
                <a:spcPts val="1107"/>
              </a:spcBef>
            </a:pPr>
            <a:r>
              <a:rPr sz="3825" spc="0" baseline="-1784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55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25321" y="4458213"/>
            <a:ext cx="439780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32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pth F</a:t>
            </a:r>
            <a:r>
              <a:rPr sz="32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rst Search(DFS)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056132" y="1053084"/>
            <a:ext cx="7415783" cy="4989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756310" y="708538"/>
            <a:ext cx="8480661" cy="33663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0386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pth first</a:t>
            </a:r>
            <a:r>
              <a:rPr sz="3200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search</a:t>
            </a:r>
            <a:endParaRPr sz="3200">
              <a:latin typeface="Trebuchet MS"/>
              <a:cs typeface="Trebuchet MS"/>
            </a:endParaRPr>
          </a:p>
          <a:p>
            <a:pPr marL="355600" indent="-342900" algn="just">
              <a:lnSpc>
                <a:spcPct val="97728"/>
              </a:lnSpc>
              <a:spcBef>
                <a:spcPts val="1843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79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-5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 f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nitiall</a:t>
            </a:r>
            <a:r>
              <a:rPr sz="2400" spc="-264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then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the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unv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sit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24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</a:t>
            </a:r>
            <a:r>
              <a:rPr sz="2400" spc="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2400" spc="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first</a:t>
            </a:r>
            <a:r>
              <a:rPr sz="2400" spc="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24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DFS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ated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24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24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(consider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</a:t>
            </a:r>
            <a:r>
              <a:rPr sz="24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as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first</a:t>
            </a:r>
            <a:r>
              <a:rPr sz="24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355600" marR="1186" indent="-342900" algn="just">
              <a:lnSpc>
                <a:spcPts val="2880"/>
              </a:lnSpc>
              <a:spcBef>
                <a:spcPts val="1154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2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all the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acent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nodes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een 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backtra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the</a:t>
            </a:r>
            <a:r>
              <a:rPr sz="24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visi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</a:t>
            </a:r>
            <a:r>
              <a:rPr sz="24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adjacent</a:t>
            </a:r>
            <a:r>
              <a:rPr sz="24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r>
              <a:rPr sz="2400" spc="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ain ini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iate</a:t>
            </a:r>
            <a:r>
              <a:rPr sz="24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DFS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4238778"/>
            <a:ext cx="6655229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85"/>
              </a:lnSpc>
              <a:spcBef>
                <a:spcPts val="139"/>
              </a:spcBef>
            </a:pPr>
            <a:r>
              <a:rPr sz="2850" spc="0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This</a:t>
            </a:r>
            <a:r>
              <a:rPr sz="3600" spc="26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trave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sal</a:t>
            </a:r>
            <a:r>
              <a:rPr sz="3600" spc="27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conti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nu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600" spc="27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til</a:t>
            </a:r>
            <a:r>
              <a:rPr sz="3600" spc="28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all</a:t>
            </a:r>
            <a:r>
              <a:rPr sz="3600" spc="28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600" spc="27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ha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2400">
              <a:latin typeface="Trebuchet MS"/>
              <a:cs typeface="Trebuchet MS"/>
            </a:endParaRPr>
          </a:p>
          <a:p>
            <a:pPr marL="355600" marR="45720">
              <a:lnSpc>
                <a:spcPts val="2670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67092" y="4238778"/>
            <a:ext cx="177341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2400" spc="2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632204" y="981456"/>
            <a:ext cx="7429500" cy="3880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756310" y="716637"/>
            <a:ext cx="517726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Steps to Impl</a:t>
            </a:r>
            <a:r>
              <a:rPr sz="36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ment</a:t>
            </a:r>
            <a:r>
              <a:rPr sz="3600" b="1" spc="3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DFS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1575559"/>
            <a:ext cx="738481" cy="18860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30">
              <a:lnSpc>
                <a:spcPts val="3240"/>
              </a:lnSpc>
              <a:spcBef>
                <a:spcPts val="162"/>
              </a:spcBef>
            </a:pPr>
            <a:r>
              <a:rPr sz="3375" spc="0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3375" spc="106" baseline="505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4200" spc="0" baseline="5126" dirty="0" smtClean="0">
                <a:solidFill>
                  <a:srgbClr val="404040"/>
                </a:solidFill>
                <a:latin typeface="Trebuchet MS"/>
                <a:cs typeface="Trebuchet MS"/>
              </a:rPr>
              <a:t>1.</a:t>
            </a:r>
            <a:endParaRPr sz="2800">
              <a:latin typeface="Trebuchet MS"/>
              <a:cs typeface="Trebuchet MS"/>
            </a:endParaRPr>
          </a:p>
          <a:p>
            <a:pPr marL="12700" marR="317">
              <a:lnSpc>
                <a:spcPct val="98092"/>
              </a:lnSpc>
              <a:spcBef>
                <a:spcPts val="697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2.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98092"/>
              </a:lnSpc>
              <a:spcBef>
                <a:spcPts val="847"/>
              </a:spcBef>
            </a:pPr>
            <a:r>
              <a:rPr sz="22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250" spc="10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3.</a:t>
            </a:r>
            <a:endParaRPr sz="2800">
              <a:latin typeface="Trebuchet MS"/>
              <a:cs typeface="Trebuchet MS"/>
            </a:endParaRPr>
          </a:p>
          <a:p>
            <a:pPr marR="107830" algn="r">
              <a:lnSpc>
                <a:spcPts val="1870"/>
              </a:lnSpc>
              <a:spcBef>
                <a:spcPts val="1109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22314" y="1575559"/>
            <a:ext cx="367670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elect</a:t>
            </a:r>
            <a:r>
              <a:rPr sz="4200" spc="-53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4200" spc="-41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tart</a:t>
            </a:r>
            <a:r>
              <a:rPr sz="4200" spc="-2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99997" y="2130295"/>
            <a:ext cx="1434185" cy="1341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117" marR="7380">
              <a:lnSpc>
                <a:spcPts val="2985"/>
              </a:lnSpc>
              <a:spcBef>
                <a:spcPts val="149"/>
              </a:spcBef>
            </a:pPr>
            <a:r>
              <a:rPr sz="4200" spc="-4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4200" spc="-3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2800">
              <a:latin typeface="Trebuchet MS"/>
              <a:cs typeface="Trebuchet MS"/>
            </a:endParaRPr>
          </a:p>
          <a:p>
            <a:pPr marL="34036" marR="17650">
              <a:lnSpc>
                <a:spcPct val="96761"/>
              </a:lnSpc>
              <a:spcBef>
                <a:spcPts val="955"/>
              </a:spcBef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2800" spc="-1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1086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</a:t>
            </a:r>
            <a:r>
              <a:rPr sz="18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43275" y="2130295"/>
            <a:ext cx="3284477" cy="9337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990" marR="53309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4200" spc="-8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4200" spc="-1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place</a:t>
            </a:r>
            <a:r>
              <a:rPr sz="4200" spc="-52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1)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55"/>
              </a:spcBef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2800" spc="1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</a:t>
            </a:r>
            <a:r>
              <a:rPr sz="2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ces</a:t>
            </a:r>
            <a:r>
              <a:rPr sz="2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55218" y="2683260"/>
            <a:ext cx="2017948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ted</a:t>
            </a:r>
            <a:r>
              <a:rPr sz="4200" spc="3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node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43606" y="3217469"/>
            <a:ext cx="621618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any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 of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jacent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unvisited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ex.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Mark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as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99997" y="3491789"/>
            <a:ext cx="7667292" cy="16045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7115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lay</a:t>
            </a:r>
            <a:r>
              <a:rPr sz="18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it. Push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in a stack.</a:t>
            </a:r>
            <a:endParaRPr sz="1800">
              <a:latin typeface="Trebuchet MS"/>
              <a:cs typeface="Trebuchet MS"/>
            </a:endParaRPr>
          </a:p>
          <a:p>
            <a:pPr marL="12700" marR="27115">
              <a:lnSpc>
                <a:spcPct val="96761"/>
              </a:lnSpc>
              <a:spcBef>
                <a:spcPts val="968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no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jacent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pop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up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ve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tex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stack.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9954"/>
              </a:lnSpc>
              <a:spcBef>
                <a:spcPts val="70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(It will</a:t>
            </a:r>
            <a:r>
              <a:rPr sz="18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up all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stack, 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ich do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not have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jacent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.)</a:t>
            </a:r>
            <a:endParaRPr sz="1800">
              <a:latin typeface="Trebuchet MS"/>
              <a:cs typeface="Trebuchet MS"/>
            </a:endParaRPr>
          </a:p>
          <a:p>
            <a:pPr marL="12700" marR="27115">
              <a:lnSpc>
                <a:spcPct val="96761"/>
              </a:lnSpc>
              <a:spcBef>
                <a:spcPts val="998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b="1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b="1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− </a:t>
            </a:r>
            <a:r>
              <a:rPr sz="1800" spc="-6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</a:t>
            </a:r>
            <a:r>
              <a:rPr sz="1800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ule 1 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</a:t>
            </a:r>
            <a:r>
              <a:rPr sz="1800" spc="-5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ule 2 until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stack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13510" y="392846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13510" y="4878166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6484620" y="1600200"/>
            <a:ext cx="4489704" cy="3291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35280" y="1278635"/>
            <a:ext cx="5807964" cy="35280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406908" y="1412748"/>
            <a:ext cx="8929116" cy="4629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529830" y="5623560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49"/>
                </a:lnTo>
                <a:lnTo>
                  <a:pt x="530098" y="34594"/>
                </a:lnTo>
                <a:lnTo>
                  <a:pt x="587248" y="38099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49"/>
                </a:moveTo>
                <a:lnTo>
                  <a:pt x="511047" y="44450"/>
                </a:lnTo>
                <a:lnTo>
                  <a:pt x="511048" y="76199"/>
                </a:lnTo>
                <a:lnTo>
                  <a:pt x="587248" y="38099"/>
                </a:lnTo>
                <a:lnTo>
                  <a:pt x="527303" y="44449"/>
                </a:lnTo>
                <a:close/>
              </a:path>
              <a:path w="587248" h="76200">
                <a:moveTo>
                  <a:pt x="0" y="34594"/>
                </a:moveTo>
                <a:lnTo>
                  <a:pt x="0" y="41605"/>
                </a:lnTo>
                <a:lnTo>
                  <a:pt x="2794" y="44449"/>
                </a:lnTo>
                <a:lnTo>
                  <a:pt x="527303" y="44449"/>
                </a:lnTo>
                <a:lnTo>
                  <a:pt x="530098" y="41605"/>
                </a:lnTo>
                <a:lnTo>
                  <a:pt x="530098" y="38099"/>
                </a:lnTo>
                <a:lnTo>
                  <a:pt x="530098" y="41605"/>
                </a:lnTo>
                <a:lnTo>
                  <a:pt x="527303" y="44449"/>
                </a:lnTo>
                <a:lnTo>
                  <a:pt x="587248" y="38099"/>
                </a:lnTo>
                <a:lnTo>
                  <a:pt x="530098" y="34594"/>
                </a:lnTo>
                <a:lnTo>
                  <a:pt x="527303" y="31749"/>
                </a:lnTo>
                <a:lnTo>
                  <a:pt x="2794" y="31749"/>
                </a:lnTo>
                <a:lnTo>
                  <a:pt x="0" y="3459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08538"/>
            <a:ext cx="171049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01945" y="708538"/>
            <a:ext cx="44923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2: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54723" y="5548529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954862" y="3645407"/>
            <a:ext cx="8574709" cy="27614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4"/>
              </a:spcBef>
            </a:pPr>
            <a:endParaRPr sz="800" dirty="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0                             </a:t>
            </a:r>
            <a:r>
              <a:rPr sz="900" spc="3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33</a:t>
            </a:r>
            <a:endParaRPr sz="9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82980" y="548640"/>
            <a:ext cx="8209788" cy="2737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33272" y="3645407"/>
            <a:ext cx="8496300" cy="2761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12838" y="2567940"/>
            <a:ext cx="587247" cy="76200"/>
          </a:xfrm>
          <a:custGeom>
            <a:avLst/>
            <a:gdLst/>
            <a:ahLst/>
            <a:cxnLst/>
            <a:rect l="l" t="t" r="r" b="b"/>
            <a:pathLst>
              <a:path w="587247" h="76200">
                <a:moveTo>
                  <a:pt x="511048" y="31749"/>
                </a:moveTo>
                <a:lnTo>
                  <a:pt x="527303" y="31750"/>
                </a:lnTo>
                <a:lnTo>
                  <a:pt x="530097" y="34544"/>
                </a:lnTo>
                <a:lnTo>
                  <a:pt x="587247" y="38100"/>
                </a:lnTo>
                <a:lnTo>
                  <a:pt x="511047" y="0"/>
                </a:lnTo>
                <a:lnTo>
                  <a:pt x="511048" y="31749"/>
                </a:lnTo>
                <a:close/>
              </a:path>
              <a:path w="587247" h="76200">
                <a:moveTo>
                  <a:pt x="527303" y="44450"/>
                </a:moveTo>
                <a:lnTo>
                  <a:pt x="511047" y="44450"/>
                </a:lnTo>
                <a:lnTo>
                  <a:pt x="511047" y="76200"/>
                </a:lnTo>
                <a:lnTo>
                  <a:pt x="587247" y="38100"/>
                </a:lnTo>
                <a:lnTo>
                  <a:pt x="527303" y="44450"/>
                </a:lnTo>
                <a:close/>
              </a:path>
              <a:path w="587247" h="76200">
                <a:moveTo>
                  <a:pt x="0" y="34544"/>
                </a:moveTo>
                <a:lnTo>
                  <a:pt x="0" y="41656"/>
                </a:lnTo>
                <a:lnTo>
                  <a:pt x="2793" y="44450"/>
                </a:lnTo>
                <a:lnTo>
                  <a:pt x="527303" y="44450"/>
                </a:lnTo>
                <a:lnTo>
                  <a:pt x="530097" y="41656"/>
                </a:lnTo>
                <a:lnTo>
                  <a:pt x="530097" y="38100"/>
                </a:lnTo>
                <a:lnTo>
                  <a:pt x="530097" y="41656"/>
                </a:lnTo>
                <a:lnTo>
                  <a:pt x="527303" y="44450"/>
                </a:lnTo>
                <a:lnTo>
                  <a:pt x="587247" y="38100"/>
                </a:lnTo>
                <a:lnTo>
                  <a:pt x="530097" y="34544"/>
                </a:lnTo>
                <a:lnTo>
                  <a:pt x="527303" y="31750"/>
                </a:lnTo>
                <a:lnTo>
                  <a:pt x="2793" y="31750"/>
                </a:lnTo>
                <a:lnTo>
                  <a:pt x="0" y="3454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21854" y="5148072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50"/>
                </a:lnTo>
                <a:lnTo>
                  <a:pt x="530098" y="34543"/>
                </a:lnTo>
                <a:lnTo>
                  <a:pt x="587248" y="38100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50"/>
                </a:moveTo>
                <a:lnTo>
                  <a:pt x="511047" y="44450"/>
                </a:lnTo>
                <a:lnTo>
                  <a:pt x="511048" y="76200"/>
                </a:lnTo>
                <a:lnTo>
                  <a:pt x="587248" y="38100"/>
                </a:lnTo>
                <a:lnTo>
                  <a:pt x="527303" y="44450"/>
                </a:lnTo>
                <a:close/>
              </a:path>
              <a:path w="587248" h="76200">
                <a:moveTo>
                  <a:pt x="0" y="34543"/>
                </a:moveTo>
                <a:lnTo>
                  <a:pt x="0" y="41655"/>
                </a:lnTo>
                <a:lnTo>
                  <a:pt x="2794" y="44450"/>
                </a:lnTo>
                <a:lnTo>
                  <a:pt x="527303" y="44450"/>
                </a:lnTo>
                <a:lnTo>
                  <a:pt x="530098" y="41655"/>
                </a:lnTo>
                <a:lnTo>
                  <a:pt x="530098" y="38100"/>
                </a:lnTo>
                <a:lnTo>
                  <a:pt x="530098" y="41655"/>
                </a:lnTo>
                <a:lnTo>
                  <a:pt x="527303" y="44450"/>
                </a:lnTo>
                <a:lnTo>
                  <a:pt x="587248" y="38100"/>
                </a:lnTo>
                <a:lnTo>
                  <a:pt x="530098" y="34543"/>
                </a:lnTo>
                <a:lnTo>
                  <a:pt x="527303" y="31750"/>
                </a:lnTo>
                <a:lnTo>
                  <a:pt x="2794" y="31750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37984" y="2492045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47001" y="5073701"/>
            <a:ext cx="398961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1183805" y="3666744"/>
            <a:ext cx="7647774" cy="2997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00"/>
              </a:lnSpc>
              <a:spcBef>
                <a:spcPts val="36"/>
              </a:spcBef>
            </a:pPr>
            <a:endParaRPr sz="60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99388" y="3666744"/>
            <a:ext cx="7632192" cy="2997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12838" y="4631436"/>
            <a:ext cx="587247" cy="76200"/>
          </a:xfrm>
          <a:custGeom>
            <a:avLst/>
            <a:gdLst/>
            <a:ahLst/>
            <a:cxnLst/>
            <a:rect l="l" t="t" r="r" b="b"/>
            <a:pathLst>
              <a:path w="587247" h="76200">
                <a:moveTo>
                  <a:pt x="511048" y="31749"/>
                </a:moveTo>
                <a:lnTo>
                  <a:pt x="527303" y="31750"/>
                </a:lnTo>
                <a:lnTo>
                  <a:pt x="530097" y="34543"/>
                </a:lnTo>
                <a:lnTo>
                  <a:pt x="587247" y="38100"/>
                </a:lnTo>
                <a:lnTo>
                  <a:pt x="511047" y="0"/>
                </a:lnTo>
                <a:lnTo>
                  <a:pt x="511048" y="31749"/>
                </a:lnTo>
                <a:close/>
              </a:path>
              <a:path w="587247" h="76200">
                <a:moveTo>
                  <a:pt x="527303" y="44450"/>
                </a:moveTo>
                <a:lnTo>
                  <a:pt x="511047" y="44450"/>
                </a:lnTo>
                <a:lnTo>
                  <a:pt x="511047" y="76200"/>
                </a:lnTo>
                <a:lnTo>
                  <a:pt x="587247" y="38100"/>
                </a:lnTo>
                <a:lnTo>
                  <a:pt x="527303" y="44450"/>
                </a:lnTo>
                <a:close/>
              </a:path>
              <a:path w="587247" h="76200">
                <a:moveTo>
                  <a:pt x="0" y="34543"/>
                </a:moveTo>
                <a:lnTo>
                  <a:pt x="0" y="41656"/>
                </a:lnTo>
                <a:lnTo>
                  <a:pt x="2793" y="44450"/>
                </a:lnTo>
                <a:lnTo>
                  <a:pt x="527303" y="44450"/>
                </a:lnTo>
                <a:lnTo>
                  <a:pt x="530097" y="41656"/>
                </a:lnTo>
                <a:lnTo>
                  <a:pt x="530097" y="38100"/>
                </a:lnTo>
                <a:lnTo>
                  <a:pt x="530097" y="41656"/>
                </a:lnTo>
                <a:lnTo>
                  <a:pt x="527303" y="44450"/>
                </a:lnTo>
                <a:lnTo>
                  <a:pt x="587247" y="38100"/>
                </a:lnTo>
                <a:lnTo>
                  <a:pt x="530097" y="34543"/>
                </a:lnTo>
                <a:lnTo>
                  <a:pt x="527303" y="31750"/>
                </a:lnTo>
                <a:lnTo>
                  <a:pt x="2793" y="31750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6656" y="405383"/>
            <a:ext cx="8154924" cy="32202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12838" y="1847088"/>
            <a:ext cx="587247" cy="76200"/>
          </a:xfrm>
          <a:custGeom>
            <a:avLst/>
            <a:gdLst/>
            <a:ahLst/>
            <a:cxnLst/>
            <a:rect l="l" t="t" r="r" b="b"/>
            <a:pathLst>
              <a:path w="587247" h="76200">
                <a:moveTo>
                  <a:pt x="511048" y="31749"/>
                </a:moveTo>
                <a:lnTo>
                  <a:pt x="527303" y="31750"/>
                </a:lnTo>
                <a:lnTo>
                  <a:pt x="530097" y="34544"/>
                </a:lnTo>
                <a:lnTo>
                  <a:pt x="587247" y="38100"/>
                </a:lnTo>
                <a:lnTo>
                  <a:pt x="511047" y="0"/>
                </a:lnTo>
                <a:lnTo>
                  <a:pt x="511048" y="31749"/>
                </a:lnTo>
                <a:close/>
              </a:path>
              <a:path w="587247" h="76200">
                <a:moveTo>
                  <a:pt x="527303" y="44450"/>
                </a:moveTo>
                <a:lnTo>
                  <a:pt x="511047" y="44450"/>
                </a:lnTo>
                <a:lnTo>
                  <a:pt x="511047" y="76200"/>
                </a:lnTo>
                <a:lnTo>
                  <a:pt x="587247" y="38100"/>
                </a:lnTo>
                <a:lnTo>
                  <a:pt x="527303" y="44450"/>
                </a:lnTo>
                <a:close/>
              </a:path>
              <a:path w="587247" h="76200">
                <a:moveTo>
                  <a:pt x="0" y="34544"/>
                </a:moveTo>
                <a:lnTo>
                  <a:pt x="0" y="41656"/>
                </a:lnTo>
                <a:lnTo>
                  <a:pt x="2793" y="44450"/>
                </a:lnTo>
                <a:lnTo>
                  <a:pt x="527303" y="44450"/>
                </a:lnTo>
                <a:lnTo>
                  <a:pt x="530097" y="41656"/>
                </a:lnTo>
                <a:lnTo>
                  <a:pt x="530097" y="38100"/>
                </a:lnTo>
                <a:lnTo>
                  <a:pt x="530097" y="41656"/>
                </a:lnTo>
                <a:lnTo>
                  <a:pt x="527303" y="44450"/>
                </a:lnTo>
                <a:lnTo>
                  <a:pt x="587247" y="38100"/>
                </a:lnTo>
                <a:lnTo>
                  <a:pt x="530097" y="34544"/>
                </a:lnTo>
                <a:lnTo>
                  <a:pt x="527303" y="31750"/>
                </a:lnTo>
                <a:lnTo>
                  <a:pt x="2793" y="31750"/>
                </a:lnTo>
                <a:lnTo>
                  <a:pt x="0" y="3454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737984" y="1771455"/>
            <a:ext cx="399231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latin typeface="Trebuchet MS"/>
                <a:cs typeface="Trebuchet MS"/>
              </a:rPr>
              <a:t>to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7984" y="4557319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1341996" y="3729226"/>
            <a:ext cx="7705991" cy="30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ct val="96761"/>
              </a:lnSpc>
              <a:spcBef>
                <a:spcPts val="18144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0560" y="477012"/>
            <a:ext cx="8596884" cy="3252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44168" y="3729226"/>
            <a:ext cx="7703820" cy="3055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42961" y="1880615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4" y="31750"/>
                </a:lnTo>
                <a:lnTo>
                  <a:pt x="530098" y="34544"/>
                </a:lnTo>
                <a:lnTo>
                  <a:pt x="587248" y="38100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4" y="44450"/>
                </a:moveTo>
                <a:lnTo>
                  <a:pt x="511047" y="44450"/>
                </a:lnTo>
                <a:lnTo>
                  <a:pt x="511048" y="76200"/>
                </a:lnTo>
                <a:lnTo>
                  <a:pt x="587248" y="38100"/>
                </a:lnTo>
                <a:lnTo>
                  <a:pt x="527304" y="44450"/>
                </a:lnTo>
                <a:close/>
              </a:path>
              <a:path w="587248" h="76200">
                <a:moveTo>
                  <a:pt x="0" y="34544"/>
                </a:moveTo>
                <a:lnTo>
                  <a:pt x="0" y="41656"/>
                </a:lnTo>
                <a:lnTo>
                  <a:pt x="2794" y="44450"/>
                </a:lnTo>
                <a:lnTo>
                  <a:pt x="527304" y="44450"/>
                </a:lnTo>
                <a:lnTo>
                  <a:pt x="530098" y="41656"/>
                </a:lnTo>
                <a:lnTo>
                  <a:pt x="530098" y="38100"/>
                </a:lnTo>
                <a:lnTo>
                  <a:pt x="530098" y="41656"/>
                </a:lnTo>
                <a:lnTo>
                  <a:pt x="527304" y="44450"/>
                </a:lnTo>
                <a:lnTo>
                  <a:pt x="587248" y="38100"/>
                </a:lnTo>
                <a:lnTo>
                  <a:pt x="530098" y="34544"/>
                </a:lnTo>
                <a:lnTo>
                  <a:pt x="527304" y="31750"/>
                </a:lnTo>
                <a:lnTo>
                  <a:pt x="2794" y="31750"/>
                </a:lnTo>
                <a:lnTo>
                  <a:pt x="0" y="3454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61250" y="4764024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50"/>
                </a:lnTo>
                <a:lnTo>
                  <a:pt x="530098" y="34543"/>
                </a:lnTo>
                <a:lnTo>
                  <a:pt x="587248" y="38100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50"/>
                </a:moveTo>
                <a:lnTo>
                  <a:pt x="511047" y="44450"/>
                </a:lnTo>
                <a:lnTo>
                  <a:pt x="511048" y="76200"/>
                </a:lnTo>
                <a:lnTo>
                  <a:pt x="587248" y="38100"/>
                </a:lnTo>
                <a:lnTo>
                  <a:pt x="527303" y="44450"/>
                </a:lnTo>
                <a:close/>
              </a:path>
              <a:path w="587248" h="76200">
                <a:moveTo>
                  <a:pt x="0" y="34543"/>
                </a:moveTo>
                <a:lnTo>
                  <a:pt x="0" y="41656"/>
                </a:lnTo>
                <a:lnTo>
                  <a:pt x="2794" y="44450"/>
                </a:lnTo>
                <a:lnTo>
                  <a:pt x="527303" y="44450"/>
                </a:lnTo>
                <a:lnTo>
                  <a:pt x="530098" y="41656"/>
                </a:lnTo>
                <a:lnTo>
                  <a:pt x="530098" y="38100"/>
                </a:lnTo>
                <a:lnTo>
                  <a:pt x="530098" y="41656"/>
                </a:lnTo>
                <a:lnTo>
                  <a:pt x="527303" y="44450"/>
                </a:lnTo>
                <a:lnTo>
                  <a:pt x="587248" y="38100"/>
                </a:lnTo>
                <a:lnTo>
                  <a:pt x="530098" y="34543"/>
                </a:lnTo>
                <a:lnTo>
                  <a:pt x="527303" y="31750"/>
                </a:lnTo>
                <a:lnTo>
                  <a:pt x="2794" y="31750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68108" y="1804975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85508" y="4689018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1100328" y="3645408"/>
            <a:ext cx="7490459" cy="2776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00"/>
              </a:lnSpc>
              <a:spcBef>
                <a:spcPts val="4"/>
              </a:spcBef>
            </a:pPr>
            <a:endParaRPr sz="800"/>
          </a:p>
          <a:p>
            <a:pPr marL="2438">
              <a:lnSpc>
                <a:spcPct val="96761"/>
              </a:lnSpc>
              <a:spcBef>
                <a:spcPts val="19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00328" y="3645408"/>
            <a:ext cx="7490459" cy="2776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12838" y="4620768"/>
            <a:ext cx="587247" cy="76200"/>
          </a:xfrm>
          <a:custGeom>
            <a:avLst/>
            <a:gdLst/>
            <a:ahLst/>
            <a:cxnLst/>
            <a:rect l="l" t="t" r="r" b="b"/>
            <a:pathLst>
              <a:path w="587247" h="76200">
                <a:moveTo>
                  <a:pt x="511048" y="31749"/>
                </a:moveTo>
                <a:lnTo>
                  <a:pt x="527303" y="31749"/>
                </a:lnTo>
                <a:lnTo>
                  <a:pt x="530097" y="34543"/>
                </a:lnTo>
                <a:lnTo>
                  <a:pt x="587247" y="38099"/>
                </a:lnTo>
                <a:lnTo>
                  <a:pt x="511047" y="0"/>
                </a:lnTo>
                <a:lnTo>
                  <a:pt x="511048" y="31749"/>
                </a:lnTo>
                <a:close/>
              </a:path>
              <a:path w="587247" h="76200">
                <a:moveTo>
                  <a:pt x="527303" y="44449"/>
                </a:moveTo>
                <a:lnTo>
                  <a:pt x="511047" y="44450"/>
                </a:lnTo>
                <a:lnTo>
                  <a:pt x="511047" y="76199"/>
                </a:lnTo>
                <a:lnTo>
                  <a:pt x="587247" y="38099"/>
                </a:lnTo>
                <a:lnTo>
                  <a:pt x="527303" y="44449"/>
                </a:lnTo>
                <a:close/>
              </a:path>
              <a:path w="587247" h="76200">
                <a:moveTo>
                  <a:pt x="0" y="34543"/>
                </a:moveTo>
                <a:lnTo>
                  <a:pt x="0" y="41655"/>
                </a:lnTo>
                <a:lnTo>
                  <a:pt x="2793" y="44449"/>
                </a:lnTo>
                <a:lnTo>
                  <a:pt x="527303" y="44449"/>
                </a:lnTo>
                <a:lnTo>
                  <a:pt x="530097" y="41655"/>
                </a:lnTo>
                <a:lnTo>
                  <a:pt x="530097" y="38099"/>
                </a:lnTo>
                <a:lnTo>
                  <a:pt x="530097" y="41655"/>
                </a:lnTo>
                <a:lnTo>
                  <a:pt x="527303" y="44449"/>
                </a:lnTo>
                <a:lnTo>
                  <a:pt x="587247" y="38099"/>
                </a:lnTo>
                <a:lnTo>
                  <a:pt x="530097" y="34543"/>
                </a:lnTo>
                <a:lnTo>
                  <a:pt x="527303" y="31749"/>
                </a:lnTo>
                <a:lnTo>
                  <a:pt x="2793" y="31749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9724" y="405383"/>
            <a:ext cx="7578852" cy="29443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95846" y="982979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50"/>
                </a:lnTo>
                <a:lnTo>
                  <a:pt x="530098" y="34544"/>
                </a:lnTo>
                <a:lnTo>
                  <a:pt x="587248" y="38100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50"/>
                </a:moveTo>
                <a:lnTo>
                  <a:pt x="511047" y="44450"/>
                </a:lnTo>
                <a:lnTo>
                  <a:pt x="511048" y="76200"/>
                </a:lnTo>
                <a:lnTo>
                  <a:pt x="587248" y="38100"/>
                </a:lnTo>
                <a:lnTo>
                  <a:pt x="527303" y="44450"/>
                </a:lnTo>
                <a:close/>
              </a:path>
              <a:path w="587248" h="76200">
                <a:moveTo>
                  <a:pt x="0" y="34544"/>
                </a:moveTo>
                <a:lnTo>
                  <a:pt x="0" y="41656"/>
                </a:lnTo>
                <a:lnTo>
                  <a:pt x="2794" y="44450"/>
                </a:lnTo>
                <a:lnTo>
                  <a:pt x="527303" y="44450"/>
                </a:lnTo>
                <a:lnTo>
                  <a:pt x="530098" y="41656"/>
                </a:lnTo>
                <a:lnTo>
                  <a:pt x="530098" y="38100"/>
                </a:lnTo>
                <a:lnTo>
                  <a:pt x="530098" y="41656"/>
                </a:lnTo>
                <a:lnTo>
                  <a:pt x="527303" y="44450"/>
                </a:lnTo>
                <a:lnTo>
                  <a:pt x="587248" y="38100"/>
                </a:lnTo>
                <a:lnTo>
                  <a:pt x="530098" y="34544"/>
                </a:lnTo>
                <a:lnTo>
                  <a:pt x="527303" y="31750"/>
                </a:lnTo>
                <a:lnTo>
                  <a:pt x="2794" y="31750"/>
                </a:lnTo>
                <a:lnTo>
                  <a:pt x="0" y="3454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421374" y="907593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7984" y="4545381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954862" y="3672840"/>
            <a:ext cx="7805089" cy="3031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38"/>
              </a:spcBef>
            </a:pPr>
            <a:endParaRPr sz="55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0560" y="332231"/>
            <a:ext cx="8596884" cy="3133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82980" y="3672840"/>
            <a:ext cx="7776972" cy="30312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12838" y="1703832"/>
            <a:ext cx="587247" cy="76200"/>
          </a:xfrm>
          <a:custGeom>
            <a:avLst/>
            <a:gdLst/>
            <a:ahLst/>
            <a:cxnLst/>
            <a:rect l="l" t="t" r="r" b="b"/>
            <a:pathLst>
              <a:path w="587247" h="76200">
                <a:moveTo>
                  <a:pt x="511048" y="31749"/>
                </a:moveTo>
                <a:lnTo>
                  <a:pt x="527303" y="31750"/>
                </a:lnTo>
                <a:lnTo>
                  <a:pt x="530097" y="34543"/>
                </a:lnTo>
                <a:lnTo>
                  <a:pt x="587247" y="38100"/>
                </a:lnTo>
                <a:lnTo>
                  <a:pt x="511047" y="0"/>
                </a:lnTo>
                <a:lnTo>
                  <a:pt x="511048" y="31749"/>
                </a:lnTo>
                <a:close/>
              </a:path>
              <a:path w="587247" h="76200">
                <a:moveTo>
                  <a:pt x="527303" y="44450"/>
                </a:moveTo>
                <a:lnTo>
                  <a:pt x="511047" y="44450"/>
                </a:lnTo>
                <a:lnTo>
                  <a:pt x="511047" y="76200"/>
                </a:lnTo>
                <a:lnTo>
                  <a:pt x="587247" y="38100"/>
                </a:lnTo>
                <a:lnTo>
                  <a:pt x="527303" y="44450"/>
                </a:lnTo>
                <a:close/>
              </a:path>
              <a:path w="587247" h="76200">
                <a:moveTo>
                  <a:pt x="0" y="34543"/>
                </a:moveTo>
                <a:lnTo>
                  <a:pt x="0" y="41655"/>
                </a:lnTo>
                <a:lnTo>
                  <a:pt x="2793" y="44450"/>
                </a:lnTo>
                <a:lnTo>
                  <a:pt x="527303" y="44450"/>
                </a:lnTo>
                <a:lnTo>
                  <a:pt x="530097" y="41655"/>
                </a:lnTo>
                <a:lnTo>
                  <a:pt x="530097" y="38100"/>
                </a:lnTo>
                <a:lnTo>
                  <a:pt x="530097" y="41655"/>
                </a:lnTo>
                <a:lnTo>
                  <a:pt x="527303" y="44450"/>
                </a:lnTo>
                <a:lnTo>
                  <a:pt x="587247" y="38100"/>
                </a:lnTo>
                <a:lnTo>
                  <a:pt x="530097" y="34543"/>
                </a:lnTo>
                <a:lnTo>
                  <a:pt x="527303" y="31750"/>
                </a:lnTo>
                <a:lnTo>
                  <a:pt x="2793" y="31750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32650" y="5303520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49"/>
                </a:lnTo>
                <a:lnTo>
                  <a:pt x="530098" y="34543"/>
                </a:lnTo>
                <a:lnTo>
                  <a:pt x="587248" y="38099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49"/>
                </a:moveTo>
                <a:lnTo>
                  <a:pt x="511047" y="44450"/>
                </a:lnTo>
                <a:lnTo>
                  <a:pt x="511048" y="76199"/>
                </a:lnTo>
                <a:lnTo>
                  <a:pt x="587248" y="38099"/>
                </a:lnTo>
                <a:lnTo>
                  <a:pt x="527303" y="44449"/>
                </a:lnTo>
                <a:close/>
              </a:path>
              <a:path w="587248" h="76200">
                <a:moveTo>
                  <a:pt x="0" y="34543"/>
                </a:moveTo>
                <a:lnTo>
                  <a:pt x="0" y="41655"/>
                </a:lnTo>
                <a:lnTo>
                  <a:pt x="2794" y="44449"/>
                </a:lnTo>
                <a:lnTo>
                  <a:pt x="527303" y="44449"/>
                </a:lnTo>
                <a:lnTo>
                  <a:pt x="530098" y="41655"/>
                </a:lnTo>
                <a:lnTo>
                  <a:pt x="530098" y="38099"/>
                </a:lnTo>
                <a:lnTo>
                  <a:pt x="530098" y="41655"/>
                </a:lnTo>
                <a:lnTo>
                  <a:pt x="527303" y="44449"/>
                </a:lnTo>
                <a:lnTo>
                  <a:pt x="587248" y="38099"/>
                </a:lnTo>
                <a:lnTo>
                  <a:pt x="530098" y="34543"/>
                </a:lnTo>
                <a:lnTo>
                  <a:pt x="527303" y="31749"/>
                </a:lnTo>
                <a:lnTo>
                  <a:pt x="2794" y="31749"/>
                </a:lnTo>
                <a:lnTo>
                  <a:pt x="0" y="34543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737984" y="1627937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57797" y="5228522"/>
            <a:ext cx="399231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latin typeface="Trebuchet MS"/>
                <a:cs typeface="Trebuchet MS"/>
              </a:rPr>
              <a:t>to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897026" y="3648454"/>
            <a:ext cx="8007705" cy="3099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30"/>
              </a:spcBef>
            </a:pPr>
            <a:endParaRPr sz="75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LA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0059" y="260603"/>
            <a:ext cx="8552688" cy="3314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11352" y="3648454"/>
            <a:ext cx="7993380" cy="30998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42961" y="2494788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4" y="31750"/>
                </a:lnTo>
                <a:lnTo>
                  <a:pt x="530098" y="34544"/>
                </a:lnTo>
                <a:lnTo>
                  <a:pt x="587248" y="38100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4" y="44450"/>
                </a:moveTo>
                <a:lnTo>
                  <a:pt x="511047" y="44450"/>
                </a:lnTo>
                <a:lnTo>
                  <a:pt x="511048" y="76200"/>
                </a:lnTo>
                <a:lnTo>
                  <a:pt x="587248" y="38100"/>
                </a:lnTo>
                <a:lnTo>
                  <a:pt x="527304" y="44450"/>
                </a:lnTo>
                <a:close/>
              </a:path>
              <a:path w="587248" h="76200">
                <a:moveTo>
                  <a:pt x="0" y="34544"/>
                </a:moveTo>
                <a:lnTo>
                  <a:pt x="0" y="41656"/>
                </a:lnTo>
                <a:lnTo>
                  <a:pt x="2794" y="44450"/>
                </a:lnTo>
                <a:lnTo>
                  <a:pt x="527304" y="44450"/>
                </a:lnTo>
                <a:lnTo>
                  <a:pt x="530098" y="41656"/>
                </a:lnTo>
                <a:lnTo>
                  <a:pt x="530098" y="38100"/>
                </a:lnTo>
                <a:lnTo>
                  <a:pt x="530098" y="41656"/>
                </a:lnTo>
                <a:lnTo>
                  <a:pt x="527304" y="44450"/>
                </a:lnTo>
                <a:lnTo>
                  <a:pt x="587248" y="38100"/>
                </a:lnTo>
                <a:lnTo>
                  <a:pt x="530098" y="34544"/>
                </a:lnTo>
                <a:lnTo>
                  <a:pt x="527304" y="31750"/>
                </a:lnTo>
                <a:lnTo>
                  <a:pt x="2794" y="31750"/>
                </a:lnTo>
                <a:lnTo>
                  <a:pt x="0" y="3454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81418" y="6256020"/>
            <a:ext cx="587248" cy="76200"/>
          </a:xfrm>
          <a:custGeom>
            <a:avLst/>
            <a:gdLst/>
            <a:ahLst/>
            <a:cxnLst/>
            <a:rect l="l" t="t" r="r" b="b"/>
            <a:pathLst>
              <a:path w="587248" h="76200">
                <a:moveTo>
                  <a:pt x="511048" y="31749"/>
                </a:moveTo>
                <a:lnTo>
                  <a:pt x="527303" y="31749"/>
                </a:lnTo>
                <a:lnTo>
                  <a:pt x="530098" y="34594"/>
                </a:lnTo>
                <a:lnTo>
                  <a:pt x="587248" y="38099"/>
                </a:lnTo>
                <a:lnTo>
                  <a:pt x="511048" y="0"/>
                </a:lnTo>
                <a:lnTo>
                  <a:pt x="511048" y="31749"/>
                </a:lnTo>
                <a:close/>
              </a:path>
              <a:path w="587248" h="76200">
                <a:moveTo>
                  <a:pt x="527303" y="44449"/>
                </a:moveTo>
                <a:lnTo>
                  <a:pt x="511047" y="44450"/>
                </a:lnTo>
                <a:lnTo>
                  <a:pt x="511048" y="76199"/>
                </a:lnTo>
                <a:lnTo>
                  <a:pt x="587248" y="38099"/>
                </a:lnTo>
                <a:lnTo>
                  <a:pt x="527303" y="44449"/>
                </a:lnTo>
                <a:close/>
              </a:path>
              <a:path w="587248" h="76200">
                <a:moveTo>
                  <a:pt x="0" y="34594"/>
                </a:moveTo>
                <a:lnTo>
                  <a:pt x="0" y="41605"/>
                </a:lnTo>
                <a:lnTo>
                  <a:pt x="2793" y="44449"/>
                </a:lnTo>
                <a:lnTo>
                  <a:pt x="527303" y="44449"/>
                </a:lnTo>
                <a:lnTo>
                  <a:pt x="530098" y="41605"/>
                </a:lnTo>
                <a:lnTo>
                  <a:pt x="530098" y="38099"/>
                </a:lnTo>
                <a:lnTo>
                  <a:pt x="530098" y="41605"/>
                </a:lnTo>
                <a:lnTo>
                  <a:pt x="527303" y="44449"/>
                </a:lnTo>
                <a:lnTo>
                  <a:pt x="587248" y="38099"/>
                </a:lnTo>
                <a:lnTo>
                  <a:pt x="530098" y="34594"/>
                </a:lnTo>
                <a:lnTo>
                  <a:pt x="527303" y="31749"/>
                </a:lnTo>
                <a:lnTo>
                  <a:pt x="2793" y="31749"/>
                </a:lnTo>
                <a:lnTo>
                  <a:pt x="0" y="34594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68108" y="2420036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06565" y="6181903"/>
            <a:ext cx="39896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344168" y="754379"/>
            <a:ext cx="8496300" cy="38816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12007" y="5192759"/>
            <a:ext cx="297618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latin typeface="Trebuchet MS"/>
                <a:cs typeface="Trebuchet MS"/>
              </a:rPr>
              <a:t>A</a:t>
            </a:r>
            <a:r>
              <a:rPr sz="3600" spc="-4" dirty="0" smtClean="0">
                <a:latin typeface="Trebuchet MS"/>
                <a:cs typeface="Trebuchet MS"/>
              </a:rPr>
              <a:t>-</a:t>
            </a:r>
            <a:r>
              <a:rPr sz="3600" spc="0" dirty="0" smtClean="0">
                <a:latin typeface="Trebuchet MS"/>
                <a:cs typeface="Trebuchet MS"/>
              </a:rPr>
              <a:t>B</a:t>
            </a:r>
            <a:r>
              <a:rPr sz="3600" spc="-4" dirty="0" smtClean="0">
                <a:latin typeface="Trebuchet MS"/>
                <a:cs typeface="Trebuchet MS"/>
              </a:rPr>
              <a:t>-C-</a:t>
            </a:r>
            <a:r>
              <a:rPr sz="3600" spc="4" dirty="0" smtClean="0">
                <a:latin typeface="Trebuchet MS"/>
                <a:cs typeface="Trebuchet MS"/>
              </a:rPr>
              <a:t>E</a:t>
            </a:r>
            <a:r>
              <a:rPr sz="3600" spc="-4" dirty="0" smtClean="0">
                <a:latin typeface="Trebuchet MS"/>
                <a:cs typeface="Trebuchet MS"/>
              </a:rPr>
              <a:t>-</a:t>
            </a:r>
            <a:r>
              <a:rPr sz="3600" spc="0" dirty="0" smtClean="0">
                <a:latin typeface="Trebuchet MS"/>
                <a:cs typeface="Trebuchet MS"/>
              </a:rPr>
              <a:t>D</a:t>
            </a:r>
            <a:r>
              <a:rPr sz="3600" spc="-4" dirty="0" smtClean="0">
                <a:latin typeface="Trebuchet MS"/>
                <a:cs typeface="Trebuchet MS"/>
              </a:rPr>
              <a:t>-F-</a:t>
            </a:r>
            <a:r>
              <a:rPr sz="3600" spc="0" dirty="0" smtClean="0">
                <a:latin typeface="Trebuchet MS"/>
                <a:cs typeface="Trebuchet MS"/>
              </a:rPr>
              <a:t>G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756310" y="716637"/>
            <a:ext cx="294057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APPL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600" spc="-354" dirty="0" smtClean="0">
                <a:solidFill>
                  <a:srgbClr val="90C225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2231695"/>
            <a:ext cx="8436543" cy="28088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100"/>
              </a:lnSpc>
              <a:spcBef>
                <a:spcPts val="105"/>
              </a:spcBef>
            </a:pPr>
            <a:r>
              <a:rPr sz="2100" spc="0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487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hs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us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any rea</a:t>
            </a:r>
            <a:r>
              <a:rPr sz="2700" spc="1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-li</a:t>
            </a:r>
            <a:r>
              <a:rPr sz="27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spc="-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27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7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8334"/>
              </a:lnSpc>
              <a:spcBef>
                <a:spcPts val="813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 used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resent netw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rks.</a:t>
            </a:r>
            <a:endParaRPr sz="1800">
              <a:latin typeface="Trebuchet MS"/>
              <a:cs typeface="Trebuchet MS"/>
            </a:endParaRPr>
          </a:p>
          <a:p>
            <a:pPr marL="355600" marR="535752" indent="-342900">
              <a:lnSpc>
                <a:spcPts val="2160"/>
              </a:lnSpc>
              <a:spcBef>
                <a:spcPts val="971"/>
              </a:spcBef>
              <a:tabLst>
                <a:tab pos="355600" algn="l"/>
              </a:tabLst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netwo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ks 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include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aths in a ci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telephone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netwo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 or cir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uit netwo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8334"/>
              </a:lnSpc>
              <a:spcBef>
                <a:spcPts val="937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also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cial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netwo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ks like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linke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ceb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899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For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le, in F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ceb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k,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each person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repre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ented 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ve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tex(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).</a:t>
            </a:r>
            <a:endParaRPr sz="1800">
              <a:latin typeface="Trebuchet MS"/>
              <a:cs typeface="Trebuchet MS"/>
            </a:endParaRPr>
          </a:p>
          <a:p>
            <a:pPr marL="355600" marR="623150" indent="-342900">
              <a:lnSpc>
                <a:spcPts val="2160"/>
              </a:lnSpc>
              <a:spcBef>
                <a:spcPts val="972"/>
              </a:spcBef>
              <a:tabLst>
                <a:tab pos="419100" algn="l"/>
              </a:tabLst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50" spc="-40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		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Each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node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stru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tu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ntains inf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rmation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like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erson 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e, gende</a:t>
            </a:r>
            <a:r>
              <a:rPr sz="1800" spc="-25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 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cale et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127760" y="1053084"/>
            <a:ext cx="6989064" cy="4715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95113" y="495043"/>
            <a:ext cx="3595207" cy="8072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latin typeface="Trebuchet MS"/>
                <a:cs typeface="Trebuchet MS"/>
              </a:rPr>
              <a:t>P</a:t>
            </a:r>
            <a:r>
              <a:rPr sz="4200" spc="4" baseline="1025" dirty="0" smtClean="0">
                <a:latin typeface="Trebuchet MS"/>
                <a:cs typeface="Trebuchet MS"/>
              </a:rPr>
              <a:t>R</a:t>
            </a:r>
            <a:r>
              <a:rPr sz="4200" spc="0" baseline="1025" dirty="0" smtClean="0">
                <a:latin typeface="Trebuchet MS"/>
                <a:cs typeface="Trebuchet MS"/>
              </a:rPr>
              <a:t>EO</a:t>
            </a:r>
            <a:r>
              <a:rPr sz="4200" spc="14" baseline="1025" dirty="0" smtClean="0">
                <a:latin typeface="Trebuchet MS"/>
                <a:cs typeface="Trebuchet MS"/>
              </a:rPr>
              <a:t>R</a:t>
            </a:r>
            <a:r>
              <a:rPr sz="4200" spc="0" baseline="1025" dirty="0" smtClean="0">
                <a:latin typeface="Trebuchet MS"/>
                <a:cs typeface="Trebuchet MS"/>
              </a:rPr>
              <a:t>DER</a:t>
            </a:r>
            <a:r>
              <a:rPr sz="4200" spc="-190" baseline="1025" dirty="0" smtClean="0"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latin typeface="Trebuchet MS"/>
                <a:cs typeface="Trebuchet MS"/>
              </a:rPr>
              <a:t>TR</a:t>
            </a:r>
            <a:r>
              <a:rPr sz="4200" spc="-239" baseline="1025" dirty="0" smtClean="0"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latin typeface="Trebuchet MS"/>
                <a:cs typeface="Trebuchet MS"/>
              </a:rPr>
              <a:t>V</a:t>
            </a:r>
            <a:r>
              <a:rPr sz="4200" spc="4" baseline="1025" dirty="0" smtClean="0">
                <a:latin typeface="Trebuchet MS"/>
                <a:cs typeface="Trebuchet MS"/>
              </a:rPr>
              <a:t>E</a:t>
            </a:r>
            <a:r>
              <a:rPr sz="4200" spc="0" baseline="1025" dirty="0" smtClean="0">
                <a:latin typeface="Trebuchet MS"/>
                <a:cs typeface="Trebuchet MS"/>
              </a:rPr>
              <a:t>R</a:t>
            </a:r>
            <a:r>
              <a:rPr sz="4200" spc="4" baseline="1025" dirty="0" smtClean="0">
                <a:latin typeface="Trebuchet MS"/>
                <a:cs typeface="Trebuchet MS"/>
              </a:rPr>
              <a:t>S</a:t>
            </a:r>
            <a:r>
              <a:rPr sz="4200" spc="0" baseline="1025" dirty="0" smtClean="0">
                <a:latin typeface="Trebuchet MS"/>
                <a:cs typeface="Trebuchet MS"/>
              </a:rPr>
              <a:t>AL</a:t>
            </a:r>
            <a:endParaRPr sz="2800">
              <a:latin typeface="Trebuchet MS"/>
              <a:cs typeface="Trebuchet MS"/>
            </a:endParaRPr>
          </a:p>
          <a:p>
            <a:pPr marL="12700" marR="53263">
              <a:lnSpc>
                <a:spcPct val="96761"/>
              </a:lnSpc>
            </a:pPr>
            <a:r>
              <a:rPr sz="2800" spc="0" dirty="0" smtClean="0">
                <a:latin typeface="Trebuchet MS"/>
                <a:cs typeface="Trebuchet MS"/>
              </a:rPr>
              <a:t>S</a:t>
            </a:r>
            <a:r>
              <a:rPr sz="2800" spc="4" dirty="0" smtClean="0">
                <a:latin typeface="Trebuchet MS"/>
                <a:cs typeface="Trebuchet MS"/>
              </a:rPr>
              <a:t>-</a:t>
            </a:r>
            <a:r>
              <a:rPr sz="2800" spc="-4" dirty="0" smtClean="0">
                <a:latin typeface="Trebuchet MS"/>
                <a:cs typeface="Trebuchet MS"/>
              </a:rPr>
              <a:t>A</a:t>
            </a:r>
            <a:r>
              <a:rPr sz="2800" spc="4" dirty="0" smtClean="0">
                <a:latin typeface="Trebuchet MS"/>
                <a:cs typeface="Trebuchet MS"/>
              </a:rPr>
              <a:t>-</a:t>
            </a:r>
            <a:r>
              <a:rPr sz="2800" spc="0" dirty="0" smtClean="0">
                <a:latin typeface="Trebuchet MS"/>
                <a:cs typeface="Trebuchet MS"/>
              </a:rPr>
              <a:t>D</a:t>
            </a:r>
            <a:r>
              <a:rPr sz="2800" spc="4" dirty="0" smtClean="0">
                <a:latin typeface="Trebuchet MS"/>
                <a:cs typeface="Trebuchet MS"/>
              </a:rPr>
              <a:t>-G-</a:t>
            </a:r>
            <a:r>
              <a:rPr sz="2800" spc="0" dirty="0" smtClean="0">
                <a:latin typeface="Trebuchet MS"/>
                <a:cs typeface="Trebuchet MS"/>
              </a:rPr>
              <a:t>E</a:t>
            </a:r>
            <a:r>
              <a:rPr sz="2800" spc="4" dirty="0" smtClean="0">
                <a:latin typeface="Trebuchet MS"/>
                <a:cs typeface="Trebuchet MS"/>
              </a:rPr>
              <a:t>-</a:t>
            </a:r>
            <a:r>
              <a:rPr sz="2800" spc="0" dirty="0" smtClean="0">
                <a:latin typeface="Trebuchet MS"/>
                <a:cs typeface="Trebuchet MS"/>
              </a:rPr>
              <a:t>B</a:t>
            </a:r>
            <a:r>
              <a:rPr sz="2800" spc="4" dirty="0" smtClean="0">
                <a:latin typeface="Trebuchet MS"/>
                <a:cs typeface="Trebuchet MS"/>
              </a:rPr>
              <a:t>-</a:t>
            </a:r>
            <a:r>
              <a:rPr sz="2800" spc="-4" dirty="0" smtClean="0">
                <a:latin typeface="Trebuchet MS"/>
                <a:cs typeface="Trebuchet MS"/>
              </a:rPr>
              <a:t>F</a:t>
            </a:r>
            <a:r>
              <a:rPr sz="2800" spc="4" dirty="0" smtClean="0">
                <a:latin typeface="Trebuchet MS"/>
                <a:cs typeface="Trebuchet MS"/>
              </a:rPr>
              <a:t>-</a:t>
            </a:r>
            <a:r>
              <a:rPr sz="2800" spc="0" dirty="0" smtClean="0">
                <a:latin typeface="Trebuchet MS"/>
                <a:cs typeface="Trebuchet MS"/>
              </a:rPr>
              <a:t>C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708538"/>
            <a:ext cx="171049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1945" y="708538"/>
            <a:ext cx="29982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2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1111910" y="2278379"/>
            <a:ext cx="228600" cy="265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11910" y="3061970"/>
            <a:ext cx="304800" cy="3535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11910" y="3921582"/>
            <a:ext cx="304800" cy="3538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6310" y="716637"/>
            <a:ext cx="420434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Applica</a:t>
            </a:r>
            <a:r>
              <a:rPr sz="3600" b="1" spc="1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ions</a:t>
            </a:r>
            <a:r>
              <a:rPr sz="3600" b="1" spc="-2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 DFS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99210" y="2243227"/>
            <a:ext cx="4781559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5554">
              <a:lnSpc>
                <a:spcPts val="2575"/>
              </a:lnSpc>
              <a:spcBef>
                <a:spcPts val="128"/>
              </a:spcBef>
            </a:pPr>
            <a:r>
              <a:rPr sz="2400" spc="-30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 check whether</a:t>
            </a:r>
            <a:r>
              <a:rPr sz="24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undirected</a:t>
            </a:r>
            <a:endParaRPr sz="2400">
              <a:latin typeface="Trebuchet MS"/>
              <a:cs typeface="Trebuchet MS"/>
            </a:endParaRPr>
          </a:p>
          <a:p>
            <a:pPr marL="12700" marR="45720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03442" y="2243227"/>
            <a:ext cx="30314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nected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2340706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9210" y="3101493"/>
            <a:ext cx="1491897" cy="11897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1942">
              <a:lnSpc>
                <a:spcPts val="2575"/>
              </a:lnSpc>
              <a:spcBef>
                <a:spcPts val="128"/>
              </a:spcBef>
            </a:pPr>
            <a:r>
              <a:rPr sz="2400" spc="-30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 check</a:t>
            </a:r>
            <a:endParaRPr sz="2400">
              <a:latin typeface="Trebuchet MS"/>
              <a:cs typeface="Trebuchet MS"/>
            </a:endParaRPr>
          </a:p>
          <a:p>
            <a:pPr marL="12700" marR="123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nected</a:t>
            </a:r>
            <a:endParaRPr sz="2400">
              <a:latin typeface="Trebuchet MS"/>
              <a:cs typeface="Trebuchet MS"/>
            </a:endParaRPr>
          </a:p>
          <a:p>
            <a:pPr marL="251942">
              <a:lnSpc>
                <a:spcPct val="96761"/>
              </a:lnSpc>
              <a:spcBef>
                <a:spcPts val="1101"/>
              </a:spcBef>
            </a:pPr>
            <a:r>
              <a:rPr sz="2400" spc="-30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 check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12212" y="3101493"/>
            <a:ext cx="5533472" cy="695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connected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irected</a:t>
            </a:r>
            <a:r>
              <a:rPr sz="24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endParaRPr sz="2400">
              <a:latin typeface="Trebuchet MS"/>
              <a:cs typeface="Trebuchet MS"/>
            </a:endParaRPr>
          </a:p>
          <a:p>
            <a:pPr marL="14249" marR="45720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 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3149305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12212" y="3961029"/>
            <a:ext cx="120280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whether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8727" y="3961029"/>
            <a:ext cx="5247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83709" y="3961029"/>
            <a:ext cx="122037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directed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26074" y="3961029"/>
            <a:ext cx="8390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graph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86829" y="3961029"/>
            <a:ext cx="2814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89801" y="3961029"/>
            <a:ext cx="150105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cyclic</a:t>
            </a:r>
            <a:r>
              <a:rPr sz="24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12302" y="3961029"/>
            <a:ext cx="52115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008841"/>
            <a:ext cx="276311" cy="269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20"/>
              </a:lnSpc>
              <a:spcBef>
                <a:spcPts val="106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90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 txBox="1"/>
          <p:nvPr/>
        </p:nvSpPr>
        <p:spPr>
          <a:xfrm>
            <a:off x="756310" y="708538"/>
            <a:ext cx="508841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BFS</a:t>
            </a:r>
            <a:r>
              <a:rPr sz="3200" b="1" spc="-1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(Brea</a:t>
            </a:r>
            <a:r>
              <a:rPr sz="32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d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th First</a:t>
            </a:r>
            <a:r>
              <a:rPr sz="3200" b="1" spc="-2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</a:t>
            </a:r>
            <a:r>
              <a:rPr sz="3200" b="1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arch)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56310" y="1495197"/>
            <a:ext cx="14896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00"/>
              </a:lnSpc>
              <a:spcBef>
                <a:spcPts val="130"/>
              </a:spcBef>
            </a:pPr>
            <a:r>
              <a:rPr sz="2850" spc="0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119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Bre</a:t>
            </a:r>
            <a:r>
              <a:rPr sz="3600" spc="9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dth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335149" y="1495197"/>
            <a:ext cx="68314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Fi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rst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109722" y="1495197"/>
            <a:ext cx="98001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Search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181094" y="1495197"/>
            <a:ext cx="77403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(BFS)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046726" y="1495197"/>
            <a:ext cx="34612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85892" y="1495197"/>
            <a:ext cx="2312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805932" y="1495197"/>
            <a:ext cx="83998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37096" y="1495197"/>
            <a:ext cx="120629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400" spc="54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arts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034274" y="1495197"/>
            <a:ext cx="72006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843518" y="1495197"/>
            <a:ext cx="39779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56310" y="1860711"/>
            <a:ext cx="8485654" cy="8230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4572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visit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 </a:t>
            </a:r>
            <a:r>
              <a:rPr sz="24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12700">
              <a:lnSpc>
                <a:spcPts val="2815"/>
              </a:lnSpc>
              <a:spcBef>
                <a:spcPts val="1104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51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r>
              <a:rPr sz="24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ll</a:t>
            </a:r>
            <a:r>
              <a:rPr sz="2400" spc="5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visit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4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2400" spc="4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</a:t>
            </a:r>
            <a:r>
              <a:rPr sz="2400" i="1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acent</a:t>
            </a:r>
            <a:r>
              <a:rPr sz="2400" spc="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2400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i="1" spc="5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2400" spc="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</a:t>
            </a:r>
            <a:r>
              <a:rPr sz="24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99210" y="2719350"/>
            <a:ext cx="2572142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r>
              <a:rPr sz="2400" spc="46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400" spc="46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nvisi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endParaRPr sz="2400">
              <a:latin typeface="Trebuchet MS"/>
              <a:cs typeface="Trebuchet MS"/>
            </a:endParaRPr>
          </a:p>
          <a:p>
            <a:pPr marL="12700" marR="45720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 so 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52850" y="2719350"/>
            <a:ext cx="548796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rtices</a:t>
            </a:r>
            <a:r>
              <a:rPr sz="2400" spc="47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wj</a:t>
            </a:r>
            <a:r>
              <a:rPr sz="2400" i="1" spc="47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ace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46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46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</a:t>
            </a:r>
            <a:r>
              <a:rPr sz="2400" i="1" spc="472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47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sit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6310" y="3579140"/>
            <a:ext cx="8484800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85"/>
              </a:lnSpc>
              <a:spcBef>
                <a:spcPts val="139"/>
              </a:spcBef>
            </a:pPr>
            <a:r>
              <a:rPr sz="2850" spc="0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ave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sal</a:t>
            </a:r>
            <a:r>
              <a:rPr sz="3600" spc="2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term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tes</a:t>
            </a:r>
            <a:r>
              <a:rPr sz="3600" spc="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wh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2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3600" spc="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2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 mo</a:t>
            </a:r>
            <a:r>
              <a:rPr sz="3600" spc="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25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3600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600" spc="25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2400">
              <a:latin typeface="Trebuchet MS"/>
              <a:cs typeface="Trebuchet MS"/>
            </a:endParaRPr>
          </a:p>
          <a:p>
            <a:pPr marL="355600" marR="45720">
              <a:lnSpc>
                <a:spcPts val="2670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visi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6310" y="4437152"/>
            <a:ext cx="1150308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785"/>
              </a:lnSpc>
              <a:spcBef>
                <a:spcPts val="139"/>
              </a:spcBef>
            </a:pPr>
            <a:r>
              <a:rPr sz="2850" spc="0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850" spc="401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BFS</a:t>
            </a:r>
            <a:endParaRPr sz="2400">
              <a:latin typeface="Trebuchet MS"/>
              <a:cs typeface="Trebuchet MS"/>
            </a:endParaRPr>
          </a:p>
          <a:p>
            <a:pPr marL="355600">
              <a:lnSpc>
                <a:spcPts val="2670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or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38325" y="4437152"/>
            <a:ext cx="98106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uses</a:t>
            </a:r>
            <a:r>
              <a:rPr sz="2400" spc="617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15793" y="4437152"/>
            <a:ext cx="90724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eue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20490" y="4437152"/>
            <a:ext cx="68262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99254" y="4437152"/>
            <a:ext cx="13248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ucture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21400" y="4437152"/>
            <a:ext cx="3579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74028" y="4437152"/>
            <a:ext cx="72843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ep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98511" y="4437152"/>
            <a:ext cx="77639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ack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272018" y="4437152"/>
            <a:ext cx="422065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75"/>
              </a:lnSpc>
              <a:spcBef>
                <a:spcPts val="128"/>
              </a:spcBef>
            </a:pP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2400">
              <a:latin typeface="Trebuchet MS"/>
              <a:cs typeface="Trebuchet MS"/>
            </a:endParaRPr>
          </a:p>
          <a:p>
            <a:pPr marL="79755">
              <a:lnSpc>
                <a:spcPct val="96761"/>
              </a:lnSpc>
            </a:pP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17026" y="4437152"/>
            <a:ext cx="500973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2400">
              <a:latin typeface="Trebuchet MS"/>
              <a:cs typeface="Trebuchet MS"/>
            </a:endParaRPr>
          </a:p>
          <a:p>
            <a:pPr marL="94465" marR="512" algn="ctr">
              <a:lnSpc>
                <a:spcPct val="96761"/>
              </a:lnSpc>
            </a:pP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47113" y="4802666"/>
            <a:ext cx="34612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34793" y="4802666"/>
            <a:ext cx="52601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01162" y="4802666"/>
            <a:ext cx="86026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03954" y="4802666"/>
            <a:ext cx="91728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61610" y="4802666"/>
            <a:ext cx="127919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adj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cent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79183" y="4802666"/>
            <a:ext cx="86205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0706" y="4802666"/>
            <a:ext cx="51765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9210" y="5169053"/>
            <a:ext cx="108522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visite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756310" y="708538"/>
            <a:ext cx="458437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Steps to</a:t>
            </a:r>
            <a:r>
              <a:rPr sz="3200" b="1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Imple</a:t>
            </a:r>
            <a:r>
              <a:rPr sz="32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ent BFS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8040" y="1631370"/>
            <a:ext cx="634040" cy="28710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400" spc="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400" spc="150" baseline="426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000" spc="4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3000" spc="0" baseline="4306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000">
              <a:latin typeface="Trebuchet MS"/>
              <a:cs typeface="Trebuchet MS"/>
            </a:endParaRPr>
          </a:p>
          <a:p>
            <a:pPr marL="12700" marR="644">
              <a:lnSpc>
                <a:spcPct val="97656"/>
              </a:lnSpc>
              <a:spcBef>
                <a:spcPts val="775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2.</a:t>
            </a:r>
            <a:endParaRPr sz="2000">
              <a:latin typeface="Trebuchet MS"/>
              <a:cs typeface="Trebuchet MS"/>
            </a:endParaRPr>
          </a:p>
          <a:p>
            <a:pPr marL="12700" marR="326">
              <a:lnSpc>
                <a:spcPct val="97656"/>
              </a:lnSpc>
              <a:spcBef>
                <a:spcPts val="893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3.</a:t>
            </a:r>
            <a:endParaRPr sz="2000">
              <a:latin typeface="Trebuchet MS"/>
              <a:cs typeface="Trebuchet MS"/>
            </a:endParaRPr>
          </a:p>
          <a:p>
            <a:pPr marL="12700" marR="644">
              <a:lnSpc>
                <a:spcPct val="97656"/>
              </a:lnSpc>
              <a:spcBef>
                <a:spcPts val="907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4.</a:t>
            </a:r>
            <a:endParaRPr sz="2000">
              <a:latin typeface="Trebuchet MS"/>
              <a:cs typeface="Trebuchet MS"/>
            </a:endParaRPr>
          </a:p>
          <a:p>
            <a:pPr marL="12700" marR="644">
              <a:lnSpc>
                <a:spcPct val="97656"/>
              </a:lnSpc>
              <a:spcBef>
                <a:spcPts val="893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5.</a:t>
            </a:r>
            <a:endParaRPr sz="2000">
              <a:latin typeface="Trebuchet MS"/>
              <a:cs typeface="Trebuchet MS"/>
            </a:endParaRPr>
          </a:p>
          <a:p>
            <a:pPr marL="12700" marR="644">
              <a:lnSpc>
                <a:spcPct val="97656"/>
              </a:lnSpc>
              <a:spcBef>
                <a:spcPts val="893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6.</a:t>
            </a:r>
            <a:endParaRPr sz="2000">
              <a:latin typeface="Trebuchet MS"/>
              <a:cs typeface="Trebuchet MS"/>
            </a:endParaRPr>
          </a:p>
          <a:p>
            <a:pPr marL="12700" marR="326">
              <a:lnSpc>
                <a:spcPts val="2360"/>
              </a:lnSpc>
              <a:spcBef>
                <a:spcPts val="1023"/>
              </a:spcBef>
            </a:pPr>
            <a:r>
              <a:rPr sz="16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600" spc="15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7.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4216" y="1631370"/>
            <a:ext cx="4326204" cy="1142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83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ect</a:t>
            </a:r>
            <a:r>
              <a:rPr sz="20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rt</a:t>
            </a:r>
            <a:r>
              <a:rPr sz="20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rk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as</a:t>
            </a:r>
            <a:endParaRPr sz="2000">
              <a:latin typeface="Trebuchet MS"/>
              <a:cs typeface="Trebuchet MS"/>
            </a:endParaRPr>
          </a:p>
          <a:p>
            <a:pPr marL="12700" marR="38176">
              <a:lnSpc>
                <a:spcPct val="96761"/>
              </a:lnSpc>
              <a:spcBef>
                <a:spcPts val="965"/>
              </a:spcBef>
            </a:pP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nque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000" spc="-19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2000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-4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vertex.</a:t>
            </a:r>
            <a:endParaRPr sz="2000">
              <a:latin typeface="Trebuchet MS"/>
              <a:cs typeface="Trebuchet MS"/>
            </a:endParaRPr>
          </a:p>
          <a:p>
            <a:pPr marL="12700" marR="38176">
              <a:lnSpc>
                <a:spcPct val="96761"/>
              </a:lnSpc>
              <a:spcBef>
                <a:spcPts val="1073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2134" y="1631370"/>
            <a:ext cx="321376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ted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i.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 pla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value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35746" y="1631370"/>
            <a:ext cx="197043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4216" y="2927024"/>
            <a:ext cx="6918059" cy="1142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97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adja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2000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unvi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ited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dequeued</a:t>
            </a:r>
            <a:r>
              <a:rPr sz="2000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vertex.</a:t>
            </a:r>
            <a:endParaRPr sz="2000">
              <a:latin typeface="Trebuchet MS"/>
              <a:cs typeface="Trebuchet MS"/>
            </a:endParaRPr>
          </a:p>
          <a:p>
            <a:pPr marL="12700" marR="1562621" indent="97">
              <a:lnSpc>
                <a:spcPct val="141666"/>
              </a:lnSpc>
              <a:spcBef>
                <a:spcPts val="397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Mark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 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nvi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ited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adja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2000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2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ted. </a:t>
            </a:r>
            <a:r>
              <a:rPr sz="20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nque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 adjacent</a:t>
            </a:r>
            <a:r>
              <a:rPr sz="2000" spc="-4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</a:t>
            </a:r>
            <a:r>
              <a:rPr sz="2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4677" y="4222178"/>
            <a:ext cx="3918828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-8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epeat</a:t>
            </a:r>
            <a:r>
              <a:rPr sz="2000" spc="-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step</a:t>
            </a:r>
            <a:r>
              <a:rPr sz="20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 to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step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6 u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til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04145" y="4222178"/>
            <a:ext cx="2283436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</a:t>
            </a:r>
            <a:r>
              <a:rPr sz="20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</a:t>
            </a:r>
            <a:r>
              <a:rPr sz="20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becomes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95932" y="4222178"/>
            <a:ext cx="782771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empty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982980" y="1196339"/>
            <a:ext cx="7607808" cy="4846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56310" y="716637"/>
            <a:ext cx="161522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Ps</a:t>
            </a:r>
            <a:r>
              <a:rPr sz="36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udo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16860" y="716637"/>
            <a:ext cx="116063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Code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21582" y="716637"/>
            <a:ext cx="79265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-175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or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57801" y="716637"/>
            <a:ext cx="86789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6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FS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1821180" y="1380743"/>
            <a:ext cx="7802880" cy="42915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937248" y="5148072"/>
            <a:ext cx="76200" cy="530478"/>
          </a:xfrm>
          <a:custGeom>
            <a:avLst/>
            <a:gdLst/>
            <a:ahLst/>
            <a:cxnLst/>
            <a:rect l="l" t="t" r="r" b="b"/>
            <a:pathLst>
              <a:path w="76200" h="530478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3"/>
                </a:lnTo>
                <a:lnTo>
                  <a:pt x="41655" y="57150"/>
                </a:lnTo>
                <a:lnTo>
                  <a:pt x="34544" y="57150"/>
                </a:lnTo>
                <a:lnTo>
                  <a:pt x="31750" y="59943"/>
                </a:lnTo>
                <a:lnTo>
                  <a:pt x="31750" y="527634"/>
                </a:lnTo>
                <a:lnTo>
                  <a:pt x="34544" y="530478"/>
                </a:lnTo>
                <a:lnTo>
                  <a:pt x="41655" y="530478"/>
                </a:lnTo>
                <a:lnTo>
                  <a:pt x="44450" y="527634"/>
                </a:lnTo>
                <a:lnTo>
                  <a:pt x="44449" y="76200"/>
                </a:lnTo>
                <a:close/>
              </a:path>
              <a:path w="76200" h="530478">
                <a:moveTo>
                  <a:pt x="34544" y="57150"/>
                </a:moveTo>
                <a:lnTo>
                  <a:pt x="41655" y="57150"/>
                </a:lnTo>
                <a:lnTo>
                  <a:pt x="44450" y="59943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3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6310" y="708538"/>
            <a:ext cx="171049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1945" y="708538"/>
            <a:ext cx="29982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2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96355" y="5743906"/>
            <a:ext cx="1659934" cy="5585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7145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Fr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nt, rear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 txBox="1"/>
          <p:nvPr/>
        </p:nvSpPr>
        <p:spPr>
          <a:xfrm>
            <a:off x="676656" y="3572256"/>
            <a:ext cx="8741664" cy="27175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92354">
              <a:lnSpc>
                <a:spcPts val="1015"/>
              </a:lnSpc>
              <a:spcBef>
                <a:spcPts val="19431"/>
              </a:spcBef>
            </a:pP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V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LA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1350" spc="1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1350" spc="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1350" spc="10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-4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</a:t>
            </a:r>
            <a:r>
              <a:rPr sz="1350" spc="0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0                             </a:t>
            </a:r>
            <a:r>
              <a:rPr sz="1350" spc="39" baseline="-318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1350" spc="-4" baseline="-3189" dirty="0" smtClean="0">
                <a:solidFill>
                  <a:srgbClr val="90C225"/>
                </a:solidFill>
                <a:latin typeface="Trebuchet MS"/>
                <a:cs typeface="Trebuchet MS"/>
              </a:rPr>
              <a:t>46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0059" y="548639"/>
            <a:ext cx="8595360" cy="2644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76656" y="3572256"/>
            <a:ext cx="8741664" cy="26837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489192" y="2564891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6" y="57150"/>
                </a:lnTo>
                <a:lnTo>
                  <a:pt x="34543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3" y="530479"/>
                </a:lnTo>
                <a:lnTo>
                  <a:pt x="41656" y="530479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3" y="57150"/>
                </a:moveTo>
                <a:lnTo>
                  <a:pt x="41656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3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90816" y="5731764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94"/>
                </a:lnTo>
                <a:lnTo>
                  <a:pt x="41655" y="57150"/>
                </a:lnTo>
                <a:lnTo>
                  <a:pt x="34543" y="57150"/>
                </a:lnTo>
                <a:lnTo>
                  <a:pt x="31750" y="59994"/>
                </a:lnTo>
                <a:lnTo>
                  <a:pt x="31750" y="527634"/>
                </a:lnTo>
                <a:lnTo>
                  <a:pt x="34543" y="530479"/>
                </a:lnTo>
                <a:lnTo>
                  <a:pt x="41655" y="530479"/>
                </a:lnTo>
                <a:lnTo>
                  <a:pt x="44450" y="527634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3" y="57150"/>
                </a:moveTo>
                <a:lnTo>
                  <a:pt x="41655" y="57150"/>
                </a:lnTo>
                <a:lnTo>
                  <a:pt x="44450" y="5999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94"/>
                </a:lnTo>
                <a:lnTo>
                  <a:pt x="34543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47204" y="2543555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5" y="57150"/>
                </a:lnTo>
                <a:lnTo>
                  <a:pt x="34544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4" y="530479"/>
                </a:lnTo>
                <a:lnTo>
                  <a:pt x="41655" y="530479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4" y="57150"/>
                </a:moveTo>
                <a:lnTo>
                  <a:pt x="41655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67828" y="5686044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8">
                <a:moveTo>
                  <a:pt x="44449" y="76200"/>
                </a:moveTo>
                <a:lnTo>
                  <a:pt x="76200" y="76199"/>
                </a:lnTo>
                <a:lnTo>
                  <a:pt x="44450" y="63499"/>
                </a:lnTo>
                <a:lnTo>
                  <a:pt x="44450" y="59994"/>
                </a:lnTo>
                <a:lnTo>
                  <a:pt x="41655" y="57149"/>
                </a:lnTo>
                <a:lnTo>
                  <a:pt x="34544" y="57149"/>
                </a:lnTo>
                <a:lnTo>
                  <a:pt x="31750" y="59994"/>
                </a:lnTo>
                <a:lnTo>
                  <a:pt x="31750" y="527634"/>
                </a:lnTo>
                <a:lnTo>
                  <a:pt x="34544" y="530478"/>
                </a:lnTo>
                <a:lnTo>
                  <a:pt x="41655" y="530478"/>
                </a:lnTo>
                <a:lnTo>
                  <a:pt x="44450" y="527634"/>
                </a:lnTo>
                <a:lnTo>
                  <a:pt x="44449" y="76200"/>
                </a:lnTo>
                <a:close/>
              </a:path>
              <a:path w="76200" h="530478">
                <a:moveTo>
                  <a:pt x="34544" y="57149"/>
                </a:moveTo>
                <a:lnTo>
                  <a:pt x="41655" y="57149"/>
                </a:lnTo>
                <a:lnTo>
                  <a:pt x="44450" y="59994"/>
                </a:lnTo>
                <a:lnTo>
                  <a:pt x="44450" y="63499"/>
                </a:lnTo>
                <a:lnTo>
                  <a:pt x="76200" y="76199"/>
                </a:lnTo>
                <a:lnTo>
                  <a:pt x="38100" y="0"/>
                </a:lnTo>
                <a:lnTo>
                  <a:pt x="0" y="76199"/>
                </a:lnTo>
                <a:lnTo>
                  <a:pt x="31749" y="76200"/>
                </a:lnTo>
                <a:lnTo>
                  <a:pt x="31750" y="59994"/>
                </a:lnTo>
                <a:lnTo>
                  <a:pt x="34544" y="5714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13270" y="3230550"/>
            <a:ext cx="58136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E</a:t>
            </a:r>
            <a:r>
              <a:rPr sz="1800" spc="-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55766" y="3251886"/>
            <a:ext cx="74537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FRONT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51980" y="6297473"/>
            <a:ext cx="50508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35"/>
              </a:lnSpc>
              <a:spcBef>
                <a:spcPts val="66"/>
              </a:spcBef>
            </a:pPr>
            <a:r>
              <a:rPr sz="1200" spc="0" dirty="0" smtClean="0">
                <a:latin typeface="Trebuchet MS"/>
                <a:cs typeface="Trebuchet MS"/>
              </a:rPr>
              <a:t>FR</a:t>
            </a:r>
            <a:r>
              <a:rPr sz="1200" spc="-4" dirty="0" smtClean="0">
                <a:latin typeface="Trebuchet MS"/>
                <a:cs typeface="Trebuchet MS"/>
              </a:rPr>
              <a:t>O</a:t>
            </a:r>
            <a:r>
              <a:rPr sz="1200" spc="4" dirty="0" smtClean="0">
                <a:latin typeface="Trebuchet MS"/>
                <a:cs typeface="Trebuchet MS"/>
              </a:rPr>
              <a:t>N</a:t>
            </a:r>
            <a:r>
              <a:rPr sz="1200" spc="0" dirty="0" smtClean="0">
                <a:latin typeface="Trebuchet MS"/>
                <a:cs typeface="Trebuchet MS"/>
              </a:rPr>
              <a:t>T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34148" y="6363390"/>
            <a:ext cx="460391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0" dirty="0" smtClean="0">
                <a:latin typeface="Trebuchet MS"/>
                <a:cs typeface="Trebuchet MS"/>
              </a:rPr>
              <a:t>REAR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42900" y="260603"/>
            <a:ext cx="8596884" cy="2778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6656" y="3572256"/>
            <a:ext cx="8697468" cy="25862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264908" y="2380488"/>
            <a:ext cx="76200" cy="530478"/>
          </a:xfrm>
          <a:custGeom>
            <a:avLst/>
            <a:gdLst/>
            <a:ahLst/>
            <a:cxnLst/>
            <a:rect l="l" t="t" r="r" b="b"/>
            <a:pathLst>
              <a:path w="76200" h="530478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6" y="57150"/>
                </a:lnTo>
                <a:lnTo>
                  <a:pt x="34544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4" y="530478"/>
                </a:lnTo>
                <a:lnTo>
                  <a:pt x="41656" y="530478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8">
                <a:moveTo>
                  <a:pt x="34544" y="57150"/>
                </a:moveTo>
                <a:lnTo>
                  <a:pt x="41656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116824" y="2392679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5" y="57150"/>
                </a:lnTo>
                <a:lnTo>
                  <a:pt x="34544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4" y="530479"/>
                </a:lnTo>
                <a:lnTo>
                  <a:pt x="41655" y="530479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4" y="57150"/>
                </a:moveTo>
                <a:lnTo>
                  <a:pt x="41655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30896" y="5605272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8">
                <a:moveTo>
                  <a:pt x="44449" y="76200"/>
                </a:moveTo>
                <a:lnTo>
                  <a:pt x="76200" y="76199"/>
                </a:lnTo>
                <a:lnTo>
                  <a:pt x="44450" y="63499"/>
                </a:lnTo>
                <a:lnTo>
                  <a:pt x="44450" y="59994"/>
                </a:lnTo>
                <a:lnTo>
                  <a:pt x="41655" y="57149"/>
                </a:lnTo>
                <a:lnTo>
                  <a:pt x="34544" y="57149"/>
                </a:lnTo>
                <a:lnTo>
                  <a:pt x="31750" y="59994"/>
                </a:lnTo>
                <a:lnTo>
                  <a:pt x="31750" y="527634"/>
                </a:lnTo>
                <a:lnTo>
                  <a:pt x="34544" y="530478"/>
                </a:lnTo>
                <a:lnTo>
                  <a:pt x="41655" y="530478"/>
                </a:lnTo>
                <a:lnTo>
                  <a:pt x="44450" y="527634"/>
                </a:lnTo>
                <a:lnTo>
                  <a:pt x="44449" y="76200"/>
                </a:lnTo>
                <a:close/>
              </a:path>
              <a:path w="76200" h="530478">
                <a:moveTo>
                  <a:pt x="34544" y="57149"/>
                </a:moveTo>
                <a:lnTo>
                  <a:pt x="41655" y="57149"/>
                </a:lnTo>
                <a:lnTo>
                  <a:pt x="44450" y="59994"/>
                </a:lnTo>
                <a:lnTo>
                  <a:pt x="44450" y="63499"/>
                </a:lnTo>
                <a:lnTo>
                  <a:pt x="76200" y="76199"/>
                </a:lnTo>
                <a:lnTo>
                  <a:pt x="38100" y="0"/>
                </a:lnTo>
                <a:lnTo>
                  <a:pt x="0" y="76199"/>
                </a:lnTo>
                <a:lnTo>
                  <a:pt x="31749" y="76200"/>
                </a:lnTo>
                <a:lnTo>
                  <a:pt x="31750" y="59994"/>
                </a:lnTo>
                <a:lnTo>
                  <a:pt x="34544" y="5714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59724" y="5544312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8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94"/>
                </a:lnTo>
                <a:lnTo>
                  <a:pt x="41655" y="57150"/>
                </a:lnTo>
                <a:lnTo>
                  <a:pt x="34544" y="57150"/>
                </a:lnTo>
                <a:lnTo>
                  <a:pt x="31750" y="59994"/>
                </a:lnTo>
                <a:lnTo>
                  <a:pt x="31750" y="527634"/>
                </a:lnTo>
                <a:lnTo>
                  <a:pt x="34544" y="530479"/>
                </a:lnTo>
                <a:lnTo>
                  <a:pt x="41655" y="530479"/>
                </a:lnTo>
                <a:lnTo>
                  <a:pt x="44450" y="527634"/>
                </a:lnTo>
                <a:lnTo>
                  <a:pt x="44449" y="76200"/>
                </a:lnTo>
                <a:close/>
              </a:path>
              <a:path w="76200" h="530478">
                <a:moveTo>
                  <a:pt x="34544" y="57150"/>
                </a:moveTo>
                <a:lnTo>
                  <a:pt x="41655" y="57150"/>
                </a:lnTo>
                <a:lnTo>
                  <a:pt x="44450" y="5999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9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031228" y="3057224"/>
            <a:ext cx="586636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-4" dirty="0" smtClean="0">
                <a:latin typeface="Trebuchet MS"/>
                <a:cs typeface="Trebuchet MS"/>
              </a:rPr>
              <a:t>F</a:t>
            </a:r>
            <a:r>
              <a:rPr sz="1400" spc="0" dirty="0" smtClean="0">
                <a:latin typeface="Trebuchet MS"/>
                <a:cs typeface="Trebuchet MS"/>
              </a:rPr>
              <a:t>RO</a:t>
            </a:r>
            <a:r>
              <a:rPr sz="1400" spc="4" dirty="0" smtClean="0">
                <a:latin typeface="Trebuchet MS"/>
                <a:cs typeface="Trebuchet MS"/>
              </a:rPr>
              <a:t>N</a:t>
            </a:r>
            <a:r>
              <a:rPr sz="1400" spc="0" dirty="0" smtClean="0">
                <a:latin typeface="Trebuchet MS"/>
                <a:cs typeface="Trebuchet MS"/>
              </a:rPr>
              <a:t>T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83398" y="3069162"/>
            <a:ext cx="460391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0" dirty="0" smtClean="0">
                <a:latin typeface="Trebuchet MS"/>
                <a:cs typeface="Trebuchet MS"/>
              </a:rPr>
              <a:t>REAR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78395" y="6162777"/>
            <a:ext cx="686236" cy="2796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1521">
              <a:lnSpc>
                <a:spcPts val="1120"/>
              </a:lnSpc>
              <a:spcBef>
                <a:spcPts val="5"/>
              </a:spcBef>
            </a:pPr>
            <a:r>
              <a:rPr sz="1100" spc="-4" dirty="0" smtClean="0">
                <a:latin typeface="Trebuchet MS"/>
                <a:cs typeface="Trebuchet MS"/>
              </a:rPr>
              <a:t>F</a:t>
            </a:r>
            <a:r>
              <a:rPr sz="1100" spc="4" dirty="0" smtClean="0">
                <a:latin typeface="Trebuchet MS"/>
                <a:cs typeface="Trebuchet MS"/>
              </a:rPr>
              <a:t>R</a:t>
            </a:r>
            <a:r>
              <a:rPr sz="1100" spc="0" dirty="0" smtClean="0">
                <a:latin typeface="Trebuchet MS"/>
                <a:cs typeface="Trebuchet MS"/>
              </a:rPr>
              <a:t>ONT</a:t>
            </a:r>
            <a:endParaRPr sz="11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225790" y="6222268"/>
            <a:ext cx="461162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0" dirty="0" smtClean="0">
                <a:latin typeface="Trebuchet MS"/>
                <a:cs typeface="Trebuchet MS"/>
              </a:rPr>
              <a:t>R</a:t>
            </a:r>
            <a:r>
              <a:rPr sz="1400" spc="4" dirty="0" smtClean="0">
                <a:latin typeface="Trebuchet MS"/>
                <a:cs typeface="Trebuchet MS"/>
              </a:rPr>
              <a:t>E</a:t>
            </a:r>
            <a:r>
              <a:rPr sz="1400" spc="0" dirty="0" smtClean="0">
                <a:latin typeface="Trebuchet MS"/>
                <a:cs typeface="Trebuchet MS"/>
              </a:rPr>
              <a:t>AR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681228" y="3329940"/>
            <a:ext cx="9313164" cy="2711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6908" y="260603"/>
            <a:ext cx="8596884" cy="2645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78724" y="2279904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5" y="57150"/>
                </a:lnTo>
                <a:lnTo>
                  <a:pt x="34544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4" y="530479"/>
                </a:lnTo>
                <a:lnTo>
                  <a:pt x="41655" y="530479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4" y="57150"/>
                </a:moveTo>
                <a:lnTo>
                  <a:pt x="41655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55736" y="2279904"/>
            <a:ext cx="76200" cy="530479"/>
          </a:xfrm>
          <a:custGeom>
            <a:avLst/>
            <a:gdLst/>
            <a:ahLst/>
            <a:cxnLst/>
            <a:rect l="l" t="t" r="r" b="b"/>
            <a:pathLst>
              <a:path w="76200" h="530479">
                <a:moveTo>
                  <a:pt x="44449" y="76200"/>
                </a:moveTo>
                <a:lnTo>
                  <a:pt x="76200" y="76200"/>
                </a:lnTo>
                <a:lnTo>
                  <a:pt x="44450" y="63500"/>
                </a:lnTo>
                <a:lnTo>
                  <a:pt x="44450" y="59944"/>
                </a:lnTo>
                <a:lnTo>
                  <a:pt x="41656" y="57150"/>
                </a:lnTo>
                <a:lnTo>
                  <a:pt x="34544" y="57150"/>
                </a:lnTo>
                <a:lnTo>
                  <a:pt x="31750" y="59944"/>
                </a:lnTo>
                <a:lnTo>
                  <a:pt x="31750" y="527685"/>
                </a:lnTo>
                <a:lnTo>
                  <a:pt x="34544" y="530479"/>
                </a:lnTo>
                <a:lnTo>
                  <a:pt x="41656" y="530479"/>
                </a:lnTo>
                <a:lnTo>
                  <a:pt x="44450" y="527685"/>
                </a:lnTo>
                <a:lnTo>
                  <a:pt x="44449" y="76200"/>
                </a:lnTo>
                <a:close/>
              </a:path>
              <a:path w="76200" h="530479">
                <a:moveTo>
                  <a:pt x="34544" y="57150"/>
                </a:moveTo>
                <a:lnTo>
                  <a:pt x="41656" y="57150"/>
                </a:lnTo>
                <a:lnTo>
                  <a:pt x="44450" y="59944"/>
                </a:lnTo>
                <a:lnTo>
                  <a:pt x="44450" y="63500"/>
                </a:lnTo>
                <a:lnTo>
                  <a:pt x="76200" y="76200"/>
                </a:lnTo>
                <a:lnTo>
                  <a:pt x="38100" y="0"/>
                </a:lnTo>
                <a:lnTo>
                  <a:pt x="0" y="76200"/>
                </a:lnTo>
                <a:lnTo>
                  <a:pt x="31749" y="76200"/>
                </a:lnTo>
                <a:lnTo>
                  <a:pt x="31750" y="59944"/>
                </a:lnTo>
                <a:lnTo>
                  <a:pt x="34544" y="5715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845044" y="2956640"/>
            <a:ext cx="586636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-4" dirty="0" smtClean="0">
                <a:latin typeface="Trebuchet MS"/>
                <a:cs typeface="Trebuchet MS"/>
              </a:rPr>
              <a:t>F</a:t>
            </a:r>
            <a:r>
              <a:rPr sz="1400" spc="0" dirty="0" smtClean="0">
                <a:latin typeface="Trebuchet MS"/>
                <a:cs typeface="Trebuchet MS"/>
              </a:rPr>
              <a:t>RO</a:t>
            </a:r>
            <a:r>
              <a:rPr sz="1400" spc="4" dirty="0" smtClean="0">
                <a:latin typeface="Trebuchet MS"/>
                <a:cs typeface="Trebuchet MS"/>
              </a:rPr>
              <a:t>N</a:t>
            </a:r>
            <a:r>
              <a:rPr sz="1400" spc="0" dirty="0" smtClean="0">
                <a:latin typeface="Trebuchet MS"/>
                <a:cs typeface="Trebuchet MS"/>
              </a:rPr>
              <a:t>T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07349" y="2985596"/>
            <a:ext cx="460391" cy="203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45"/>
              </a:lnSpc>
              <a:spcBef>
                <a:spcPts val="77"/>
              </a:spcBef>
            </a:pPr>
            <a:r>
              <a:rPr sz="1400" spc="0" dirty="0" smtClean="0">
                <a:latin typeface="Trebuchet MS"/>
                <a:cs typeface="Trebuchet MS"/>
              </a:rPr>
              <a:t>REAR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480059" y="477011"/>
            <a:ext cx="8595360" cy="2584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75004" y="3256788"/>
            <a:ext cx="7900416" cy="2647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607556" y="2636190"/>
            <a:ext cx="167639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Fr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nt=1,rear</a:t>
            </a:r>
            <a:r>
              <a:rPr sz="1800" spc="4" dirty="0" smtClean="0">
                <a:latin typeface="Trebuchet MS"/>
                <a:cs typeface="Trebuchet MS"/>
              </a:rPr>
              <a:t>=</a:t>
            </a:r>
            <a:r>
              <a:rPr sz="1800" spc="0" dirty="0" smtClean="0">
                <a:latin typeface="Trebuchet MS"/>
                <a:cs typeface="Trebuchet MS"/>
              </a:rPr>
              <a:t>-1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2969" y="6116756"/>
            <a:ext cx="166710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65"/>
              </a:lnSpc>
              <a:spcBef>
                <a:spcPts val="108"/>
              </a:spcBef>
            </a:pPr>
            <a:r>
              <a:rPr sz="2000" spc="4" dirty="0" smtClean="0">
                <a:latin typeface="Trebuchet MS"/>
                <a:cs typeface="Trebuchet MS"/>
              </a:rPr>
              <a:t>A</a:t>
            </a:r>
            <a:r>
              <a:rPr sz="2000" spc="-4" dirty="0" smtClean="0">
                <a:latin typeface="Trebuchet MS"/>
                <a:cs typeface="Trebuchet MS"/>
              </a:rPr>
              <a:t>-D-</a:t>
            </a:r>
            <a:r>
              <a:rPr sz="2000" spc="4" dirty="0" smtClean="0">
                <a:latin typeface="Trebuchet MS"/>
                <a:cs typeface="Trebuchet MS"/>
              </a:rPr>
              <a:t>B</a:t>
            </a:r>
            <a:r>
              <a:rPr sz="2000" spc="-4" dirty="0" smtClean="0">
                <a:latin typeface="Trebuchet MS"/>
                <a:cs typeface="Trebuchet MS"/>
              </a:rPr>
              <a:t>-E-</a:t>
            </a:r>
            <a:r>
              <a:rPr sz="2000" spc="4" dirty="0" smtClean="0">
                <a:latin typeface="Trebuchet MS"/>
                <a:cs typeface="Trebuchet MS"/>
              </a:rPr>
              <a:t>C</a:t>
            </a:r>
            <a:r>
              <a:rPr sz="2000" spc="-4" dirty="0" smtClean="0">
                <a:latin typeface="Trebuchet MS"/>
                <a:cs typeface="Trebuchet MS"/>
              </a:rPr>
              <a:t>-</a:t>
            </a:r>
            <a:r>
              <a:rPr sz="2000" spc="4" dirty="0" smtClean="0">
                <a:latin typeface="Trebuchet MS"/>
                <a:cs typeface="Trebuchet MS"/>
              </a:rPr>
              <a:t>F</a:t>
            </a:r>
            <a:r>
              <a:rPr sz="2000" spc="-4" dirty="0" smtClean="0">
                <a:latin typeface="Trebuchet MS"/>
                <a:cs typeface="Trebuchet MS"/>
              </a:rPr>
              <a:t>-</a:t>
            </a:r>
            <a:r>
              <a:rPr sz="2000" spc="0" dirty="0" smtClean="0">
                <a:latin typeface="Trebuchet MS"/>
                <a:cs typeface="Trebuchet MS"/>
              </a:rPr>
              <a:t>G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703832" y="1053084"/>
            <a:ext cx="7923276" cy="51236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595116" y="2433828"/>
            <a:ext cx="2761488" cy="333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56310" y="708538"/>
            <a:ext cx="171049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01945" y="708538"/>
            <a:ext cx="29982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2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0391" y="1586362"/>
            <a:ext cx="117344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latin typeface="Trebuchet MS"/>
                <a:cs typeface="Trebuchet MS"/>
              </a:rPr>
              <a:t>LEVEL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44259" y="1586362"/>
            <a:ext cx="130179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latin typeface="Trebuchet MS"/>
                <a:cs typeface="Trebuchet MS"/>
              </a:rPr>
              <a:t>ORDER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72813" y="1586362"/>
            <a:ext cx="209711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latin typeface="Trebuchet MS"/>
                <a:cs typeface="Trebuchet MS"/>
              </a:rPr>
              <a:t>TR</a:t>
            </a:r>
            <a:r>
              <a:rPr sz="3200" spc="-289" dirty="0" smtClean="0">
                <a:latin typeface="Trebuchet MS"/>
                <a:cs typeface="Trebuchet MS"/>
              </a:rPr>
              <a:t>A</a:t>
            </a:r>
            <a:r>
              <a:rPr sz="3200" spc="0" dirty="0" smtClean="0">
                <a:latin typeface="Trebuchet MS"/>
                <a:cs typeface="Trebuchet MS"/>
              </a:rPr>
              <a:t>VERS</a:t>
            </a:r>
            <a:r>
              <a:rPr sz="3200" spc="-9" dirty="0" smtClean="0">
                <a:latin typeface="Trebuchet MS"/>
                <a:cs typeface="Trebuchet MS"/>
              </a:rPr>
              <a:t>A</a:t>
            </a:r>
            <a:r>
              <a:rPr sz="3200" spc="0" dirty="0" smtClean="0">
                <a:latin typeface="Trebuchet MS"/>
                <a:cs typeface="Trebuchet MS"/>
              </a:rPr>
              <a:t>L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90362" y="1586362"/>
            <a:ext cx="299810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4" dirty="0" smtClean="0">
                <a:latin typeface="Trebuchet MS"/>
                <a:cs typeface="Trebuchet MS"/>
              </a:rPr>
              <a:t>S</a:t>
            </a:r>
            <a:r>
              <a:rPr sz="3200" spc="0" dirty="0" smtClean="0">
                <a:latin typeface="Trebuchet MS"/>
                <a:cs typeface="Trebuchet MS"/>
              </a:rPr>
              <a:t>-</a:t>
            </a:r>
            <a:r>
              <a:rPr sz="3200" spc="-4" dirty="0" smtClean="0">
                <a:latin typeface="Trebuchet MS"/>
                <a:cs typeface="Trebuchet MS"/>
              </a:rPr>
              <a:t>A</a:t>
            </a:r>
            <a:r>
              <a:rPr sz="3200" spc="0" dirty="0" smtClean="0">
                <a:latin typeface="Trebuchet MS"/>
                <a:cs typeface="Trebuchet MS"/>
              </a:rPr>
              <a:t>-B-</a:t>
            </a:r>
            <a:r>
              <a:rPr sz="3200" spc="4" dirty="0" smtClean="0">
                <a:latin typeface="Trebuchet MS"/>
                <a:cs typeface="Trebuchet MS"/>
              </a:rPr>
              <a:t>C</a:t>
            </a:r>
            <a:r>
              <a:rPr sz="3200" spc="0" dirty="0" smtClean="0">
                <a:latin typeface="Trebuchet MS"/>
                <a:cs typeface="Trebuchet MS"/>
              </a:rPr>
              <a:t>-</a:t>
            </a:r>
            <a:r>
              <a:rPr sz="3200" spc="4" dirty="0" smtClean="0">
                <a:latin typeface="Trebuchet MS"/>
                <a:cs typeface="Trebuchet MS"/>
              </a:rPr>
              <a:t>D</a:t>
            </a:r>
            <a:r>
              <a:rPr sz="3200" spc="0" dirty="0" smtClean="0">
                <a:latin typeface="Trebuchet MS"/>
                <a:cs typeface="Trebuchet MS"/>
              </a:rPr>
              <a:t>-E-F-G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756310" y="708538"/>
            <a:ext cx="372132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App</a:t>
            </a:r>
            <a:r>
              <a:rPr sz="32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ications</a:t>
            </a:r>
            <a:r>
              <a:rPr sz="3200" b="1" spc="-4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of BFS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2243227"/>
            <a:ext cx="4115629" cy="6960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90"/>
              </a:lnSpc>
              <a:spcBef>
                <a:spcPts val="129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100" spc="653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spc="4" baseline="159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r>
              <a:rPr sz="3600" spc="-29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-30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o find</a:t>
            </a:r>
            <a:r>
              <a:rPr sz="3600" spc="9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the shortest</a:t>
            </a:r>
            <a:r>
              <a:rPr sz="3600" spc="24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pa</a:t>
            </a:r>
            <a:r>
              <a:rPr sz="3600" spc="-9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baseline="1196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2400">
              <a:latin typeface="Trebuchet MS"/>
              <a:cs typeface="Trebuchet MS"/>
            </a:endParaRPr>
          </a:p>
          <a:p>
            <a:pPr marL="355600" marR="45720">
              <a:lnSpc>
                <a:spcPct val="96761"/>
              </a:lnSpc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wei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ht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4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93056" y="2243227"/>
            <a:ext cx="278365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 a vertex</a:t>
            </a:r>
            <a:r>
              <a:rPr sz="24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 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98130" y="2243227"/>
            <a:ext cx="94488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5210" y="2243227"/>
            <a:ext cx="2203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07526" y="2243227"/>
            <a:ext cx="32457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53169" y="2243227"/>
            <a:ext cx="39779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3101493"/>
            <a:ext cx="686097" cy="13162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7">
              <a:lnSpc>
                <a:spcPts val="2785"/>
              </a:lnSpc>
              <a:spcBef>
                <a:spcPts val="139"/>
              </a:spcBef>
            </a:pPr>
            <a:r>
              <a:rPr sz="2850" spc="0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2850" spc="516" baseline="4790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3600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2.</a:t>
            </a:r>
            <a:endParaRPr sz="2400">
              <a:latin typeface="Trebuchet MS"/>
              <a:cs typeface="Trebuchet MS"/>
            </a:endParaRPr>
          </a:p>
          <a:p>
            <a:pPr marL="12700" marR="317">
              <a:lnSpc>
                <a:spcPct val="96761"/>
              </a:lnSpc>
              <a:spcBef>
                <a:spcPts val="753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51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3.</a:t>
            </a:r>
            <a:endParaRPr sz="2400">
              <a:latin typeface="Trebuchet MS"/>
              <a:cs typeface="Trebuchet MS"/>
            </a:endParaRPr>
          </a:p>
          <a:p>
            <a:pPr marL="12700">
              <a:lnSpc>
                <a:spcPts val="2815"/>
              </a:lnSpc>
              <a:spcBef>
                <a:spcPts val="1021"/>
              </a:spcBef>
            </a:pPr>
            <a:r>
              <a:rPr sz="19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900" spc="51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8874" y="3101493"/>
            <a:ext cx="380733" cy="13162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366">
              <a:lnSpc>
                <a:spcPts val="2575"/>
              </a:lnSpc>
              <a:spcBef>
                <a:spcPts val="128"/>
              </a:spcBef>
            </a:pPr>
            <a:r>
              <a:rPr sz="2400" spc="-30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24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72"/>
              </a:spcBef>
            </a:pPr>
            <a:r>
              <a:rPr sz="2400" spc="-30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2400">
              <a:latin typeface="Trebuchet MS"/>
              <a:cs typeface="Trebuchet MS"/>
            </a:endParaRPr>
          </a:p>
          <a:p>
            <a:pPr marL="12754" marR="6964">
              <a:lnSpc>
                <a:spcPct val="96761"/>
              </a:lnSpc>
              <a:spcBef>
                <a:spcPts val="1089"/>
              </a:spcBef>
            </a:pPr>
            <a:r>
              <a:rPr sz="2400" spc="-30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2066" y="3101493"/>
            <a:ext cx="413787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find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length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 such a pa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52066" y="3595269"/>
            <a:ext cx="3806508" cy="8225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643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find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 </a:t>
            </a:r>
            <a:r>
              <a:rPr sz="24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gra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24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tains</a:t>
            </a:r>
            <a:endParaRPr sz="2400">
              <a:latin typeface="Trebuchet MS"/>
              <a:cs typeface="Trebuchet MS"/>
            </a:endParaRPr>
          </a:p>
          <a:p>
            <a:pPr marL="12842">
              <a:lnSpc>
                <a:spcPct val="96761"/>
              </a:lnSpc>
              <a:spcBef>
                <a:spcPts val="960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4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ns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ruct</a:t>
            </a:r>
            <a:r>
              <a:rPr sz="24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BFS tree/f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rest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59018" y="3595269"/>
            <a:ext cx="994515" cy="8225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cycles</a:t>
            </a:r>
            <a:endParaRPr sz="2400">
              <a:latin typeface="Trebuchet MS"/>
              <a:cs typeface="Trebuchet MS"/>
            </a:endParaRPr>
          </a:p>
          <a:p>
            <a:pPr marL="36176">
              <a:lnSpc>
                <a:spcPct val="96761"/>
              </a:lnSpc>
              <a:spcBef>
                <a:spcPts val="960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from a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74085" y="4087275"/>
            <a:ext cx="83892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75"/>
              </a:lnSpc>
              <a:spcBef>
                <a:spcPts val="128"/>
              </a:spcBef>
            </a:pP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gra</a:t>
            </a:r>
            <a:r>
              <a:rPr sz="24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677329" y="1064425"/>
            <a:ext cx="4680458" cy="499706"/>
          </a:xfrm>
          <a:custGeom>
            <a:avLst/>
            <a:gdLst/>
            <a:ahLst/>
            <a:cxnLst/>
            <a:rect l="l" t="t" r="r" b="b"/>
            <a:pathLst>
              <a:path w="4680458" h="499706">
                <a:moveTo>
                  <a:pt x="0" y="499706"/>
                </a:moveTo>
                <a:lnTo>
                  <a:pt x="4680458" y="499706"/>
                </a:lnTo>
                <a:lnTo>
                  <a:pt x="4680458" y="0"/>
                </a:lnTo>
                <a:lnTo>
                  <a:pt x="0" y="0"/>
                </a:lnTo>
                <a:lnTo>
                  <a:pt x="0" y="499706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357876" y="1064425"/>
            <a:ext cx="4680458" cy="499706"/>
          </a:xfrm>
          <a:custGeom>
            <a:avLst/>
            <a:gdLst/>
            <a:ahLst/>
            <a:cxnLst/>
            <a:rect l="l" t="t" r="r" b="b"/>
            <a:pathLst>
              <a:path w="4680458" h="499706">
                <a:moveTo>
                  <a:pt x="0" y="499706"/>
                </a:moveTo>
                <a:lnTo>
                  <a:pt x="4680458" y="499706"/>
                </a:lnTo>
                <a:lnTo>
                  <a:pt x="4680458" y="0"/>
                </a:lnTo>
                <a:lnTo>
                  <a:pt x="0" y="0"/>
                </a:lnTo>
                <a:lnTo>
                  <a:pt x="0" y="499706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7329" y="1564132"/>
            <a:ext cx="4680458" cy="1232153"/>
          </a:xfrm>
          <a:custGeom>
            <a:avLst/>
            <a:gdLst/>
            <a:ahLst/>
            <a:cxnLst/>
            <a:rect l="l" t="t" r="r" b="b"/>
            <a:pathLst>
              <a:path w="4680458" h="1232153">
                <a:moveTo>
                  <a:pt x="0" y="1232153"/>
                </a:moveTo>
                <a:lnTo>
                  <a:pt x="4680458" y="1232153"/>
                </a:lnTo>
                <a:lnTo>
                  <a:pt x="4680458" y="0"/>
                </a:lnTo>
                <a:lnTo>
                  <a:pt x="0" y="0"/>
                </a:lnTo>
                <a:lnTo>
                  <a:pt x="0" y="1232153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357876" y="1564132"/>
            <a:ext cx="4680458" cy="1232153"/>
          </a:xfrm>
          <a:custGeom>
            <a:avLst/>
            <a:gdLst/>
            <a:ahLst/>
            <a:cxnLst/>
            <a:rect l="l" t="t" r="r" b="b"/>
            <a:pathLst>
              <a:path w="4680458" h="1232153">
                <a:moveTo>
                  <a:pt x="0" y="1232153"/>
                </a:moveTo>
                <a:lnTo>
                  <a:pt x="4680458" y="1232153"/>
                </a:lnTo>
                <a:lnTo>
                  <a:pt x="4680458" y="0"/>
                </a:lnTo>
                <a:lnTo>
                  <a:pt x="0" y="0"/>
                </a:lnTo>
                <a:lnTo>
                  <a:pt x="0" y="1232153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77329" y="2796362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57876" y="2796362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77329" y="3658819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57876" y="3658819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7329" y="4521276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57876" y="4521276"/>
            <a:ext cx="4680458" cy="862507"/>
          </a:xfrm>
          <a:custGeom>
            <a:avLst/>
            <a:gdLst/>
            <a:ahLst/>
            <a:cxnLst/>
            <a:rect l="l" t="t" r="r" b="b"/>
            <a:pathLst>
              <a:path w="4680458" h="862507">
                <a:moveTo>
                  <a:pt x="0" y="862507"/>
                </a:moveTo>
                <a:lnTo>
                  <a:pt x="4680458" y="862507"/>
                </a:lnTo>
                <a:lnTo>
                  <a:pt x="4680458" y="0"/>
                </a:lnTo>
                <a:lnTo>
                  <a:pt x="0" y="0"/>
                </a:lnTo>
                <a:lnTo>
                  <a:pt x="0" y="86250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77329" y="5383834"/>
            <a:ext cx="4680458" cy="914400"/>
          </a:xfrm>
          <a:custGeom>
            <a:avLst/>
            <a:gdLst/>
            <a:ahLst/>
            <a:cxnLst/>
            <a:rect l="l" t="t" r="r" b="b"/>
            <a:pathLst>
              <a:path w="4680458" h="914400">
                <a:moveTo>
                  <a:pt x="0" y="914400"/>
                </a:moveTo>
                <a:lnTo>
                  <a:pt x="4680458" y="914400"/>
                </a:lnTo>
                <a:lnTo>
                  <a:pt x="4680458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357876" y="5383834"/>
            <a:ext cx="4680458" cy="914400"/>
          </a:xfrm>
          <a:custGeom>
            <a:avLst/>
            <a:gdLst/>
            <a:ahLst/>
            <a:cxnLst/>
            <a:rect l="l" t="t" r="r" b="b"/>
            <a:pathLst>
              <a:path w="4680458" h="914400">
                <a:moveTo>
                  <a:pt x="0" y="914400"/>
                </a:moveTo>
                <a:lnTo>
                  <a:pt x="4680458" y="914400"/>
                </a:lnTo>
                <a:lnTo>
                  <a:pt x="4680458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70979" y="1564132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70979" y="2796286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70979" y="3658870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0979" y="4521327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70979" y="5383784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038334" y="1058037"/>
            <a:ext cx="0" cy="5246547"/>
          </a:xfrm>
          <a:custGeom>
            <a:avLst/>
            <a:gdLst/>
            <a:ahLst/>
            <a:cxnLst/>
            <a:rect l="l" t="t" r="r" b="b"/>
            <a:pathLst>
              <a:path h="5246547">
                <a:moveTo>
                  <a:pt x="0" y="0"/>
                </a:moveTo>
                <a:lnTo>
                  <a:pt x="0" y="524654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70979" y="1064387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0979" y="6298234"/>
            <a:ext cx="9373704" cy="0"/>
          </a:xfrm>
          <a:custGeom>
            <a:avLst/>
            <a:gdLst/>
            <a:ahLst/>
            <a:cxnLst/>
            <a:rect l="l" t="t" r="r" b="b"/>
            <a:pathLst>
              <a:path w="9373704">
                <a:moveTo>
                  <a:pt x="0" y="0"/>
                </a:moveTo>
                <a:lnTo>
                  <a:pt x="937370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46226" y="431551"/>
            <a:ext cx="653753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</a:t>
            </a:r>
            <a:r>
              <a:rPr sz="32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m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parison</a:t>
            </a:r>
            <a:r>
              <a:rPr sz="3200" b="1" spc="-2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</a:t>
            </a:r>
            <a:r>
              <a:rPr sz="3200" b="1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twe</a:t>
            </a:r>
            <a:r>
              <a:rPr sz="3200" b="1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DFS and</a:t>
            </a:r>
            <a:r>
              <a:rPr sz="3200" b="1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BFS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7329" y="1064387"/>
            <a:ext cx="9361004" cy="4997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41816">
              <a:lnSpc>
                <a:spcPct val="96761"/>
              </a:lnSpc>
              <a:spcBef>
                <a:spcPts val="420"/>
              </a:spcBef>
            </a:pPr>
            <a:r>
              <a:rPr sz="1800" b="1" spc="-4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b="1" spc="4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S                                                             </a:t>
            </a:r>
            <a:r>
              <a:rPr sz="1800" b="1" spc="17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BFS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7329" y="1564132"/>
            <a:ext cx="9361004" cy="12321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81" marR="512681">
              <a:lnSpc>
                <a:spcPct val="99954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DFS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it n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es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d</a:t>
            </a:r>
            <a:r>
              <a:rPr sz="1800" spc="4" dirty="0" smtClean="0">
                <a:latin typeface="Trebuchet MS"/>
                <a:cs typeface="Trebuchet MS"/>
              </a:rPr>
              <a:t>ep</a:t>
            </a:r>
            <a:r>
              <a:rPr sz="1800" spc="0" dirty="0" smtClean="0">
                <a:latin typeface="Trebuchet MS"/>
                <a:cs typeface="Trebuchet MS"/>
              </a:rPr>
              <a:t>th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It         </a:t>
            </a:r>
            <a:r>
              <a:rPr sz="1800" spc="481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BFS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it n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es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b="1" spc="0" dirty="0" smtClean="0">
                <a:latin typeface="Trebuchet MS"/>
                <a:cs typeface="Trebuchet MS"/>
              </a:rPr>
              <a:t>l</a:t>
            </a:r>
            <a:r>
              <a:rPr sz="1800" b="1" spc="-4" dirty="0" smtClean="0">
                <a:latin typeface="Trebuchet MS"/>
                <a:cs typeface="Trebuchet MS"/>
              </a:rPr>
              <a:t>e</a:t>
            </a:r>
            <a:r>
              <a:rPr sz="1800" b="1" spc="0" dirty="0" smtClean="0">
                <a:latin typeface="Trebuchet MS"/>
                <a:cs typeface="Trebuchet MS"/>
              </a:rPr>
              <a:t>vel</a:t>
            </a:r>
            <a:r>
              <a:rPr sz="1800" b="1" spc="-4" dirty="0" smtClean="0">
                <a:latin typeface="Trebuchet MS"/>
                <a:cs typeface="Trebuchet MS"/>
              </a:rPr>
              <a:t> b</a:t>
            </a:r>
            <a:r>
              <a:rPr sz="1800" b="1" spc="0" dirty="0" smtClean="0">
                <a:latin typeface="Trebuchet MS"/>
                <a:cs typeface="Trebuchet MS"/>
              </a:rPr>
              <a:t>y </a:t>
            </a:r>
            <a:r>
              <a:rPr sz="1800" b="1" spc="-4" dirty="0" smtClean="0">
                <a:latin typeface="Trebuchet MS"/>
                <a:cs typeface="Trebuchet MS"/>
              </a:rPr>
              <a:t>l</a:t>
            </a:r>
            <a:r>
              <a:rPr sz="1800" b="1" spc="0" dirty="0" smtClean="0">
                <a:latin typeface="Trebuchet MS"/>
                <a:cs typeface="Trebuchet MS"/>
              </a:rPr>
              <a:t>ev</a:t>
            </a:r>
            <a:r>
              <a:rPr sz="1800" b="1" spc="-4" dirty="0" smtClean="0">
                <a:latin typeface="Trebuchet MS"/>
                <a:cs typeface="Trebuchet MS"/>
              </a:rPr>
              <a:t>e</a:t>
            </a:r>
            <a:r>
              <a:rPr sz="1800" b="1" spc="0" dirty="0" smtClean="0">
                <a:latin typeface="Trebuchet MS"/>
                <a:cs typeface="Trebuchet MS"/>
              </a:rPr>
              <a:t>l</a:t>
            </a:r>
            <a:r>
              <a:rPr sz="1800" b="1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in G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h.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its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nodes until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reach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leaf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 a node</a:t>
            </a:r>
            <a:endParaRPr sz="1800">
              <a:latin typeface="Trebuchet MS"/>
              <a:cs typeface="Trebuchet MS"/>
            </a:endParaRPr>
          </a:p>
          <a:p>
            <a:pPr marL="91681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ich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n’t have</a:t>
            </a:r>
            <a:r>
              <a:rPr sz="1800" spc="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</a:t>
            </a:r>
            <a:r>
              <a:rPr sz="1800" spc="4" dirty="0" smtClean="0">
                <a:latin typeface="Trebuchet MS"/>
                <a:cs typeface="Trebuchet MS"/>
              </a:rPr>
              <a:t>n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ited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node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7329" y="2796286"/>
            <a:ext cx="9361004" cy="8625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81">
              <a:lnSpc>
                <a:spcPct val="96761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Usually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0" dirty="0" smtClean="0">
                <a:latin typeface="Trebuchet MS"/>
                <a:cs typeface="Trebuchet MS"/>
              </a:rPr>
              <a:t>le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ented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us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ng a stack d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ta       </a:t>
            </a:r>
            <a:r>
              <a:rPr sz="1800" spc="51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Usually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0" dirty="0" smtClean="0">
                <a:latin typeface="Trebuchet MS"/>
                <a:cs typeface="Trebuchet MS"/>
              </a:rPr>
              <a:t>le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ented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us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ng a qu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ue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ata</a:t>
            </a:r>
            <a:endParaRPr sz="1800">
              <a:latin typeface="Trebuchet MS"/>
              <a:cs typeface="Trebuchet MS"/>
            </a:endParaRPr>
          </a:p>
          <a:p>
            <a:pPr marL="91681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</a:t>
            </a:r>
            <a:r>
              <a:rPr sz="1800" spc="-1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ure.                                                    </a:t>
            </a:r>
            <a:r>
              <a:rPr sz="1800" spc="100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</a:t>
            </a:r>
            <a:r>
              <a:rPr sz="1800" spc="-1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329" y="3658870"/>
            <a:ext cx="9361004" cy="8624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81">
              <a:lnSpc>
                <a:spcPct val="96761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Generally req</a:t>
            </a:r>
            <a:r>
              <a:rPr sz="1800" spc="4" dirty="0" smtClean="0">
                <a:latin typeface="Trebuchet MS"/>
                <a:cs typeface="Trebuchet MS"/>
              </a:rPr>
              <a:t>u</a:t>
            </a:r>
            <a:r>
              <a:rPr sz="1800" spc="0" dirty="0" smtClean="0">
                <a:latin typeface="Trebuchet MS"/>
                <a:cs typeface="Trebuchet MS"/>
              </a:rPr>
              <a:t>ires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less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ry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than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BFS.    </a:t>
            </a:r>
            <a:r>
              <a:rPr sz="1800" spc="481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Generally req</a:t>
            </a:r>
            <a:r>
              <a:rPr sz="1800" spc="4" dirty="0" smtClean="0">
                <a:latin typeface="Trebuchet MS"/>
                <a:cs typeface="Trebuchet MS"/>
              </a:rPr>
              <a:t>u</a:t>
            </a:r>
            <a:r>
              <a:rPr sz="1800" spc="0" dirty="0" smtClean="0">
                <a:latin typeface="Trebuchet MS"/>
                <a:cs typeface="Trebuchet MS"/>
              </a:rPr>
              <a:t>ires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4" dirty="0" smtClean="0">
                <a:latin typeface="Trebuchet MS"/>
                <a:cs typeface="Trebuchet MS"/>
              </a:rPr>
              <a:t> m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ry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than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DFS.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7329" y="4521327"/>
            <a:ext cx="9361004" cy="8624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81" marR="312945">
              <a:lnSpc>
                <a:spcPct val="99954"/>
              </a:lnSpc>
              <a:spcBef>
                <a:spcPts val="430"/>
              </a:spcBef>
            </a:pPr>
            <a:r>
              <a:rPr sz="1800" spc="0" dirty="0" smtClean="0">
                <a:latin typeface="Trebuchet MS"/>
                <a:cs typeface="Trebuchet MS"/>
              </a:rPr>
              <a:t>Not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Opti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al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</a:t>
            </a: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in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 sho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test             </a:t>
            </a:r>
            <a:r>
              <a:rPr sz="1800" spc="271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tim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</a:t>
            </a: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in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 sho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test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tance.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tance.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7329" y="5383784"/>
            <a:ext cx="9361004" cy="9144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81" marR="754113">
              <a:lnSpc>
                <a:spcPct val="99954"/>
              </a:lnSpc>
              <a:spcBef>
                <a:spcPts val="430"/>
              </a:spcBef>
            </a:pPr>
            <a:r>
              <a:rPr sz="1800" spc="0" dirty="0" smtClean="0">
                <a:latin typeface="Trebuchet MS"/>
                <a:cs typeface="Trebuchet MS"/>
              </a:rPr>
              <a:t>DFS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et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en tar</a:t>
            </a:r>
            <a:r>
              <a:rPr sz="1800" spc="-9" dirty="0" smtClean="0">
                <a:latin typeface="Trebuchet MS"/>
                <a:cs typeface="Trebuchet MS"/>
              </a:rPr>
              <a:t>g</a:t>
            </a:r>
            <a:r>
              <a:rPr sz="1800" spc="0" dirty="0" smtClean="0">
                <a:latin typeface="Trebuchet MS"/>
                <a:cs typeface="Trebuchet MS"/>
              </a:rPr>
              <a:t>et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ar </a:t>
            </a:r>
            <a:r>
              <a:rPr sz="1800" spc="-9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m            </a:t>
            </a:r>
            <a:r>
              <a:rPr sz="1800" spc="19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BFS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et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en tar</a:t>
            </a:r>
            <a:r>
              <a:rPr sz="1800" spc="-9" dirty="0" smtClean="0">
                <a:latin typeface="Trebuchet MS"/>
                <a:cs typeface="Trebuchet MS"/>
              </a:rPr>
              <a:t>g</a:t>
            </a:r>
            <a:r>
              <a:rPr sz="1800" spc="0" dirty="0" smtClean="0">
                <a:latin typeface="Trebuchet MS"/>
                <a:cs typeface="Trebuchet MS"/>
              </a:rPr>
              <a:t>et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4" dirty="0" smtClean="0">
                <a:latin typeface="Trebuchet MS"/>
                <a:cs typeface="Trebuchet MS"/>
              </a:rPr>
              <a:t>lo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r to sou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ce.                                                        </a:t>
            </a:r>
            <a:r>
              <a:rPr sz="1800" spc="6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sou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ce.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710869" y="908685"/>
            <a:ext cx="4298188" cy="370839"/>
          </a:xfrm>
          <a:custGeom>
            <a:avLst/>
            <a:gdLst/>
            <a:ahLst/>
            <a:cxnLst/>
            <a:rect l="l" t="t" r="r" b="b"/>
            <a:pathLst>
              <a:path w="4298188" h="370839">
                <a:moveTo>
                  <a:pt x="0" y="370839"/>
                </a:moveTo>
                <a:lnTo>
                  <a:pt x="4298188" y="370839"/>
                </a:lnTo>
                <a:lnTo>
                  <a:pt x="4298188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009007" y="908685"/>
            <a:ext cx="4298188" cy="370839"/>
          </a:xfrm>
          <a:custGeom>
            <a:avLst/>
            <a:gdLst/>
            <a:ahLst/>
            <a:cxnLst/>
            <a:rect l="l" t="t" r="r" b="b"/>
            <a:pathLst>
              <a:path w="4298188" h="370839">
                <a:moveTo>
                  <a:pt x="0" y="370839"/>
                </a:moveTo>
                <a:lnTo>
                  <a:pt x="4298188" y="370839"/>
                </a:lnTo>
                <a:lnTo>
                  <a:pt x="4298188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10869" y="1279525"/>
            <a:ext cx="4298188" cy="1463039"/>
          </a:xfrm>
          <a:custGeom>
            <a:avLst/>
            <a:gdLst/>
            <a:ahLst/>
            <a:cxnLst/>
            <a:rect l="l" t="t" r="r" b="b"/>
            <a:pathLst>
              <a:path w="4298188" h="1463039">
                <a:moveTo>
                  <a:pt x="0" y="1463039"/>
                </a:moveTo>
                <a:lnTo>
                  <a:pt x="4298188" y="1463039"/>
                </a:lnTo>
                <a:lnTo>
                  <a:pt x="4298188" y="0"/>
                </a:lnTo>
                <a:lnTo>
                  <a:pt x="0" y="0"/>
                </a:lnTo>
                <a:lnTo>
                  <a:pt x="0" y="146303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009007" y="1279525"/>
            <a:ext cx="4298188" cy="1463039"/>
          </a:xfrm>
          <a:custGeom>
            <a:avLst/>
            <a:gdLst/>
            <a:ahLst/>
            <a:cxnLst/>
            <a:rect l="l" t="t" r="r" b="b"/>
            <a:pathLst>
              <a:path w="4298188" h="1463039">
                <a:moveTo>
                  <a:pt x="0" y="1463039"/>
                </a:moveTo>
                <a:lnTo>
                  <a:pt x="4298188" y="1463039"/>
                </a:lnTo>
                <a:lnTo>
                  <a:pt x="4298188" y="0"/>
                </a:lnTo>
                <a:lnTo>
                  <a:pt x="0" y="0"/>
                </a:lnTo>
                <a:lnTo>
                  <a:pt x="0" y="146303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0869" y="2742565"/>
            <a:ext cx="4298188" cy="640079"/>
          </a:xfrm>
          <a:custGeom>
            <a:avLst/>
            <a:gdLst/>
            <a:ahLst/>
            <a:cxnLst/>
            <a:rect l="l" t="t" r="r" b="b"/>
            <a:pathLst>
              <a:path w="4298188" h="640079">
                <a:moveTo>
                  <a:pt x="0" y="640079"/>
                </a:moveTo>
                <a:lnTo>
                  <a:pt x="4298188" y="640079"/>
                </a:lnTo>
                <a:lnTo>
                  <a:pt x="4298188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009007" y="2742565"/>
            <a:ext cx="4298188" cy="640079"/>
          </a:xfrm>
          <a:custGeom>
            <a:avLst/>
            <a:gdLst/>
            <a:ahLst/>
            <a:cxnLst/>
            <a:rect l="l" t="t" r="r" b="b"/>
            <a:pathLst>
              <a:path w="4298188" h="640079">
                <a:moveTo>
                  <a:pt x="0" y="640079"/>
                </a:moveTo>
                <a:lnTo>
                  <a:pt x="4298188" y="640079"/>
                </a:lnTo>
                <a:lnTo>
                  <a:pt x="4298188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0869" y="3382683"/>
            <a:ext cx="4298188" cy="2560320"/>
          </a:xfrm>
          <a:custGeom>
            <a:avLst/>
            <a:gdLst/>
            <a:ahLst/>
            <a:cxnLst/>
            <a:rect l="l" t="t" r="r" b="b"/>
            <a:pathLst>
              <a:path w="4298188" h="2560319">
                <a:moveTo>
                  <a:pt x="0" y="2560320"/>
                </a:moveTo>
                <a:lnTo>
                  <a:pt x="4298188" y="2560320"/>
                </a:lnTo>
                <a:lnTo>
                  <a:pt x="4298188" y="0"/>
                </a:lnTo>
                <a:lnTo>
                  <a:pt x="0" y="0"/>
                </a:lnTo>
                <a:lnTo>
                  <a:pt x="0" y="256032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009007" y="3382683"/>
            <a:ext cx="4298188" cy="2560320"/>
          </a:xfrm>
          <a:custGeom>
            <a:avLst/>
            <a:gdLst/>
            <a:ahLst/>
            <a:cxnLst/>
            <a:rect l="l" t="t" r="r" b="b"/>
            <a:pathLst>
              <a:path w="4298188" h="2560319">
                <a:moveTo>
                  <a:pt x="0" y="2560320"/>
                </a:moveTo>
                <a:lnTo>
                  <a:pt x="4298188" y="2560320"/>
                </a:lnTo>
                <a:lnTo>
                  <a:pt x="4298188" y="0"/>
                </a:lnTo>
                <a:lnTo>
                  <a:pt x="0" y="0"/>
                </a:lnTo>
                <a:lnTo>
                  <a:pt x="0" y="256032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4519" y="1279525"/>
            <a:ext cx="8609025" cy="0"/>
          </a:xfrm>
          <a:custGeom>
            <a:avLst/>
            <a:gdLst/>
            <a:ahLst/>
            <a:cxnLst/>
            <a:rect l="l" t="t" r="r" b="b"/>
            <a:pathLst>
              <a:path w="8609025">
                <a:moveTo>
                  <a:pt x="0" y="0"/>
                </a:moveTo>
                <a:lnTo>
                  <a:pt x="8609025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04519" y="2742565"/>
            <a:ext cx="8609025" cy="0"/>
          </a:xfrm>
          <a:custGeom>
            <a:avLst/>
            <a:gdLst/>
            <a:ahLst/>
            <a:cxnLst/>
            <a:rect l="l" t="t" r="r" b="b"/>
            <a:pathLst>
              <a:path w="8609025">
                <a:moveTo>
                  <a:pt x="0" y="0"/>
                </a:moveTo>
                <a:lnTo>
                  <a:pt x="8609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04519" y="3382645"/>
            <a:ext cx="8609025" cy="0"/>
          </a:xfrm>
          <a:custGeom>
            <a:avLst/>
            <a:gdLst/>
            <a:ahLst/>
            <a:cxnLst/>
            <a:rect l="l" t="t" r="r" b="b"/>
            <a:pathLst>
              <a:path w="8609025">
                <a:moveTo>
                  <a:pt x="0" y="0"/>
                </a:moveTo>
                <a:lnTo>
                  <a:pt x="8609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4519" y="908685"/>
            <a:ext cx="8609025" cy="0"/>
          </a:xfrm>
          <a:custGeom>
            <a:avLst/>
            <a:gdLst/>
            <a:ahLst/>
            <a:cxnLst/>
            <a:rect l="l" t="t" r="r" b="b"/>
            <a:pathLst>
              <a:path w="8609025">
                <a:moveTo>
                  <a:pt x="0" y="0"/>
                </a:moveTo>
                <a:lnTo>
                  <a:pt x="8609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04519" y="5943003"/>
            <a:ext cx="8609025" cy="0"/>
          </a:xfrm>
          <a:custGeom>
            <a:avLst/>
            <a:gdLst/>
            <a:ahLst/>
            <a:cxnLst/>
            <a:rect l="l" t="t" r="r" b="b"/>
            <a:pathLst>
              <a:path w="8609025">
                <a:moveTo>
                  <a:pt x="0" y="0"/>
                </a:moveTo>
                <a:lnTo>
                  <a:pt x="8609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98677" y="387990"/>
            <a:ext cx="133172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</a:t>
            </a:r>
            <a:r>
              <a:rPr sz="3200" spc="-5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0869" y="908685"/>
            <a:ext cx="8596325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49780">
              <a:lnSpc>
                <a:spcPct val="96761"/>
              </a:lnSpc>
              <a:spcBef>
                <a:spcPts val="420"/>
              </a:spcBef>
            </a:pPr>
            <a:r>
              <a:rPr sz="1800" b="1" spc="-4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b="1" spc="4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S                                                       </a:t>
            </a:r>
            <a:r>
              <a:rPr sz="1800" b="1" spc="426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BFS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0869" y="1279525"/>
            <a:ext cx="8596325" cy="1463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68" marR="151219">
              <a:lnSpc>
                <a:spcPct val="100050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DFS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su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table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ga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 or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puzzle  </a:t>
            </a:r>
            <a:r>
              <a:rPr sz="1800" spc="23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BFS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ns</a:t>
            </a:r>
            <a:r>
              <a:rPr sz="1800" spc="4" dirty="0" smtClean="0">
                <a:latin typeface="Trebuchet MS"/>
                <a:cs typeface="Trebuchet MS"/>
              </a:rPr>
              <a:t>id</a:t>
            </a:r>
            <a:r>
              <a:rPr sz="1800" spc="0" dirty="0" smtClean="0">
                <a:latin typeface="Trebuchet MS"/>
                <a:cs typeface="Trebuchet MS"/>
              </a:rPr>
              <a:t>ers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all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ne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ghbo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s fi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st and 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le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s.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79" dirty="0" smtClean="0">
                <a:latin typeface="Trebuchet MS"/>
                <a:cs typeface="Trebuchet MS"/>
              </a:rPr>
              <a:t>W</a:t>
            </a:r>
            <a:r>
              <a:rPr sz="1800" spc="0" dirty="0" smtClean="0">
                <a:latin typeface="Trebuchet MS"/>
                <a:cs typeface="Trebuchet MS"/>
              </a:rPr>
              <a:t>e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k</a:t>
            </a:r>
            <a:r>
              <a:rPr sz="1800" spc="0" dirty="0" smtClean="0">
                <a:latin typeface="Trebuchet MS"/>
                <a:cs typeface="Trebuchet MS"/>
              </a:rPr>
              <a:t>e a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eci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ion,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then       </a:t>
            </a:r>
            <a:r>
              <a:rPr sz="1800" spc="13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there</a:t>
            </a:r>
            <a:r>
              <a:rPr sz="1800" spc="-9" dirty="0" smtClean="0">
                <a:latin typeface="Trebuchet MS"/>
                <a:cs typeface="Trebuchet MS"/>
              </a:rPr>
              <a:t>f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not su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table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eci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ion expl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re all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hs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ugh this d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cisi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n.   </a:t>
            </a:r>
            <a:r>
              <a:rPr sz="1800" spc="13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m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k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ng</a:t>
            </a:r>
            <a:r>
              <a:rPr sz="1800" spc="-4" dirty="0" smtClean="0">
                <a:latin typeface="Trebuchet MS"/>
                <a:cs typeface="Trebuchet MS"/>
              </a:rPr>
              <a:t> t</a:t>
            </a:r>
            <a:r>
              <a:rPr sz="1800" spc="0" dirty="0" smtClean="0">
                <a:latin typeface="Trebuchet MS"/>
                <a:cs typeface="Trebuchet MS"/>
              </a:rPr>
              <a:t>rees used in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games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puzz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es. </a:t>
            </a:r>
            <a:r>
              <a:rPr sz="1800" spc="-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nd if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eci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ion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lea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to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  <a:p>
            <a:pPr marL="91668">
              <a:lnSpc>
                <a:spcPts val="2090"/>
              </a:lnSpc>
              <a:spcBef>
                <a:spcPts val="104"/>
              </a:spcBef>
            </a:pP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tua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ion, we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0869" y="2742565"/>
            <a:ext cx="8596325" cy="6400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68" marR="267830">
              <a:lnSpc>
                <a:spcPct val="99954"/>
              </a:lnSpc>
              <a:spcBef>
                <a:spcPts val="425"/>
              </a:spcBef>
            </a:pPr>
            <a:r>
              <a:rPr sz="1800" spc="-75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 Com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lexity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BFS =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O(V+E)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ere  </a:t>
            </a:r>
            <a:r>
              <a:rPr sz="1800" spc="59" dirty="0" smtClean="0">
                <a:latin typeface="Trebuchet MS"/>
                <a:cs typeface="Trebuchet MS"/>
              </a:rPr>
              <a:t> </a:t>
            </a:r>
            <a:r>
              <a:rPr sz="1800" spc="-75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 Com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lexity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DFS 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also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O(V+E) V 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ices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and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ges.                    </a:t>
            </a:r>
            <a:r>
              <a:rPr sz="1800" spc="14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ere V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ices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and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ges.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10869" y="3382645"/>
            <a:ext cx="8596325" cy="25603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668">
              <a:lnSpc>
                <a:spcPct val="96761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me</a:t>
            </a:r>
            <a:r>
              <a:rPr sz="1800" spc="-9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li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ati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ns:                                 </a:t>
            </a:r>
            <a:r>
              <a:rPr sz="1800" spc="164" dirty="0" smtClean="0">
                <a:latin typeface="Trebuchet MS"/>
                <a:cs typeface="Trebuchet MS"/>
              </a:rPr>
              <a:t> </a:t>
            </a:r>
            <a:r>
              <a:rPr sz="1800" b="1" spc="0" dirty="0" smtClean="0">
                <a:latin typeface="Trebuchet MS"/>
                <a:cs typeface="Trebuchet MS"/>
              </a:rPr>
              <a:t>Some</a:t>
            </a:r>
            <a:r>
              <a:rPr sz="1800" b="1" spc="-99" dirty="0" smtClean="0">
                <a:latin typeface="Trebuchet MS"/>
                <a:cs typeface="Trebuchet MS"/>
              </a:rPr>
              <a:t> </a:t>
            </a:r>
            <a:r>
              <a:rPr sz="1800" b="1" spc="0" dirty="0" smtClean="0">
                <a:latin typeface="Trebuchet MS"/>
                <a:cs typeface="Trebuchet MS"/>
              </a:rPr>
              <a:t>A</a:t>
            </a:r>
            <a:r>
              <a:rPr sz="1800" b="1" spc="-4" dirty="0" smtClean="0">
                <a:latin typeface="Trebuchet MS"/>
                <a:cs typeface="Trebuchet MS"/>
              </a:rPr>
              <a:t>pp</a:t>
            </a:r>
            <a:r>
              <a:rPr sz="1800" b="1" spc="0" dirty="0" smtClean="0">
                <a:latin typeface="Trebuchet MS"/>
                <a:cs typeface="Trebuchet MS"/>
              </a:rPr>
              <a:t>lica</a:t>
            </a:r>
            <a:r>
              <a:rPr sz="1800" b="1" spc="-4" dirty="0" smtClean="0">
                <a:latin typeface="Trebuchet MS"/>
                <a:cs typeface="Trebuchet MS"/>
              </a:rPr>
              <a:t>t</a:t>
            </a:r>
            <a:r>
              <a:rPr sz="1800" b="1" spc="0" dirty="0" smtClean="0">
                <a:latin typeface="Trebuchet MS"/>
                <a:cs typeface="Trebuchet MS"/>
              </a:rPr>
              <a:t>io</a:t>
            </a:r>
            <a:r>
              <a:rPr sz="1800" b="1" spc="4" dirty="0" smtClean="0">
                <a:latin typeface="Trebuchet MS"/>
                <a:cs typeface="Trebuchet MS"/>
              </a:rPr>
              <a:t>n</a:t>
            </a:r>
            <a:r>
              <a:rPr sz="1800" b="1" spc="0" dirty="0" smtClean="0">
                <a:latin typeface="Trebuchet MS"/>
                <a:cs typeface="Trebuchet MS"/>
              </a:rPr>
              <a:t>s:</a:t>
            </a:r>
            <a:endParaRPr sz="1800">
              <a:latin typeface="Trebuchet MS"/>
              <a:cs typeface="Trebuchet MS"/>
            </a:endParaRPr>
          </a:p>
          <a:p>
            <a:pPr marL="91668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F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all </a:t>
            </a:r>
            <a:r>
              <a:rPr sz="1800" spc="-4" dirty="0" smtClean="0">
                <a:latin typeface="Trebuchet MS"/>
                <a:cs typeface="Trebuchet MS"/>
              </a:rPr>
              <a:t>co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ed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nents in a    </a:t>
            </a:r>
            <a:r>
              <a:rPr sz="1800" spc="44" dirty="0" smtClean="0">
                <a:latin typeface="Trebuchet MS"/>
                <a:cs typeface="Trebuchet MS"/>
              </a:rPr>
              <a:t> </a:t>
            </a:r>
            <a:r>
              <a:rPr sz="1800" spc="-229" dirty="0" smtClean="0">
                <a:latin typeface="Trebuchet MS"/>
                <a:cs typeface="Trebuchet MS"/>
              </a:rPr>
              <a:t>T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gical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ing.</a:t>
            </a:r>
            <a:endParaRPr sz="1800">
              <a:latin typeface="Trebuchet MS"/>
              <a:cs typeface="Trebuchet MS"/>
            </a:endParaRPr>
          </a:p>
          <a:p>
            <a:pPr marL="91668" marR="904528">
              <a:lnSpc>
                <a:spcPct val="99954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h.                                                   </a:t>
            </a:r>
            <a:r>
              <a:rPr sz="1800" spc="47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F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ed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nents. F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 sho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test 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ath b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tween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wo   </a:t>
            </a:r>
            <a:r>
              <a:rPr sz="1800" spc="28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uzz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es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such as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aze. node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.                                                   </a:t>
            </a:r>
            <a:r>
              <a:rPr sz="1800" spc="34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F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ro</a:t>
            </a:r>
            <a:r>
              <a:rPr sz="1800" spc="0" dirty="0" smtClean="0">
                <a:latin typeface="Trebuchet MS"/>
                <a:cs typeface="Trebuchet MS"/>
              </a:rPr>
              <a:t>ng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y 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ed F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all n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thin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 c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ed   </a:t>
            </a:r>
            <a:r>
              <a:rPr sz="1800" spc="125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nents.</a:t>
            </a:r>
            <a:endParaRPr sz="1800">
              <a:latin typeface="Trebuchet MS"/>
              <a:cs typeface="Trebuchet MS"/>
            </a:endParaRPr>
          </a:p>
          <a:p>
            <a:pPr marL="91668">
              <a:lnSpc>
                <a:spcPct val="96761"/>
              </a:lnSpc>
            </a:pP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m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nent.                                           </a:t>
            </a:r>
            <a:r>
              <a:rPr sz="1800" spc="36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Fin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ing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ar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icu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ati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poin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s (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ut</a:t>
            </a:r>
            <a:endParaRPr sz="1800">
              <a:latin typeface="Trebuchet MS"/>
              <a:cs typeface="Trebuchet MS"/>
            </a:endParaRPr>
          </a:p>
          <a:p>
            <a:pPr marL="91668">
              <a:lnSpc>
                <a:spcPct val="96761"/>
              </a:lnSpc>
              <a:spcBef>
                <a:spcPts val="70"/>
              </a:spcBef>
            </a:pPr>
            <a:r>
              <a:rPr sz="1800" spc="-22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ting a g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9" dirty="0" smtClean="0">
                <a:latin typeface="Trebuchet MS"/>
                <a:cs typeface="Trebuchet MS"/>
              </a:rPr>
              <a:t>p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rtitene</a:t>
            </a:r>
            <a:r>
              <a:rPr sz="1800" spc="9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.             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ice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)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the </a:t>
            </a:r>
            <a:r>
              <a:rPr sz="1800" spc="-4" dirty="0" smtClean="0">
                <a:latin typeface="Trebuchet MS"/>
                <a:cs typeface="Trebuchet MS"/>
              </a:rPr>
              <a:t>g</a:t>
            </a:r>
            <a:r>
              <a:rPr sz="1800" spc="0" dirty="0" smtClean="0">
                <a:latin typeface="Trebuchet MS"/>
                <a:cs typeface="Trebuchet MS"/>
              </a:rPr>
              <a:t>rap</a:t>
            </a:r>
            <a:r>
              <a:rPr sz="1800" spc="4" dirty="0" smtClean="0">
                <a:latin typeface="Trebuchet MS"/>
                <a:cs typeface="Trebuchet MS"/>
              </a:rPr>
              <a:t>h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756310" y="716637"/>
            <a:ext cx="484532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20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OPOLOG</a:t>
            </a:r>
            <a:r>
              <a:rPr sz="3600" spc="-9" dirty="0" smtClean="0">
                <a:solidFill>
                  <a:srgbClr val="90C225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CAL</a:t>
            </a:r>
            <a:r>
              <a:rPr sz="3600" spc="-10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SO</a:t>
            </a:r>
            <a:r>
              <a:rPr sz="3600" spc="-144" dirty="0" smtClean="0">
                <a:solidFill>
                  <a:srgbClr val="90C225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TI</a:t>
            </a:r>
            <a:r>
              <a:rPr sz="3600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99210" y="1527996"/>
            <a:ext cx="7910796" cy="12481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is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linear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rdering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 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-cy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lic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h, su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hat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1945"/>
              </a:lnSpc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ath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Vj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then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Vj</a:t>
            </a:r>
            <a:r>
              <a:rPr sz="1800" i="1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ears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the line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52"/>
              </a:spcBef>
            </a:pPr>
            <a:r>
              <a:rPr sz="1800" spc="-22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gical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not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 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has a cy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le.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849"/>
              </a:spcBef>
            </a:pP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Procedure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1563852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310" y="2184623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2558003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99210" y="2897048"/>
            <a:ext cx="263827" cy="19963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7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1.</a:t>
            </a:r>
            <a:endParaRPr sz="1800">
              <a:latin typeface="Trebuchet MS"/>
              <a:cs typeface="Trebuchet MS"/>
            </a:endParaRPr>
          </a:p>
          <a:p>
            <a:pPr marL="12700" marR="317">
              <a:lnSpc>
                <a:spcPct val="96761"/>
              </a:lnSpc>
              <a:spcBef>
                <a:spcPts val="755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2.</a:t>
            </a:r>
            <a:endParaRPr sz="1800">
              <a:latin typeface="Trebuchet MS"/>
              <a:cs typeface="Trebuchet MS"/>
            </a:endParaRPr>
          </a:p>
          <a:p>
            <a:pPr marL="12700" marR="4971">
              <a:lnSpc>
                <a:spcPts val="1939"/>
              </a:lnSpc>
              <a:spcBef>
                <a:spcPts val="1085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3.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  <a:p>
            <a:pPr marL="12700" marR="317">
              <a:lnSpc>
                <a:spcPct val="96761"/>
              </a:lnSpc>
              <a:spcBef>
                <a:spcPts val="776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84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5.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1701" y="2897048"/>
            <a:ext cx="7777054" cy="19963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7115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 every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  <a:p>
            <a:pPr marL="12700" marR="27115">
              <a:lnSpc>
                <a:spcPct val="96761"/>
              </a:lnSpc>
              <a:spcBef>
                <a:spcPts val="755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lace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zero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ty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ueue</a:t>
            </a:r>
            <a:endParaRPr sz="1800">
              <a:latin typeface="Trebuchet MS"/>
              <a:cs typeface="Trebuchet MS"/>
            </a:endParaRPr>
          </a:p>
          <a:p>
            <a:pPr marL="14757" indent="-1778">
              <a:lnSpc>
                <a:spcPts val="1939"/>
              </a:lnSpc>
              <a:spcBef>
                <a:spcPts val="1085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ueue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at a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ueue and 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 the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all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jacent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endParaRPr sz="1800">
              <a:latin typeface="Trebuchet MS"/>
              <a:cs typeface="Trebuchet MS"/>
            </a:endParaRPr>
          </a:p>
          <a:p>
            <a:pPr marL="12979" marR="27115">
              <a:lnSpc>
                <a:spcPct val="96761"/>
              </a:lnSpc>
              <a:spcBef>
                <a:spcPts val="776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Enqueue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ve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tex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ueue if 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alls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ze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1800">
              <a:latin typeface="Trebuchet MS"/>
              <a:cs typeface="Trebuchet MS"/>
            </a:endParaRPr>
          </a:p>
          <a:p>
            <a:pPr marL="13063" marR="27115">
              <a:lnSpc>
                <a:spcPct val="96761"/>
              </a:lnSpc>
              <a:spcBef>
                <a:spcPts val="849"/>
              </a:spcBef>
            </a:pPr>
            <a:r>
              <a:rPr sz="1800" spc="-7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eat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 step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step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 unitl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queue bec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pty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293290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330666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368004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430184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4674971"/>
            <a:ext cx="213897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99210" y="5018910"/>
            <a:ext cx="8005127" cy="7645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4200" spc="-56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topologi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4200" spc="-10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orde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ing</a:t>
            </a:r>
            <a:r>
              <a:rPr sz="4200" spc="-1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4200" spc="-1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4200" spc="-41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or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4200" spc="-77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4200" spc="-23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wh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ch</a:t>
            </a:r>
            <a:r>
              <a:rPr sz="4200" spc="-63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2800">
              <a:latin typeface="Trebuchet MS"/>
              <a:cs typeface="Trebuchet MS"/>
            </a:endParaRPr>
          </a:p>
          <a:p>
            <a:pPr marL="12700" marR="53263">
              <a:lnSpc>
                <a:spcPts val="3025"/>
              </a:lnSpc>
              <a:spcBef>
                <a:spcPts val="2"/>
              </a:spcBef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verti</a:t>
            </a:r>
            <a:r>
              <a:rPr sz="2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2800" spc="-7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2800" spc="-4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dequeue</a:t>
            </a:r>
            <a:r>
              <a:rPr sz="2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5073865"/>
            <a:ext cx="318652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45"/>
              </a:lnSpc>
              <a:spcBef>
                <a:spcPts val="122"/>
              </a:spcBef>
            </a:pPr>
            <a:r>
              <a:rPr sz="3375" spc="0" baseline="1011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225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769010" y="5326378"/>
            <a:ext cx="7821777" cy="1429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18"/>
              </a:spcBef>
            </a:pPr>
            <a:endParaRPr sz="550"/>
          </a:p>
          <a:p>
            <a:pPr>
              <a:lnSpc>
                <a:spcPct val="96761"/>
              </a:lnSpc>
              <a:spcBef>
                <a:spcPts val="6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V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LA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5/28/2020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68096" y="1053084"/>
            <a:ext cx="7822692" cy="447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90956" y="5326378"/>
            <a:ext cx="7799832" cy="1429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08538"/>
            <a:ext cx="1441272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Pseudo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31351" y="708538"/>
            <a:ext cx="103575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Code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01926" y="708538"/>
            <a:ext cx="71110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-129" dirty="0" smtClean="0">
                <a:solidFill>
                  <a:srgbClr val="90C225"/>
                </a:solidFill>
                <a:latin typeface="Trebuchet MS"/>
                <a:cs typeface="Trebuchet MS"/>
              </a:rPr>
              <a:t>F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or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39244" y="708538"/>
            <a:ext cx="220261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-414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opologi</a:t>
            </a:r>
            <a:r>
              <a:rPr sz="32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c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al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74389" y="708538"/>
            <a:ext cx="85991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Sort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ject 43"/>
          <p:cNvSpPr/>
          <p:nvPr/>
        </p:nvSpPr>
        <p:spPr>
          <a:xfrm>
            <a:off x="6783324" y="216407"/>
            <a:ext cx="2667000" cy="1808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192768" y="3500628"/>
            <a:ext cx="2735579" cy="27233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63924" y="2924555"/>
            <a:ext cx="2023872" cy="1897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56310" y="708538"/>
            <a:ext cx="171049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EXAMPLE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30123" y="1555428"/>
            <a:ext cx="8758470" cy="10561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125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Step 1</a:t>
            </a:r>
            <a:endParaRPr sz="1800">
              <a:latin typeface="Trebuchet MS"/>
              <a:cs typeface="Trebuchet MS"/>
            </a:endParaRPr>
          </a:p>
          <a:p>
            <a:pPr marL="12700" marR="34290">
              <a:lnSpc>
                <a:spcPct val="96761"/>
              </a:lnSpc>
              <a:spcBef>
                <a:spcPts val="79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1,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,3,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,5,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6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1025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a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r>
              <a:rPr sz="18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nu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entering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into 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ex.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73023" y="2631872"/>
            <a:ext cx="90651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89252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14651" y="2631872"/>
            <a:ext cx="2641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387828" y="2631872"/>
            <a:ext cx="7150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14776" y="263187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304057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29456" y="2631872"/>
            <a:ext cx="2641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0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02633" y="2631872"/>
            <a:ext cx="7150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29582" y="263187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18862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44262" y="2631872"/>
            <a:ext cx="2641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17439" y="2631872"/>
            <a:ext cx="7150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44387" y="263187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4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33668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59067" y="2631872"/>
            <a:ext cx="26410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32244" y="2631872"/>
            <a:ext cx="71501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vertex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59192" y="263187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5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48473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73873" y="2631872"/>
            <a:ext cx="97740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-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63381" y="2631872"/>
            <a:ext cx="17957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6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52357" y="2631872"/>
            <a:ext cx="2174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77527" y="2631872"/>
            <a:ext cx="26440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3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0123" y="4639115"/>
            <a:ext cx="1448596" cy="6553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2125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396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Step 2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135"/>
              </a:lnSpc>
              <a:spcBef>
                <a:spcPts val="901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ue()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88667" y="5040427"/>
            <a:ext cx="5236295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 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egree 0.</a:t>
            </a:r>
            <a:r>
              <a:rPr sz="18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Theref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q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ueu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34910" y="5040427"/>
            <a:ext cx="1774784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ices</a:t>
            </a:r>
            <a:r>
              <a:rPr sz="18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1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2.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92024" y="1053084"/>
            <a:ext cx="7435596" cy="4989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967472" y="2564892"/>
            <a:ext cx="3556000" cy="2412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697474" y="5229606"/>
            <a:ext cx="868679" cy="245271"/>
          </a:xfrm>
          <a:custGeom>
            <a:avLst/>
            <a:gdLst/>
            <a:ahLst/>
            <a:cxnLst/>
            <a:rect l="l" t="t" r="r" b="b"/>
            <a:pathLst>
              <a:path w="868679" h="245271">
                <a:moveTo>
                  <a:pt x="810005" y="23495"/>
                </a:moveTo>
                <a:lnTo>
                  <a:pt x="802482" y="21975"/>
                </a:lnTo>
                <a:lnTo>
                  <a:pt x="791536" y="19758"/>
                </a:lnTo>
                <a:lnTo>
                  <a:pt x="778015" y="17035"/>
                </a:lnTo>
                <a:lnTo>
                  <a:pt x="746644" y="10847"/>
                </a:lnTo>
                <a:lnTo>
                  <a:pt x="715158" y="4957"/>
                </a:lnTo>
                <a:lnTo>
                  <a:pt x="690344" y="910"/>
                </a:lnTo>
                <a:lnTo>
                  <a:pt x="680847" y="0"/>
                </a:lnTo>
                <a:lnTo>
                  <a:pt x="649738" y="57"/>
                </a:lnTo>
                <a:lnTo>
                  <a:pt x="618629" y="224"/>
                </a:lnTo>
                <a:lnTo>
                  <a:pt x="587521" y="491"/>
                </a:lnTo>
                <a:lnTo>
                  <a:pt x="556412" y="849"/>
                </a:lnTo>
                <a:lnTo>
                  <a:pt x="525303" y="1289"/>
                </a:lnTo>
                <a:lnTo>
                  <a:pt x="494195" y="1803"/>
                </a:lnTo>
                <a:lnTo>
                  <a:pt x="463086" y="2381"/>
                </a:lnTo>
                <a:lnTo>
                  <a:pt x="431977" y="3015"/>
                </a:lnTo>
                <a:lnTo>
                  <a:pt x="400869" y="3695"/>
                </a:lnTo>
                <a:lnTo>
                  <a:pt x="369760" y="4413"/>
                </a:lnTo>
                <a:lnTo>
                  <a:pt x="338651" y="5159"/>
                </a:lnTo>
                <a:lnTo>
                  <a:pt x="307543" y="5925"/>
                </a:lnTo>
                <a:lnTo>
                  <a:pt x="276434" y="6701"/>
                </a:lnTo>
                <a:lnTo>
                  <a:pt x="245325" y="7480"/>
                </a:lnTo>
                <a:lnTo>
                  <a:pt x="214217" y="8251"/>
                </a:lnTo>
                <a:lnTo>
                  <a:pt x="183108" y="9005"/>
                </a:lnTo>
                <a:lnTo>
                  <a:pt x="151999" y="9735"/>
                </a:lnTo>
                <a:lnTo>
                  <a:pt x="120891" y="10431"/>
                </a:lnTo>
                <a:lnTo>
                  <a:pt x="89782" y="11083"/>
                </a:lnTo>
                <a:lnTo>
                  <a:pt x="58674" y="11684"/>
                </a:lnTo>
                <a:lnTo>
                  <a:pt x="49793" y="14283"/>
                </a:lnTo>
                <a:lnTo>
                  <a:pt x="36165" y="18504"/>
                </a:lnTo>
                <a:lnTo>
                  <a:pt x="21183" y="24498"/>
                </a:lnTo>
                <a:lnTo>
                  <a:pt x="8238" y="32416"/>
                </a:lnTo>
                <a:lnTo>
                  <a:pt x="725" y="42409"/>
                </a:lnTo>
                <a:lnTo>
                  <a:pt x="0" y="46863"/>
                </a:lnTo>
                <a:lnTo>
                  <a:pt x="747" y="66946"/>
                </a:lnTo>
                <a:lnTo>
                  <a:pt x="3002" y="82830"/>
                </a:lnTo>
                <a:lnTo>
                  <a:pt x="6787" y="95311"/>
                </a:lnTo>
                <a:lnTo>
                  <a:pt x="12122" y="105187"/>
                </a:lnTo>
                <a:lnTo>
                  <a:pt x="19028" y="113253"/>
                </a:lnTo>
                <a:lnTo>
                  <a:pt x="27525" y="120307"/>
                </a:lnTo>
                <a:lnTo>
                  <a:pt x="37635" y="127144"/>
                </a:lnTo>
                <a:lnTo>
                  <a:pt x="49377" y="134562"/>
                </a:lnTo>
                <a:lnTo>
                  <a:pt x="58674" y="140589"/>
                </a:lnTo>
                <a:lnTo>
                  <a:pt x="62129" y="152940"/>
                </a:lnTo>
                <a:lnTo>
                  <a:pt x="65631" y="165211"/>
                </a:lnTo>
                <a:lnTo>
                  <a:pt x="70485" y="175768"/>
                </a:lnTo>
                <a:lnTo>
                  <a:pt x="78227" y="186154"/>
                </a:lnTo>
                <a:lnTo>
                  <a:pt x="87967" y="195074"/>
                </a:lnTo>
                <a:lnTo>
                  <a:pt x="99206" y="202270"/>
                </a:lnTo>
                <a:lnTo>
                  <a:pt x="111449" y="207483"/>
                </a:lnTo>
                <a:lnTo>
                  <a:pt x="124198" y="210454"/>
                </a:lnTo>
                <a:lnTo>
                  <a:pt x="146744" y="211967"/>
                </a:lnTo>
                <a:lnTo>
                  <a:pt x="164332" y="212899"/>
                </a:lnTo>
                <a:lnTo>
                  <a:pt x="181924" y="213750"/>
                </a:lnTo>
                <a:lnTo>
                  <a:pt x="199520" y="214527"/>
                </a:lnTo>
                <a:lnTo>
                  <a:pt x="217118" y="215237"/>
                </a:lnTo>
                <a:lnTo>
                  <a:pt x="234719" y="215887"/>
                </a:lnTo>
                <a:lnTo>
                  <a:pt x="252323" y="216483"/>
                </a:lnTo>
                <a:lnTo>
                  <a:pt x="269929" y="217034"/>
                </a:lnTo>
                <a:lnTo>
                  <a:pt x="287538" y="217546"/>
                </a:lnTo>
                <a:lnTo>
                  <a:pt x="305149" y="218027"/>
                </a:lnTo>
                <a:lnTo>
                  <a:pt x="322761" y="218482"/>
                </a:lnTo>
                <a:lnTo>
                  <a:pt x="340376" y="218920"/>
                </a:lnTo>
                <a:lnTo>
                  <a:pt x="357992" y="219347"/>
                </a:lnTo>
                <a:lnTo>
                  <a:pt x="375609" y="219771"/>
                </a:lnTo>
                <a:lnTo>
                  <a:pt x="393227" y="220198"/>
                </a:lnTo>
                <a:lnTo>
                  <a:pt x="410847" y="220635"/>
                </a:lnTo>
                <a:lnTo>
                  <a:pt x="428467" y="221090"/>
                </a:lnTo>
                <a:lnTo>
                  <a:pt x="446087" y="221570"/>
                </a:lnTo>
                <a:lnTo>
                  <a:pt x="463708" y="222081"/>
                </a:lnTo>
                <a:lnTo>
                  <a:pt x="481329" y="222631"/>
                </a:lnTo>
                <a:lnTo>
                  <a:pt x="497597" y="228068"/>
                </a:lnTo>
                <a:lnTo>
                  <a:pt x="511419" y="232674"/>
                </a:lnTo>
                <a:lnTo>
                  <a:pt x="523184" y="236492"/>
                </a:lnTo>
                <a:lnTo>
                  <a:pt x="533283" y="239565"/>
                </a:lnTo>
                <a:lnTo>
                  <a:pt x="542105" y="241936"/>
                </a:lnTo>
                <a:lnTo>
                  <a:pt x="550041" y="243649"/>
                </a:lnTo>
                <a:lnTo>
                  <a:pt x="557481" y="244746"/>
                </a:lnTo>
                <a:lnTo>
                  <a:pt x="564814" y="245271"/>
                </a:lnTo>
                <a:lnTo>
                  <a:pt x="572432" y="245267"/>
                </a:lnTo>
                <a:lnTo>
                  <a:pt x="580723" y="244776"/>
                </a:lnTo>
                <a:lnTo>
                  <a:pt x="590078" y="243843"/>
                </a:lnTo>
                <a:lnTo>
                  <a:pt x="600887" y="242510"/>
                </a:lnTo>
                <a:lnTo>
                  <a:pt x="613541" y="240820"/>
                </a:lnTo>
                <a:lnTo>
                  <a:pt x="628428" y="238817"/>
                </a:lnTo>
                <a:lnTo>
                  <a:pt x="645939" y="236543"/>
                </a:lnTo>
                <a:lnTo>
                  <a:pt x="666465" y="234042"/>
                </a:lnTo>
                <a:lnTo>
                  <a:pt x="690395" y="231357"/>
                </a:lnTo>
                <a:lnTo>
                  <a:pt x="718119" y="228532"/>
                </a:lnTo>
                <a:lnTo>
                  <a:pt x="750028" y="225608"/>
                </a:lnTo>
                <a:lnTo>
                  <a:pt x="786511" y="222631"/>
                </a:lnTo>
                <a:lnTo>
                  <a:pt x="798983" y="220355"/>
                </a:lnTo>
                <a:lnTo>
                  <a:pt x="811037" y="215987"/>
                </a:lnTo>
                <a:lnTo>
                  <a:pt x="821690" y="210947"/>
                </a:lnTo>
                <a:lnTo>
                  <a:pt x="832665" y="204572"/>
                </a:lnTo>
                <a:lnTo>
                  <a:pt x="843086" y="197321"/>
                </a:lnTo>
                <a:lnTo>
                  <a:pt x="853424" y="189890"/>
                </a:lnTo>
                <a:lnTo>
                  <a:pt x="856996" y="187452"/>
                </a:lnTo>
                <a:lnTo>
                  <a:pt x="861880" y="175551"/>
                </a:lnTo>
                <a:lnTo>
                  <a:pt x="866736" y="163636"/>
                </a:lnTo>
                <a:lnTo>
                  <a:pt x="868679" y="152400"/>
                </a:lnTo>
                <a:lnTo>
                  <a:pt x="868149" y="142901"/>
                </a:lnTo>
                <a:lnTo>
                  <a:pt x="866536" y="130792"/>
                </a:lnTo>
                <a:lnTo>
                  <a:pt x="863812" y="117050"/>
                </a:lnTo>
                <a:lnTo>
                  <a:pt x="859948" y="102647"/>
                </a:lnTo>
                <a:lnTo>
                  <a:pt x="854914" y="88561"/>
                </a:lnTo>
                <a:lnTo>
                  <a:pt x="848681" y="75765"/>
                </a:lnTo>
                <a:lnTo>
                  <a:pt x="841219" y="65235"/>
                </a:lnTo>
                <a:lnTo>
                  <a:pt x="833501" y="58547"/>
                </a:lnTo>
                <a:lnTo>
                  <a:pt x="822297" y="52681"/>
                </a:lnTo>
                <a:lnTo>
                  <a:pt x="810463" y="48193"/>
                </a:lnTo>
                <a:lnTo>
                  <a:pt x="798217" y="44609"/>
                </a:lnTo>
                <a:lnTo>
                  <a:pt x="785776" y="41458"/>
                </a:lnTo>
                <a:lnTo>
                  <a:pt x="773357" y="38265"/>
                </a:lnTo>
                <a:lnTo>
                  <a:pt x="763015" y="35179"/>
                </a:lnTo>
                <a:lnTo>
                  <a:pt x="727837" y="23495"/>
                </a:lnTo>
                <a:lnTo>
                  <a:pt x="709815" y="25606"/>
                </a:lnTo>
                <a:lnTo>
                  <a:pt x="694856" y="27144"/>
                </a:lnTo>
                <a:lnTo>
                  <a:pt x="682601" y="28216"/>
                </a:lnTo>
                <a:lnTo>
                  <a:pt x="672694" y="28929"/>
                </a:lnTo>
                <a:lnTo>
                  <a:pt x="664775" y="29391"/>
                </a:lnTo>
                <a:lnTo>
                  <a:pt x="658489" y="29709"/>
                </a:lnTo>
                <a:lnTo>
                  <a:pt x="653477" y="29991"/>
                </a:lnTo>
                <a:lnTo>
                  <a:pt x="649382" y="30345"/>
                </a:lnTo>
                <a:lnTo>
                  <a:pt x="645847" y="30878"/>
                </a:lnTo>
                <a:lnTo>
                  <a:pt x="642515" y="31697"/>
                </a:lnTo>
                <a:lnTo>
                  <a:pt x="639026" y="32911"/>
                </a:lnTo>
                <a:lnTo>
                  <a:pt x="635026" y="34626"/>
                </a:lnTo>
                <a:lnTo>
                  <a:pt x="630155" y="36951"/>
                </a:lnTo>
                <a:lnTo>
                  <a:pt x="624056" y="39992"/>
                </a:lnTo>
                <a:lnTo>
                  <a:pt x="616372" y="43858"/>
                </a:lnTo>
                <a:lnTo>
                  <a:pt x="610362" y="46863"/>
                </a:lnTo>
              </a:path>
            </a:pathLst>
          </a:custGeom>
          <a:ln w="19050">
            <a:solidFill>
              <a:srgbClr val="688E1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263652" y="601980"/>
            <a:ext cx="9288780" cy="5858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607808" y="1845564"/>
            <a:ext cx="4139184" cy="28072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954862" y="3669792"/>
            <a:ext cx="8318677" cy="266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00"/>
              </a:lnSpc>
              <a:spcBef>
                <a:spcPts val="12"/>
              </a:spcBef>
            </a:pPr>
            <a:endParaRPr sz="600" dirty="0"/>
          </a:p>
          <a:p>
            <a:pPr>
              <a:lnSpc>
                <a:spcPct val="96761"/>
              </a:lnSpc>
              <a:spcBef>
                <a:spcPts val="19000"/>
              </a:spcBef>
            </a:pP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M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ENGINE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ING</a:t>
            </a:r>
            <a:r>
              <a:rPr sz="900" spc="1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LLEGE,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De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t.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 o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f</a:t>
            </a:r>
            <a:r>
              <a:rPr sz="900" spc="4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CSE                                                                                                                          </a:t>
            </a:r>
            <a:r>
              <a:rPr sz="900" spc="10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888888"/>
                </a:solidFill>
                <a:latin typeface="Trebuchet MS"/>
                <a:cs typeface="Trebuchet MS"/>
              </a:rPr>
              <a:t>5/28/202</a:t>
            </a:r>
            <a:r>
              <a:rPr sz="900" spc="0" dirty="0" smtClean="0">
                <a:solidFill>
                  <a:srgbClr val="888888"/>
                </a:solidFill>
                <a:latin typeface="Trebuchet MS"/>
                <a:cs typeface="Trebuchet MS"/>
              </a:rPr>
              <a:t>0                             </a:t>
            </a:r>
            <a:r>
              <a:rPr sz="900" spc="39" dirty="0" smtClean="0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sz="900" spc="-4" dirty="0" smtClean="0">
                <a:solidFill>
                  <a:srgbClr val="90C225"/>
                </a:solidFill>
                <a:latin typeface="Trebuchet MS"/>
                <a:cs typeface="Trebuchet MS"/>
              </a:rPr>
              <a:t>59</a:t>
            </a:r>
            <a:endParaRPr sz="900" dirty="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39724" y="765048"/>
            <a:ext cx="8065008" cy="3011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5463" y="3669792"/>
            <a:ext cx="8228076" cy="266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328659" y="1496568"/>
            <a:ext cx="3360420" cy="22799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676656" y="764910"/>
            <a:ext cx="8436087" cy="5263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09372" y="691895"/>
            <a:ext cx="8281416" cy="5349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16824" y="1269491"/>
            <a:ext cx="3227831" cy="2189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406908" y="908304"/>
            <a:ext cx="8065008" cy="5134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471916" y="2493264"/>
            <a:ext cx="2667000" cy="1808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756310" y="708538"/>
            <a:ext cx="2563569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App</a:t>
            </a:r>
            <a:r>
              <a:rPr sz="3200" b="1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l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ications: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99210" y="1555928"/>
            <a:ext cx="12044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22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gical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17445" y="1555928"/>
            <a:ext cx="77440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06317" y="1555928"/>
            <a:ext cx="21817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38550" y="1555928"/>
            <a:ext cx="73866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91990" y="1555928"/>
            <a:ext cx="99807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 </a:t>
            </a:r>
            <a:r>
              <a:rPr sz="1800" spc="291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for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03240" y="1555928"/>
            <a:ext cx="113886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uling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55968" y="1555928"/>
            <a:ext cx="48437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54900" y="1555928"/>
            <a:ext cx="54365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13522" y="1555928"/>
            <a:ext cx="39991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27110" y="1555928"/>
            <a:ext cx="60178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1591787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9210" y="1830248"/>
            <a:ext cx="8124916" cy="40341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54063" algn="just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enci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 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ng 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210" algn="just">
              <a:lnSpc>
                <a:spcPct val="99954"/>
              </a:lnSpc>
              <a:spcBef>
                <a:spcPts val="968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resented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x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x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ust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leted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 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b y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can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rted</a:t>
            </a:r>
            <a:endParaRPr sz="1800">
              <a:latin typeface="Trebuchet MS"/>
              <a:cs typeface="Trebuchet MS"/>
            </a:endParaRPr>
          </a:p>
          <a:p>
            <a:pPr marL="12700" marR="961" algn="just">
              <a:lnSpc>
                <a:spcPct val="100050"/>
              </a:lnSpc>
              <a:spcBef>
                <a:spcPts val="996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For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le,</a:t>
            </a:r>
            <a:r>
              <a:rPr sz="1800" spc="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constructi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 a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uil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</a:t>
            </a:r>
            <a:r>
              <a:rPr sz="1800" spc="3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ust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leted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17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irst</a:t>
            </a:r>
            <a:r>
              <a:rPr sz="1800" spc="1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25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spc="1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ich</a:t>
            </a:r>
            <a:r>
              <a:rPr sz="1800" spc="16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ust</a:t>
            </a:r>
            <a:r>
              <a:rPr sz="1800" spc="17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16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eted</a:t>
            </a:r>
            <a:r>
              <a:rPr sz="1800" spc="1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ef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17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7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nd</a:t>
            </a:r>
            <a:r>
              <a:rPr sz="1800" spc="18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15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and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n.</a:t>
            </a:r>
            <a:endParaRPr sz="1800">
              <a:latin typeface="Trebuchet MS"/>
              <a:cs typeface="Trebuchet MS"/>
            </a:endParaRPr>
          </a:p>
          <a:p>
            <a:pPr marL="12700" marR="880615" algn="just">
              <a:lnSpc>
                <a:spcPct val="96761"/>
              </a:lnSpc>
              <a:spcBef>
                <a:spcPts val="1006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10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gical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ich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should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j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bs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algn="just">
              <a:lnSpc>
                <a:spcPct val="100050"/>
              </a:lnSpc>
              <a:spcBef>
                <a:spcPts val="1065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uter sci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nce,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lica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this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type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arise</a:t>
            </a:r>
            <a:r>
              <a:rPr sz="1800" spc="1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ru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ti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sche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ling,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rdering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rmula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 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alua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when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ing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rmula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sh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endParaRPr sz="1800">
              <a:latin typeface="Trebuchet MS"/>
              <a:cs typeface="Trebuchet MS"/>
            </a:endParaRPr>
          </a:p>
          <a:p>
            <a:pPr marL="12700" marR="1096465" algn="just">
              <a:lnSpc>
                <a:spcPct val="96761"/>
              </a:lnSpc>
              <a:spcBef>
                <a:spcPts val="994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Determ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ning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ilati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 tasks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rm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k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files</a:t>
            </a:r>
            <a:endParaRPr sz="1800">
              <a:latin typeface="Trebuchet MS"/>
              <a:cs typeface="Trebuchet MS"/>
            </a:endParaRPr>
          </a:p>
          <a:p>
            <a:pPr marL="12700" marR="6265082" algn="just">
              <a:lnSpc>
                <a:spcPct val="96761"/>
              </a:lnSpc>
              <a:spcBef>
                <a:spcPts val="1077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Data Serialization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2266919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2942051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3893408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4294220"/>
            <a:ext cx="213583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5243926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00" spc="0" baseline="1625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00">
              <a:latin typeface="Arellion"/>
              <a:cs typeface="Arelli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5646262"/>
            <a:ext cx="213583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39"/>
              </a:lnSpc>
              <a:spcBef>
                <a:spcPts val="82"/>
              </a:spcBef>
            </a:pPr>
            <a:r>
              <a:rPr sz="2175" spc="0" baseline="1569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endParaRPr sz="1450">
              <a:latin typeface="Arellion"/>
              <a:cs typeface="Arelli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38"/>
          <p:cNvSpPr/>
          <p:nvPr/>
        </p:nvSpPr>
        <p:spPr>
          <a:xfrm>
            <a:off x="691222" y="1275080"/>
            <a:ext cx="4298188" cy="370839"/>
          </a:xfrm>
          <a:custGeom>
            <a:avLst/>
            <a:gdLst/>
            <a:ahLst/>
            <a:cxnLst/>
            <a:rect l="l" t="t" r="r" b="b"/>
            <a:pathLst>
              <a:path w="4298188" h="370839">
                <a:moveTo>
                  <a:pt x="0" y="370839"/>
                </a:moveTo>
                <a:lnTo>
                  <a:pt x="4298188" y="370839"/>
                </a:lnTo>
                <a:lnTo>
                  <a:pt x="4298188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989322" y="1275080"/>
            <a:ext cx="4298187" cy="370839"/>
          </a:xfrm>
          <a:custGeom>
            <a:avLst/>
            <a:gdLst/>
            <a:ahLst/>
            <a:cxnLst/>
            <a:rect l="l" t="t" r="r" b="b"/>
            <a:pathLst>
              <a:path w="4298187" h="370839">
                <a:moveTo>
                  <a:pt x="0" y="370839"/>
                </a:moveTo>
                <a:lnTo>
                  <a:pt x="4298187" y="370839"/>
                </a:lnTo>
                <a:lnTo>
                  <a:pt x="4298187" y="0"/>
                </a:lnTo>
                <a:lnTo>
                  <a:pt x="0" y="0"/>
                </a:lnTo>
                <a:lnTo>
                  <a:pt x="0" y="370839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91222" y="1645920"/>
            <a:ext cx="4298188" cy="1188719"/>
          </a:xfrm>
          <a:custGeom>
            <a:avLst/>
            <a:gdLst/>
            <a:ahLst/>
            <a:cxnLst/>
            <a:rect l="l" t="t" r="r" b="b"/>
            <a:pathLst>
              <a:path w="4298188" h="1188719">
                <a:moveTo>
                  <a:pt x="0" y="1188719"/>
                </a:moveTo>
                <a:lnTo>
                  <a:pt x="4298188" y="1188719"/>
                </a:lnTo>
                <a:lnTo>
                  <a:pt x="4298188" y="0"/>
                </a:lnTo>
                <a:lnTo>
                  <a:pt x="0" y="0"/>
                </a:lnTo>
                <a:lnTo>
                  <a:pt x="0" y="118871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989322" y="1645920"/>
            <a:ext cx="4298187" cy="1188719"/>
          </a:xfrm>
          <a:custGeom>
            <a:avLst/>
            <a:gdLst/>
            <a:ahLst/>
            <a:cxnLst/>
            <a:rect l="l" t="t" r="r" b="b"/>
            <a:pathLst>
              <a:path w="4298187" h="1188719">
                <a:moveTo>
                  <a:pt x="0" y="1188719"/>
                </a:moveTo>
                <a:lnTo>
                  <a:pt x="4298187" y="1188719"/>
                </a:lnTo>
                <a:lnTo>
                  <a:pt x="4298187" y="0"/>
                </a:lnTo>
                <a:lnTo>
                  <a:pt x="0" y="0"/>
                </a:lnTo>
                <a:lnTo>
                  <a:pt x="0" y="118871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91222" y="2834640"/>
            <a:ext cx="4298188" cy="1135380"/>
          </a:xfrm>
          <a:custGeom>
            <a:avLst/>
            <a:gdLst/>
            <a:ahLst/>
            <a:cxnLst/>
            <a:rect l="l" t="t" r="r" b="b"/>
            <a:pathLst>
              <a:path w="4298188" h="1135380">
                <a:moveTo>
                  <a:pt x="0" y="1135380"/>
                </a:moveTo>
                <a:lnTo>
                  <a:pt x="4298188" y="1135380"/>
                </a:lnTo>
                <a:lnTo>
                  <a:pt x="4298188" y="0"/>
                </a:lnTo>
                <a:lnTo>
                  <a:pt x="0" y="0"/>
                </a:lnTo>
                <a:lnTo>
                  <a:pt x="0" y="1135380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989322" y="2834640"/>
            <a:ext cx="4298187" cy="1135380"/>
          </a:xfrm>
          <a:custGeom>
            <a:avLst/>
            <a:gdLst/>
            <a:ahLst/>
            <a:cxnLst/>
            <a:rect l="l" t="t" r="r" b="b"/>
            <a:pathLst>
              <a:path w="4298187" h="1135380">
                <a:moveTo>
                  <a:pt x="0" y="1135380"/>
                </a:moveTo>
                <a:lnTo>
                  <a:pt x="4298187" y="1135380"/>
                </a:lnTo>
                <a:lnTo>
                  <a:pt x="4298187" y="0"/>
                </a:lnTo>
                <a:lnTo>
                  <a:pt x="0" y="0"/>
                </a:lnTo>
                <a:lnTo>
                  <a:pt x="0" y="1135380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91222" y="3970020"/>
            <a:ext cx="4298188" cy="861059"/>
          </a:xfrm>
          <a:custGeom>
            <a:avLst/>
            <a:gdLst/>
            <a:ahLst/>
            <a:cxnLst/>
            <a:rect l="l" t="t" r="r" b="b"/>
            <a:pathLst>
              <a:path w="4298188" h="861059">
                <a:moveTo>
                  <a:pt x="0" y="861059"/>
                </a:moveTo>
                <a:lnTo>
                  <a:pt x="4298188" y="861059"/>
                </a:lnTo>
                <a:lnTo>
                  <a:pt x="4298188" y="0"/>
                </a:lnTo>
                <a:lnTo>
                  <a:pt x="0" y="0"/>
                </a:lnTo>
                <a:lnTo>
                  <a:pt x="0" y="86105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989322" y="3970020"/>
            <a:ext cx="4298187" cy="861059"/>
          </a:xfrm>
          <a:custGeom>
            <a:avLst/>
            <a:gdLst/>
            <a:ahLst/>
            <a:cxnLst/>
            <a:rect l="l" t="t" r="r" b="b"/>
            <a:pathLst>
              <a:path w="4298187" h="861059">
                <a:moveTo>
                  <a:pt x="0" y="861059"/>
                </a:moveTo>
                <a:lnTo>
                  <a:pt x="4298187" y="861059"/>
                </a:lnTo>
                <a:lnTo>
                  <a:pt x="4298187" y="0"/>
                </a:lnTo>
                <a:lnTo>
                  <a:pt x="0" y="0"/>
                </a:lnTo>
                <a:lnTo>
                  <a:pt x="0" y="861059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1222" y="4831080"/>
            <a:ext cx="4298188" cy="914400"/>
          </a:xfrm>
          <a:custGeom>
            <a:avLst/>
            <a:gdLst/>
            <a:ahLst/>
            <a:cxnLst/>
            <a:rect l="l" t="t" r="r" b="b"/>
            <a:pathLst>
              <a:path w="4298188" h="914400">
                <a:moveTo>
                  <a:pt x="0" y="914400"/>
                </a:moveTo>
                <a:lnTo>
                  <a:pt x="4298188" y="914400"/>
                </a:lnTo>
                <a:lnTo>
                  <a:pt x="4298188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989322" y="4831080"/>
            <a:ext cx="4298187" cy="914400"/>
          </a:xfrm>
          <a:custGeom>
            <a:avLst/>
            <a:gdLst/>
            <a:ahLst/>
            <a:cxnLst/>
            <a:rect l="l" t="t" r="r" b="b"/>
            <a:pathLst>
              <a:path w="4298187" h="914400">
                <a:moveTo>
                  <a:pt x="0" y="914400"/>
                </a:moveTo>
                <a:lnTo>
                  <a:pt x="4298187" y="914400"/>
                </a:lnTo>
                <a:lnTo>
                  <a:pt x="4298187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1222" y="5745480"/>
            <a:ext cx="4298188" cy="370839"/>
          </a:xfrm>
          <a:custGeom>
            <a:avLst/>
            <a:gdLst/>
            <a:ahLst/>
            <a:cxnLst/>
            <a:rect l="l" t="t" r="r" b="b"/>
            <a:pathLst>
              <a:path w="4298188" h="370839">
                <a:moveTo>
                  <a:pt x="0" y="370840"/>
                </a:moveTo>
                <a:lnTo>
                  <a:pt x="4298188" y="370840"/>
                </a:lnTo>
                <a:lnTo>
                  <a:pt x="4298188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989322" y="5745480"/>
            <a:ext cx="4298187" cy="370839"/>
          </a:xfrm>
          <a:custGeom>
            <a:avLst/>
            <a:gdLst/>
            <a:ahLst/>
            <a:cxnLst/>
            <a:rect l="l" t="t" r="r" b="b"/>
            <a:pathLst>
              <a:path w="4298187" h="370839">
                <a:moveTo>
                  <a:pt x="0" y="370840"/>
                </a:moveTo>
                <a:lnTo>
                  <a:pt x="4298187" y="370840"/>
                </a:lnTo>
                <a:lnTo>
                  <a:pt x="4298187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84872" y="1645920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84872" y="2834640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84872" y="3970020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84872" y="4831080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84872" y="5745480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84872" y="1275079"/>
            <a:ext cx="8608987" cy="0"/>
          </a:xfrm>
          <a:custGeom>
            <a:avLst/>
            <a:gdLst/>
            <a:ahLst/>
            <a:cxnLst/>
            <a:rect l="l" t="t" r="r" b="b"/>
            <a:pathLst>
              <a:path w="8608987">
                <a:moveTo>
                  <a:pt x="0" y="0"/>
                </a:moveTo>
                <a:lnTo>
                  <a:pt x="8608987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56310" y="708538"/>
            <a:ext cx="200237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Diff</a:t>
            </a:r>
            <a:r>
              <a:rPr sz="32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re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94512" y="708538"/>
            <a:ext cx="167068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Bet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w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4" dirty="0" smtClean="0">
                <a:solidFill>
                  <a:srgbClr val="90C225"/>
                </a:solidFill>
                <a:latin typeface="Trebuchet MS"/>
                <a:cs typeface="Trebuchet MS"/>
              </a:rPr>
              <a:t>e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n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91725" y="708538"/>
            <a:ext cx="166682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-350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ree and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94228" y="708538"/>
            <a:ext cx="118369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9" dirty="0" smtClean="0">
                <a:solidFill>
                  <a:srgbClr val="90C225"/>
                </a:solidFill>
                <a:latin typeface="Trebuchet MS"/>
                <a:cs typeface="Trebuchet MS"/>
              </a:rPr>
              <a:t>G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raph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53711" y="3153715"/>
            <a:ext cx="99303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are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some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54750" y="3153715"/>
            <a:ext cx="49300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k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55612" y="3153715"/>
            <a:ext cx="2660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831304" y="3153715"/>
            <a:ext cx="102919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arching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69377" y="3153715"/>
            <a:ext cx="113451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al</a:t>
            </a:r>
            <a:r>
              <a:rPr sz="1800" spc="-9" dirty="0" smtClean="0">
                <a:latin typeface="Trebuchet MS"/>
                <a:cs typeface="Trebuchet MS"/>
              </a:rPr>
              <a:t>g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ri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4786" y="3290875"/>
            <a:ext cx="58933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some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53261" y="3290875"/>
            <a:ext cx="493269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latin typeface="Trebuchet MS"/>
                <a:cs typeface="Trebuchet MS"/>
              </a:rPr>
              <a:t>k</a:t>
            </a:r>
            <a:r>
              <a:rPr sz="1800" spc="0" dirty="0" smtClean="0">
                <a:latin typeface="Trebuchet MS"/>
                <a:cs typeface="Trebuchet MS"/>
              </a:rPr>
              <a:t>ind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54581" y="3290875"/>
            <a:ext cx="26603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29129" y="3290875"/>
            <a:ext cx="39888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38552" y="3290875"/>
            <a:ext cx="113497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gari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82695" y="3290875"/>
            <a:ext cx="48597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that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77842" y="3290875"/>
            <a:ext cx="3933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are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53711" y="3702355"/>
            <a:ext cx="99111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0" dirty="0" smtClean="0">
                <a:latin typeface="Trebuchet MS"/>
                <a:cs typeface="Trebuchet MS"/>
              </a:rPr>
              <a:t>ele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ent.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1222" y="1275079"/>
            <a:ext cx="8596287" cy="3708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79765">
              <a:lnSpc>
                <a:spcPct val="96761"/>
              </a:lnSpc>
              <a:spcBef>
                <a:spcPts val="420"/>
              </a:spcBef>
            </a:pP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b="1" spc="4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EE                                                    </a:t>
            </a:r>
            <a:r>
              <a:rPr sz="1800" b="1" spc="119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800" b="1" spc="4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APH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1222" y="1645920"/>
            <a:ext cx="8596287" cy="1188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503" marR="157251">
              <a:lnSpc>
                <a:spcPct val="100050"/>
              </a:lnSpc>
              <a:spcBef>
                <a:spcPts val="420"/>
              </a:spcBef>
            </a:pP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-100" dirty="0" smtClean="0">
                <a:latin typeface="Trebuchet MS"/>
                <a:cs typeface="Trebuchet MS"/>
              </a:rPr>
              <a:t>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s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ecial</a:t>
            </a:r>
            <a:r>
              <a:rPr sz="1800" spc="-2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k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nd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hat       </a:t>
            </a:r>
            <a:r>
              <a:rPr sz="1800" spc="175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In graph there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can be mo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e than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here are ne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er</a:t>
            </a:r>
            <a:r>
              <a:rPr sz="1800" spc="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mul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le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hs exist.      </a:t>
            </a:r>
            <a:r>
              <a:rPr sz="1800" spc="17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 i.e 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an ha</a:t>
            </a:r>
            <a:r>
              <a:rPr sz="1800" spc="-9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2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uni-d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-9" dirty="0" smtClean="0">
                <a:latin typeface="Trebuchet MS"/>
                <a:cs typeface="Trebuchet MS"/>
              </a:rPr>
              <a:t>c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nal There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alw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ys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y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to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get </a:t>
            </a: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m</a:t>
            </a:r>
            <a:r>
              <a:rPr sz="1800" spc="-9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   </a:t>
            </a:r>
            <a:r>
              <a:rPr sz="1800" spc="356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 </a:t>
            </a:r>
            <a:r>
              <a:rPr sz="1800" spc="4" dirty="0" smtClean="0">
                <a:latin typeface="Trebuchet MS"/>
                <a:cs typeface="Trebuchet MS"/>
              </a:rPr>
              <a:t>bi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irec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ional path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(e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ges) 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etween to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B.                                                      </a:t>
            </a:r>
            <a:r>
              <a:rPr sz="1800" spc="15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node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1222" y="2834640"/>
            <a:ext cx="8596287" cy="11353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263" marR="169673">
              <a:lnSpc>
                <a:spcPts val="3190"/>
              </a:lnSpc>
              <a:spcBef>
                <a:spcPts val="195"/>
              </a:spcBef>
            </a:pPr>
            <a:r>
              <a:rPr sz="1800" spc="-79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re-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rde</a:t>
            </a:r>
            <a:r>
              <a:rPr sz="1800" spc="-250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, i</a:t>
            </a:r>
            <a:r>
              <a:rPr sz="1800" spc="4" dirty="0" smtClean="0">
                <a:latin typeface="Trebuchet MS"/>
                <a:cs typeface="Trebuchet MS"/>
              </a:rPr>
              <a:t>n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rde</a:t>
            </a:r>
            <a:r>
              <a:rPr sz="1800" spc="-250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,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and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-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rder are    </a:t>
            </a:r>
            <a:r>
              <a:rPr sz="1800" spc="69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Breath F</a:t>
            </a:r>
            <a:r>
              <a:rPr sz="2700" spc="4" baseline="35087" dirty="0" smtClean="0">
                <a:latin typeface="Trebuchet MS"/>
                <a:cs typeface="Trebuchet MS"/>
              </a:rPr>
              <a:t>i</a:t>
            </a:r>
            <a:r>
              <a:rPr sz="2700" spc="0" baseline="35087" dirty="0" smtClean="0">
                <a:latin typeface="Trebuchet MS"/>
                <a:cs typeface="Trebuchet MS"/>
              </a:rPr>
              <a:t>rst</a:t>
            </a:r>
            <a:r>
              <a:rPr sz="2700" spc="-19" baseline="35087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Search, De</a:t>
            </a:r>
            <a:r>
              <a:rPr sz="2700" spc="4" baseline="35087" dirty="0" smtClean="0">
                <a:latin typeface="Trebuchet MS"/>
                <a:cs typeface="Trebuchet MS"/>
              </a:rPr>
              <a:t>p</a:t>
            </a:r>
            <a:r>
              <a:rPr sz="2700" spc="0" baseline="35087" dirty="0" smtClean="0">
                <a:latin typeface="Trebuchet MS"/>
                <a:cs typeface="Trebuchet MS"/>
              </a:rPr>
              <a:t>th</a:t>
            </a:r>
            <a:r>
              <a:rPr sz="2700" spc="-4" baseline="35087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F</a:t>
            </a:r>
            <a:r>
              <a:rPr sz="2700" spc="4" baseline="35087" dirty="0" smtClean="0">
                <a:latin typeface="Trebuchet MS"/>
                <a:cs typeface="Trebuchet MS"/>
              </a:rPr>
              <a:t>i</a:t>
            </a:r>
            <a:r>
              <a:rPr sz="2700" spc="0" baseline="35087" dirty="0" smtClean="0">
                <a:latin typeface="Trebuchet MS"/>
                <a:cs typeface="Trebuchet MS"/>
              </a:rPr>
              <a:t>rst Search </a:t>
            </a:r>
            <a:endParaRPr sz="1800">
              <a:latin typeface="Trebuchet MS"/>
              <a:cs typeface="Trebuchet MS"/>
            </a:endParaRPr>
          </a:p>
          <a:p>
            <a:pPr marL="76263" marR="169673">
              <a:lnSpc>
                <a:spcPts val="3190"/>
              </a:lnSpc>
              <a:spcBef>
                <a:spcPts val="1129"/>
              </a:spcBef>
            </a:pPr>
            <a:r>
              <a:rPr sz="1800" spc="0" dirty="0" smtClean="0">
                <a:latin typeface="Trebuchet MS"/>
                <a:cs typeface="Trebuchet MS"/>
              </a:rPr>
              <a:t>us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in 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ees to th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ugh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all elem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nts.     </a:t>
            </a:r>
            <a:r>
              <a:rPr sz="1800" spc="94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in g</a:t>
            </a:r>
            <a:r>
              <a:rPr sz="2700" spc="-4" baseline="35087" dirty="0" smtClean="0">
                <a:latin typeface="Trebuchet MS"/>
                <a:cs typeface="Trebuchet MS"/>
              </a:rPr>
              <a:t>r</a:t>
            </a:r>
            <a:r>
              <a:rPr sz="2700" spc="0" baseline="35087" dirty="0" smtClean="0">
                <a:latin typeface="Trebuchet MS"/>
                <a:cs typeface="Trebuchet MS"/>
              </a:rPr>
              <a:t>a</a:t>
            </a:r>
            <a:r>
              <a:rPr sz="2700" spc="4" baseline="35087" dirty="0" smtClean="0">
                <a:latin typeface="Trebuchet MS"/>
                <a:cs typeface="Trebuchet MS"/>
              </a:rPr>
              <a:t>p</a:t>
            </a:r>
            <a:r>
              <a:rPr sz="2700" spc="0" baseline="35087" dirty="0" smtClean="0">
                <a:latin typeface="Trebuchet MS"/>
                <a:cs typeface="Trebuchet MS"/>
              </a:rPr>
              <a:t>hs</a:t>
            </a:r>
            <a:r>
              <a:rPr sz="2700" spc="-9" baseline="35087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to</a:t>
            </a:r>
            <a:r>
              <a:rPr sz="2700" spc="-9" baseline="35087" dirty="0" smtClean="0">
                <a:latin typeface="Trebuchet MS"/>
                <a:cs typeface="Trebuchet MS"/>
              </a:rPr>
              <a:t> t</a:t>
            </a:r>
            <a:r>
              <a:rPr sz="2700" spc="0" baseline="35087" dirty="0" smtClean="0">
                <a:latin typeface="Trebuchet MS"/>
                <a:cs typeface="Trebuchet MS"/>
              </a:rPr>
              <a:t>ra</a:t>
            </a:r>
            <a:r>
              <a:rPr sz="2700" spc="-4" baseline="35087" dirty="0" smtClean="0">
                <a:latin typeface="Trebuchet MS"/>
                <a:cs typeface="Trebuchet MS"/>
              </a:rPr>
              <a:t>v</a:t>
            </a:r>
            <a:r>
              <a:rPr sz="2700" spc="0" baseline="35087" dirty="0" smtClean="0">
                <a:latin typeface="Trebuchet MS"/>
                <a:cs typeface="Trebuchet MS"/>
              </a:rPr>
              <a:t>erse</a:t>
            </a:r>
            <a:r>
              <a:rPr sz="2700" spc="25" baseline="35087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th</a:t>
            </a:r>
            <a:r>
              <a:rPr sz="2700" spc="-9" baseline="35087" dirty="0" smtClean="0">
                <a:latin typeface="Trebuchet MS"/>
                <a:cs typeface="Trebuchet MS"/>
              </a:rPr>
              <a:t>r</a:t>
            </a:r>
            <a:r>
              <a:rPr sz="2700" spc="-4" baseline="35087" dirty="0" smtClean="0">
                <a:latin typeface="Trebuchet MS"/>
                <a:cs typeface="Trebuchet MS"/>
              </a:rPr>
              <a:t>o</a:t>
            </a:r>
            <a:r>
              <a:rPr sz="2700" spc="0" baseline="35087" dirty="0" smtClean="0">
                <a:latin typeface="Trebuchet MS"/>
                <a:cs typeface="Trebuchet MS"/>
              </a:rPr>
              <a:t>ugh</a:t>
            </a:r>
            <a:r>
              <a:rPr sz="2700" spc="19" baseline="35087" dirty="0" smtClean="0">
                <a:latin typeface="Trebuchet MS"/>
                <a:cs typeface="Trebuchet MS"/>
              </a:rPr>
              <a:t> </a:t>
            </a:r>
            <a:r>
              <a:rPr sz="2700" spc="0" baseline="35087" dirty="0" smtClean="0">
                <a:latin typeface="Trebuchet MS"/>
                <a:cs typeface="Trebuchet MS"/>
              </a:rPr>
              <a:t>each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1222" y="3970020"/>
            <a:ext cx="8596287" cy="8610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375188">
              <a:lnSpc>
                <a:spcPct val="96761"/>
              </a:lnSpc>
              <a:spcBef>
                <a:spcPts val="215"/>
              </a:spcBef>
            </a:pP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-100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can have</a:t>
            </a:r>
            <a:r>
              <a:rPr sz="1800" spc="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ure,</a:t>
            </a:r>
            <a:endParaRPr sz="1800">
              <a:latin typeface="Trebuchet MS"/>
              <a:cs typeface="Trebuchet MS"/>
            </a:endParaRPr>
          </a:p>
          <a:p>
            <a:pPr marL="76263">
              <a:lnSpc>
                <a:spcPct val="96761"/>
              </a:lnSpc>
              <a:spcBef>
                <a:spcPts val="70"/>
              </a:spcBef>
            </a:pP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-100" dirty="0" smtClean="0">
                <a:latin typeface="Trebuchet MS"/>
                <a:cs typeface="Trebuchet MS"/>
              </a:rPr>
              <a:t>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 cann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 ha</a:t>
            </a:r>
            <a:r>
              <a:rPr sz="1800" spc="-4" dirty="0" smtClean="0">
                <a:latin typeface="Trebuchet MS"/>
                <a:cs typeface="Trebuchet MS"/>
              </a:rPr>
              <a:t>v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p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st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</a:t>
            </a:r>
            <a:r>
              <a:rPr sz="1800" spc="-1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ure.       </a:t>
            </a:r>
            <a:r>
              <a:rPr sz="1800" spc="200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which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m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ans the last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element and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he</a:t>
            </a:r>
            <a:endParaRPr sz="1800">
              <a:latin typeface="Trebuchet MS"/>
              <a:cs typeface="Trebuchet MS"/>
            </a:endParaRPr>
          </a:p>
          <a:p>
            <a:pPr marL="4375188">
              <a:lnSpc>
                <a:spcPct val="96761"/>
              </a:lnSpc>
              <a:spcBef>
                <a:spcPts val="70"/>
              </a:spcBef>
            </a:pPr>
            <a:r>
              <a:rPr sz="1800" spc="-4" dirty="0" smtClean="0">
                <a:latin typeface="Trebuchet MS"/>
                <a:cs typeface="Trebuchet MS"/>
              </a:rPr>
              <a:t>f</a:t>
            </a:r>
            <a:r>
              <a:rPr sz="1800" spc="0" dirty="0" smtClean="0">
                <a:latin typeface="Trebuchet MS"/>
                <a:cs typeface="Trebuchet MS"/>
              </a:rPr>
              <a:t>irst elem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nt are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am</a:t>
            </a:r>
            <a:r>
              <a:rPr sz="1800" spc="0" dirty="0" smtClean="0">
                <a:latin typeface="Trebuchet MS"/>
                <a:cs typeface="Trebuchet MS"/>
              </a:rPr>
              <a:t>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1222" y="4831080"/>
            <a:ext cx="8596287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503">
              <a:lnSpc>
                <a:spcPct val="96761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There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un</a:t>
            </a:r>
            <a:r>
              <a:rPr sz="1800" spc="4" dirty="0" smtClean="0">
                <a:latin typeface="Trebuchet MS"/>
                <a:cs typeface="Trebuchet MS"/>
              </a:rPr>
              <a:t>iq</a:t>
            </a:r>
            <a:r>
              <a:rPr sz="1800" spc="0" dirty="0" smtClean="0">
                <a:latin typeface="Trebuchet MS"/>
                <a:cs typeface="Trebuchet MS"/>
              </a:rPr>
              <a:t>ue node called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 in      </a:t>
            </a:r>
            <a:r>
              <a:rPr sz="1800" spc="301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There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 </a:t>
            </a:r>
            <a:r>
              <a:rPr sz="1800" spc="4" dirty="0" smtClean="0">
                <a:latin typeface="Trebuchet MS"/>
                <a:cs typeface="Trebuchet MS"/>
              </a:rPr>
              <a:t>u</a:t>
            </a:r>
            <a:r>
              <a:rPr sz="1800" spc="0" dirty="0" smtClean="0">
                <a:latin typeface="Trebuchet MS"/>
                <a:cs typeface="Trebuchet MS"/>
              </a:rPr>
              <a:t>ni</a:t>
            </a:r>
            <a:r>
              <a:rPr sz="1800" spc="4" dirty="0" smtClean="0">
                <a:latin typeface="Trebuchet MS"/>
                <a:cs typeface="Trebuchet MS"/>
              </a:rPr>
              <a:t>q</a:t>
            </a:r>
            <a:r>
              <a:rPr sz="1800" spc="0" dirty="0" smtClean="0">
                <a:latin typeface="Trebuchet MS"/>
                <a:cs typeface="Trebuchet MS"/>
              </a:rPr>
              <a:t>ue node called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r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 in</a:t>
            </a:r>
            <a:endParaRPr sz="1800">
              <a:latin typeface="Trebuchet MS"/>
              <a:cs typeface="Trebuchet MS"/>
            </a:endParaRPr>
          </a:p>
          <a:p>
            <a:pPr marL="91503">
              <a:lnSpc>
                <a:spcPct val="96761"/>
              </a:lnSpc>
              <a:spcBef>
                <a:spcPts val="70"/>
              </a:spcBef>
            </a:pP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rees.                                                    </a:t>
            </a:r>
            <a:r>
              <a:rPr sz="1800" spc="366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91222" y="5745480"/>
            <a:ext cx="8596287" cy="3708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503">
              <a:lnSpc>
                <a:spcPct val="96761"/>
              </a:lnSpc>
              <a:spcBef>
                <a:spcPts val="430"/>
              </a:spcBef>
            </a:pPr>
            <a:r>
              <a:rPr sz="1800" spc="-19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 h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erarchical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el st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uc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ure.    </a:t>
            </a:r>
            <a:r>
              <a:rPr sz="1800" spc="13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netwo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k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el.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677862" y="1340739"/>
            <a:ext cx="4298188" cy="457580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975987" y="1340739"/>
            <a:ext cx="4298188" cy="457580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90C22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7862" y="1798320"/>
            <a:ext cx="4298188" cy="457580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975987" y="1798320"/>
            <a:ext cx="4298188" cy="457580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7862" y="2255926"/>
            <a:ext cx="4298188" cy="789787"/>
          </a:xfrm>
          <a:custGeom>
            <a:avLst/>
            <a:gdLst/>
            <a:ahLst/>
            <a:cxnLst/>
            <a:rect l="l" t="t" r="r" b="b"/>
            <a:pathLst>
              <a:path w="4298188" h="789787">
                <a:moveTo>
                  <a:pt x="0" y="789787"/>
                </a:moveTo>
                <a:lnTo>
                  <a:pt x="4298188" y="789787"/>
                </a:lnTo>
                <a:lnTo>
                  <a:pt x="4298188" y="0"/>
                </a:lnTo>
                <a:lnTo>
                  <a:pt x="0" y="0"/>
                </a:lnTo>
                <a:lnTo>
                  <a:pt x="0" y="78978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75987" y="2255926"/>
            <a:ext cx="4298188" cy="789787"/>
          </a:xfrm>
          <a:custGeom>
            <a:avLst/>
            <a:gdLst/>
            <a:ahLst/>
            <a:cxnLst/>
            <a:rect l="l" t="t" r="r" b="b"/>
            <a:pathLst>
              <a:path w="4298188" h="789787">
                <a:moveTo>
                  <a:pt x="0" y="789787"/>
                </a:moveTo>
                <a:lnTo>
                  <a:pt x="4298188" y="789787"/>
                </a:lnTo>
                <a:lnTo>
                  <a:pt x="4298188" y="0"/>
                </a:lnTo>
                <a:lnTo>
                  <a:pt x="0" y="0"/>
                </a:lnTo>
                <a:lnTo>
                  <a:pt x="0" y="789787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7862" y="3045739"/>
            <a:ext cx="4298188" cy="789787"/>
          </a:xfrm>
          <a:custGeom>
            <a:avLst/>
            <a:gdLst/>
            <a:ahLst/>
            <a:cxnLst/>
            <a:rect l="l" t="t" r="r" b="b"/>
            <a:pathLst>
              <a:path w="4298188" h="789787">
                <a:moveTo>
                  <a:pt x="0" y="789787"/>
                </a:moveTo>
                <a:lnTo>
                  <a:pt x="4298188" y="789787"/>
                </a:lnTo>
                <a:lnTo>
                  <a:pt x="4298188" y="0"/>
                </a:lnTo>
                <a:lnTo>
                  <a:pt x="0" y="0"/>
                </a:lnTo>
                <a:lnTo>
                  <a:pt x="0" y="789787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975987" y="3045739"/>
            <a:ext cx="4298188" cy="789787"/>
          </a:xfrm>
          <a:custGeom>
            <a:avLst/>
            <a:gdLst/>
            <a:ahLst/>
            <a:cxnLst/>
            <a:rect l="l" t="t" r="r" b="b"/>
            <a:pathLst>
              <a:path w="4298188" h="789787">
                <a:moveTo>
                  <a:pt x="0" y="789787"/>
                </a:moveTo>
                <a:lnTo>
                  <a:pt x="4298188" y="789787"/>
                </a:lnTo>
                <a:lnTo>
                  <a:pt x="4298188" y="0"/>
                </a:lnTo>
                <a:lnTo>
                  <a:pt x="0" y="0"/>
                </a:lnTo>
                <a:lnTo>
                  <a:pt x="0" y="789787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77862" y="3835527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975987" y="3835527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7862" y="4293108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975987" y="4293108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77862" y="4750689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1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975987" y="4750689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1">
                <a:moveTo>
                  <a:pt x="0" y="457581"/>
                </a:moveTo>
                <a:lnTo>
                  <a:pt x="4298188" y="457581"/>
                </a:lnTo>
                <a:lnTo>
                  <a:pt x="4298188" y="0"/>
                </a:lnTo>
                <a:lnTo>
                  <a:pt x="0" y="0"/>
                </a:lnTo>
                <a:lnTo>
                  <a:pt x="0" y="457581"/>
                </a:lnTo>
                <a:close/>
              </a:path>
            </a:pathLst>
          </a:custGeom>
          <a:solidFill>
            <a:srgbClr val="EDF4E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7862" y="5208206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975987" y="5208206"/>
            <a:ext cx="4298188" cy="457581"/>
          </a:xfrm>
          <a:custGeom>
            <a:avLst/>
            <a:gdLst/>
            <a:ahLst/>
            <a:cxnLst/>
            <a:rect l="l" t="t" r="r" b="b"/>
            <a:pathLst>
              <a:path w="4298188" h="457580">
                <a:moveTo>
                  <a:pt x="0" y="457580"/>
                </a:moveTo>
                <a:lnTo>
                  <a:pt x="4298188" y="457580"/>
                </a:lnTo>
                <a:lnTo>
                  <a:pt x="4298188" y="0"/>
                </a:lnTo>
                <a:lnTo>
                  <a:pt x="0" y="0"/>
                </a:lnTo>
                <a:lnTo>
                  <a:pt x="0" y="457580"/>
                </a:lnTo>
                <a:close/>
              </a:path>
            </a:pathLst>
          </a:custGeom>
          <a:solidFill>
            <a:srgbClr val="DBE9C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1512" y="1798320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71512" y="2255901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71512" y="3045714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71512" y="3835527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1512" y="4293108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71512" y="4750689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71512" y="5208270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71512" y="1340739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71512" y="5665787"/>
            <a:ext cx="8609012" cy="0"/>
          </a:xfrm>
          <a:custGeom>
            <a:avLst/>
            <a:gdLst/>
            <a:ahLst/>
            <a:cxnLst/>
            <a:rect l="l" t="t" r="r" b="b"/>
            <a:pathLst>
              <a:path w="8609012">
                <a:moveTo>
                  <a:pt x="0" y="0"/>
                </a:moveTo>
                <a:lnTo>
                  <a:pt x="860901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56310" y="708538"/>
            <a:ext cx="133172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400"/>
              </a:lnSpc>
              <a:spcBef>
                <a:spcPts val="170"/>
              </a:spcBef>
            </a:pP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CON</a:t>
            </a:r>
            <a:r>
              <a:rPr sz="3200" spc="-529" dirty="0" smtClean="0">
                <a:solidFill>
                  <a:srgbClr val="90C225"/>
                </a:solidFill>
                <a:latin typeface="Trebuchet MS"/>
                <a:cs typeface="Trebuchet MS"/>
              </a:rPr>
              <a:t>T</a:t>
            </a:r>
            <a:r>
              <a:rPr sz="3200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..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7862" y="1340739"/>
            <a:ext cx="8596312" cy="457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677862" y="1798320"/>
            <a:ext cx="8596312" cy="4575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52">
              <a:lnSpc>
                <a:spcPct val="96761"/>
              </a:lnSpc>
              <a:spcBef>
                <a:spcPts val="420"/>
              </a:spcBef>
            </a:pPr>
            <a:r>
              <a:rPr sz="1800" spc="-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ll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rees a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hs.                               </a:t>
            </a:r>
            <a:r>
              <a:rPr sz="1800" spc="1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But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all</a:t>
            </a:r>
            <a:r>
              <a:rPr sz="1800" spc="-2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 are n</a:t>
            </a:r>
            <a:r>
              <a:rPr sz="1800" spc="-1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t 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rees.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7862" y="2255901"/>
            <a:ext cx="8596312" cy="7898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52" marR="318117">
              <a:lnSpc>
                <a:spcPct val="99954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Main use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rees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fo</a:t>
            </a:r>
            <a:r>
              <a:rPr sz="1800" spc="0" dirty="0" smtClean="0">
                <a:latin typeface="Trebuchet MS"/>
                <a:cs typeface="Trebuchet MS"/>
              </a:rPr>
              <a:t>r so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ting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and         </a:t>
            </a:r>
            <a:r>
              <a:rPr sz="1800" spc="521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Main use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f 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 </a:t>
            </a:r>
            <a:r>
              <a:rPr sz="1800" spc="4" dirty="0" smtClean="0">
                <a:latin typeface="Trebuchet MS"/>
                <a:cs typeface="Trebuchet MS"/>
              </a:rPr>
              <a:t>i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2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ring and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j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b t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aversing.                                             </a:t>
            </a:r>
            <a:r>
              <a:rPr sz="1800" spc="225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sche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uling.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7862" y="3045714"/>
            <a:ext cx="8596312" cy="7898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390326" marR="670166" indent="-4298873">
              <a:lnSpc>
                <a:spcPct val="99954"/>
              </a:lnSpc>
              <a:spcBef>
                <a:spcPts val="425"/>
              </a:spcBef>
            </a:pPr>
            <a:r>
              <a:rPr sz="1800" spc="0" dirty="0" smtClean="0">
                <a:latin typeface="Trebuchet MS"/>
                <a:cs typeface="Trebuchet MS"/>
              </a:rPr>
              <a:t>Le</a:t>
            </a:r>
            <a:r>
              <a:rPr sz="1800" spc="4" dirty="0" smtClean="0">
                <a:latin typeface="Trebuchet MS"/>
                <a:cs typeface="Trebuchet MS"/>
              </a:rPr>
              <a:t>s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in c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0" dirty="0" smtClean="0">
                <a:latin typeface="Trebuchet MS"/>
                <a:cs typeface="Trebuchet MS"/>
              </a:rPr>
              <a:t>lexity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0" dirty="0" smtClean="0">
                <a:latin typeface="Trebuchet MS"/>
                <a:cs typeface="Trebuchet MS"/>
              </a:rPr>
              <a:t>ared 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hs.  </a:t>
            </a:r>
            <a:r>
              <a:rPr sz="1800" spc="23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High </a:t>
            </a:r>
            <a:r>
              <a:rPr sz="1800" spc="-4" dirty="0" smtClean="0">
                <a:latin typeface="Trebuchet MS"/>
                <a:cs typeface="Trebuchet MS"/>
              </a:rPr>
              <a:t>co</a:t>
            </a:r>
            <a:r>
              <a:rPr sz="1800" spc="4" dirty="0" smtClean="0">
                <a:latin typeface="Trebuchet MS"/>
                <a:cs typeface="Trebuchet MS"/>
              </a:rPr>
              <a:t>mp</a:t>
            </a:r>
            <a:r>
              <a:rPr sz="1800" spc="0" dirty="0" smtClean="0">
                <a:latin typeface="Trebuchet MS"/>
                <a:cs typeface="Trebuchet MS"/>
              </a:rPr>
              <a:t>lexity</a:t>
            </a:r>
            <a:r>
              <a:rPr sz="1800" spc="-1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than</a:t>
            </a:r>
            <a:r>
              <a:rPr sz="1800" spc="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ees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ue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to 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s.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7862" y="3835527"/>
            <a:ext cx="8596312" cy="457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52">
              <a:lnSpc>
                <a:spcPct val="96761"/>
              </a:lnSpc>
              <a:spcBef>
                <a:spcPts val="425"/>
              </a:spcBef>
            </a:pPr>
            <a:r>
              <a:rPr sz="1800" spc="-19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rees </a:t>
            </a:r>
            <a:r>
              <a:rPr sz="1800" spc="4" dirty="0" smtClean="0">
                <a:latin typeface="Trebuchet MS"/>
                <a:cs typeface="Trebuchet MS"/>
              </a:rPr>
              <a:t>a</a:t>
            </a:r>
            <a:r>
              <a:rPr sz="1800" spc="0" dirty="0" smtClean="0">
                <a:latin typeface="Trebuchet MS"/>
                <a:cs typeface="Trebuchet MS"/>
              </a:rPr>
              <a:t>re</a:t>
            </a:r>
            <a:r>
              <a:rPr sz="1800" spc="4" dirty="0" smtClean="0">
                <a:latin typeface="Trebuchet MS"/>
                <a:cs typeface="Trebuchet MS"/>
              </a:rPr>
              <a:t> d</a:t>
            </a:r>
            <a:r>
              <a:rPr sz="1800" spc="0" dirty="0" smtClean="0">
                <a:latin typeface="Trebuchet MS"/>
                <a:cs typeface="Trebuchet MS"/>
              </a:rPr>
              <a:t>irec</a:t>
            </a:r>
            <a:r>
              <a:rPr sz="1800" spc="-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ed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acyc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ic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4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hs.           </a:t>
            </a:r>
            <a:r>
              <a:rPr sz="1800" spc="6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hs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are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cy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lic</a:t>
            </a:r>
            <a:r>
              <a:rPr sz="1800" spc="-14" dirty="0" smtClean="0">
                <a:latin typeface="Trebuchet MS"/>
                <a:cs typeface="Trebuchet MS"/>
              </a:rPr>
              <a:t> 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r acyc</a:t>
            </a:r>
            <a:r>
              <a:rPr sz="1800" spc="-4" dirty="0" smtClean="0">
                <a:latin typeface="Trebuchet MS"/>
                <a:cs typeface="Trebuchet MS"/>
              </a:rPr>
              <a:t>l</a:t>
            </a:r>
            <a:r>
              <a:rPr sz="1800" spc="0" dirty="0" smtClean="0">
                <a:latin typeface="Trebuchet MS"/>
                <a:cs typeface="Trebuchet MS"/>
              </a:rPr>
              <a:t>ic.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862" y="4293108"/>
            <a:ext cx="8596312" cy="457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52">
              <a:lnSpc>
                <a:spcPct val="96761"/>
              </a:lnSpc>
              <a:spcBef>
                <a:spcPts val="425"/>
              </a:spcBef>
            </a:pPr>
            <a:r>
              <a:rPr sz="1800" spc="-19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ntains no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s,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no</a:t>
            </a:r>
            <a:r>
              <a:rPr sz="1800" spc="-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cir</a:t>
            </a:r>
            <a:r>
              <a:rPr sz="1800" spc="-4" dirty="0" smtClean="0">
                <a:latin typeface="Trebuchet MS"/>
                <a:cs typeface="Trebuchet MS"/>
              </a:rPr>
              <a:t>c</a:t>
            </a:r>
            <a:r>
              <a:rPr sz="1800" spc="0" dirty="0" smtClean="0">
                <a:latin typeface="Trebuchet MS"/>
                <a:cs typeface="Trebuchet MS"/>
              </a:rPr>
              <a:t>uits.         </a:t>
            </a:r>
            <a:r>
              <a:rPr sz="1800" spc="175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ay c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ntain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</a:t>
            </a:r>
            <a:r>
              <a:rPr sz="1800" spc="4" dirty="0" smtClean="0">
                <a:latin typeface="Trebuchet MS"/>
                <a:cs typeface="Trebuchet MS"/>
              </a:rPr>
              <a:t>e</a:t>
            </a:r>
            <a:r>
              <a:rPr sz="1800" spc="0" dirty="0" smtClean="0">
                <a:latin typeface="Trebuchet MS"/>
                <a:cs typeface="Trebuchet MS"/>
              </a:rPr>
              <a:t>lf-l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s,</a:t>
            </a:r>
            <a:r>
              <a:rPr sz="1800" spc="-24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l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-4" dirty="0" smtClean="0">
                <a:latin typeface="Trebuchet MS"/>
                <a:cs typeface="Trebuchet MS"/>
              </a:rPr>
              <a:t>o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s.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7862" y="4750689"/>
            <a:ext cx="8596312" cy="457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52">
              <a:lnSpc>
                <a:spcPct val="96761"/>
              </a:lnSpc>
              <a:spcBef>
                <a:spcPts val="425"/>
              </a:spcBef>
            </a:pPr>
            <a:r>
              <a:rPr sz="1800" spc="-194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ree</a:t>
            </a:r>
            <a:r>
              <a:rPr sz="1800" spc="9" dirty="0" smtClean="0">
                <a:latin typeface="Trebuchet MS"/>
                <a:cs typeface="Trebuchet MS"/>
              </a:rPr>
              <a:t>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ust be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.                        </a:t>
            </a:r>
            <a:r>
              <a:rPr sz="1800" spc="20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G</a:t>
            </a:r>
            <a:r>
              <a:rPr sz="1800" spc="-9" dirty="0" smtClean="0">
                <a:latin typeface="Trebuchet MS"/>
                <a:cs typeface="Trebuchet MS"/>
              </a:rPr>
              <a:t>r</a:t>
            </a:r>
            <a:r>
              <a:rPr sz="1800" spc="0" dirty="0" smtClean="0">
                <a:latin typeface="Trebuchet MS"/>
                <a:cs typeface="Trebuchet MS"/>
              </a:rPr>
              <a:t>a</a:t>
            </a:r>
            <a:r>
              <a:rPr sz="1800" spc="4" dirty="0" smtClean="0">
                <a:latin typeface="Trebuchet MS"/>
                <a:cs typeface="Trebuchet MS"/>
              </a:rPr>
              <a:t>p</a:t>
            </a:r>
            <a:r>
              <a:rPr sz="1800" spc="0" dirty="0" smtClean="0">
                <a:latin typeface="Trebuchet MS"/>
                <a:cs typeface="Trebuchet MS"/>
              </a:rPr>
              <a:t>h </a:t>
            </a:r>
            <a:r>
              <a:rPr sz="1800" spc="4" dirty="0" smtClean="0">
                <a:latin typeface="Trebuchet MS"/>
                <a:cs typeface="Trebuchet MS"/>
              </a:rPr>
              <a:t>m</a:t>
            </a:r>
            <a:r>
              <a:rPr sz="1800" spc="0" dirty="0" smtClean="0">
                <a:latin typeface="Trebuchet MS"/>
                <a:cs typeface="Trebuchet MS"/>
              </a:rPr>
              <a:t>ay not </a:t>
            </a:r>
            <a:r>
              <a:rPr sz="1800" spc="4" dirty="0" smtClean="0">
                <a:latin typeface="Trebuchet MS"/>
                <a:cs typeface="Trebuchet MS"/>
              </a:rPr>
              <a:t>b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-9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c</a:t>
            </a:r>
            <a:r>
              <a:rPr sz="1800" spc="-9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nnec</a:t>
            </a:r>
            <a:r>
              <a:rPr sz="1800" spc="-9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e</a:t>
            </a:r>
            <a:r>
              <a:rPr sz="1800" spc="4" dirty="0" smtClean="0">
                <a:latin typeface="Trebuchet MS"/>
                <a:cs typeface="Trebuchet MS"/>
              </a:rPr>
              <a:t>d</a:t>
            </a:r>
            <a:r>
              <a:rPr sz="1800" spc="0" dirty="0" smtClean="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7862" y="5208270"/>
            <a:ext cx="8596312" cy="457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482977" y="2330300"/>
            <a:ext cx="3286707" cy="863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00"/>
              </a:lnSpc>
              <a:spcBef>
                <a:spcPts val="340"/>
              </a:spcBef>
            </a:pPr>
            <a:r>
              <a:rPr sz="5250" spc="-4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6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THANK</a:t>
            </a:r>
            <a:endParaRPr sz="6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56122" y="2330300"/>
            <a:ext cx="1737488" cy="863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00"/>
              </a:lnSpc>
              <a:spcBef>
                <a:spcPts val="340"/>
              </a:spcBef>
            </a:pPr>
            <a:r>
              <a:rPr sz="6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YOU</a:t>
            </a:r>
            <a:endParaRPr sz="6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676656" y="618743"/>
            <a:ext cx="8410956" cy="5076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676656" y="609600"/>
            <a:ext cx="8545068" cy="5315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851148" y="2988564"/>
            <a:ext cx="3915155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78936" y="4712208"/>
            <a:ext cx="3982212" cy="11612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32840" y="708538"/>
            <a:ext cx="8270361" cy="21054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6169" marR="39815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TYPES OF</a:t>
            </a:r>
            <a:r>
              <a:rPr sz="3200" b="1" spc="-14" dirty="0" smtClean="0">
                <a:solidFill>
                  <a:srgbClr val="90C225"/>
                </a:solidFill>
                <a:latin typeface="Trebuchet MS"/>
                <a:cs typeface="Trebuchet MS"/>
              </a:rPr>
              <a:t> </a:t>
            </a:r>
            <a:r>
              <a:rPr sz="3200" b="1" spc="0" dirty="0" smtClean="0">
                <a:solidFill>
                  <a:srgbClr val="90C225"/>
                </a:solidFill>
                <a:latin typeface="Trebuchet MS"/>
                <a:cs typeface="Trebuchet MS"/>
              </a:rPr>
              <a:t>GRAPH</a:t>
            </a:r>
            <a:endParaRPr sz="3200">
              <a:latin typeface="Trebuchet MS"/>
              <a:cs typeface="Trebuchet MS"/>
            </a:endParaRPr>
          </a:p>
          <a:p>
            <a:pPr marL="12700" marR="39815">
              <a:lnSpc>
                <a:spcPct val="96761"/>
              </a:lnSpc>
              <a:spcBef>
                <a:spcPts val="2396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</a:t>
            </a:r>
            <a:r>
              <a:rPr sz="1400" spc="653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irect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b="1" spc="-5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 (or) </a:t>
            </a:r>
            <a:r>
              <a:rPr sz="1800" b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ig</a:t>
            </a:r>
            <a:r>
              <a:rPr sz="1800" b="1" spc="-5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b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918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396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Dire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raph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which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nsi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direc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ges, whe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 each edge</a:t>
            </a:r>
            <a:endParaRPr sz="1800">
              <a:latin typeface="Trebuchet MS"/>
              <a:cs typeface="Trebuchet MS"/>
            </a:endParaRPr>
          </a:p>
          <a:p>
            <a:pPr marL="355904" marR="39815">
              <a:lnSpc>
                <a:spcPts val="199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 E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uni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ional.</a:t>
            </a:r>
            <a:endParaRPr sz="1800">
              <a:latin typeface="Trebuchet MS"/>
              <a:cs typeface="Trebuchet MS"/>
            </a:endParaRPr>
          </a:p>
          <a:p>
            <a:pPr marL="12700" marR="39815">
              <a:lnSpc>
                <a:spcPts val="2135"/>
              </a:lnSpc>
              <a:spcBef>
                <a:spcPts val="1072"/>
              </a:spcBef>
            </a:pPr>
            <a:r>
              <a:rPr sz="140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00" spc="417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It 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also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re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f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er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Digraph.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i="1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hen</a:t>
            </a:r>
            <a:r>
              <a:rPr sz="1800" spc="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i="1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# 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i="1" spc="-20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2840" y="3764204"/>
            <a:ext cx="8148325" cy="9306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15">
              <a:lnSpc>
                <a:spcPts val="2120"/>
              </a:lnSpc>
              <a:spcBef>
                <a:spcPts val="106"/>
              </a:spcBef>
            </a:pPr>
            <a:r>
              <a:rPr sz="2175" spc="0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2175" spc="401" baseline="4708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2700" b="1" spc="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direct</a:t>
            </a:r>
            <a:r>
              <a:rPr sz="2700" b="1" spc="-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2700" b="1" spc="19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2700" b="1" spc="-54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2700" b="1" spc="0" baseline="4784" dirty="0" smtClean="0">
                <a:solidFill>
                  <a:srgbClr val="404040"/>
                </a:solidFill>
                <a:latin typeface="Trebuchet MS"/>
                <a:cs typeface="Trebuchet MS"/>
              </a:rPr>
              <a:t>aph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98334"/>
              </a:lnSpc>
              <a:spcBef>
                <a:spcPts val="805"/>
              </a:spcBef>
            </a:pPr>
            <a:r>
              <a:rPr sz="1450" spc="0" dirty="0" smtClean="0">
                <a:solidFill>
                  <a:srgbClr val="90C225"/>
                </a:solidFill>
                <a:latin typeface="Arellion"/>
                <a:cs typeface="Arellion"/>
              </a:rPr>
              <a:t> </a:t>
            </a:r>
            <a:r>
              <a:rPr sz="1450" spc="401" dirty="0" smtClean="0">
                <a:solidFill>
                  <a:srgbClr val="90C225"/>
                </a:solidFill>
                <a:latin typeface="Arellion"/>
                <a:cs typeface="Arellion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 is</a:t>
            </a:r>
            <a:r>
              <a:rPr sz="18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g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h,</a:t>
            </a:r>
            <a:r>
              <a:rPr sz="1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h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ich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ns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sts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 undirec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ges.</a:t>
            </a:r>
            <a:r>
              <a:rPr sz="18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If</a:t>
            </a:r>
            <a:r>
              <a:rPr sz="1800" spc="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i="1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355904" marR="39815">
              <a:lnSpc>
                <a:spcPts val="1995"/>
              </a:lnSpc>
              <a:spcBef>
                <a:spcPts val="99"/>
              </a:spcBef>
            </a:pP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an un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irec</a:t>
            </a:r>
            <a:r>
              <a:rPr sz="1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ed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ge, </a:t>
            </a:r>
            <a:r>
              <a:rPr sz="18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1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hen</a:t>
            </a:r>
            <a:r>
              <a:rPr sz="18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(</a:t>
            </a:r>
            <a:r>
              <a:rPr sz="1800" i="1" spc="-219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)=(</a:t>
            </a:r>
            <a:r>
              <a:rPr sz="1800" i="1" spc="-200" dirty="0" smtClean="0">
                <a:solidFill>
                  <a:srgbClr val="404040"/>
                </a:solidFill>
                <a:latin typeface="Trebuchet MS"/>
                <a:cs typeface="Trebuchet MS"/>
              </a:rPr>
              <a:t>w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,</a:t>
            </a:r>
            <a:r>
              <a:rPr sz="1800" i="1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v</a:t>
            </a:r>
            <a:r>
              <a:rPr sz="1800" i="1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84412" y="4166540"/>
            <a:ext cx="21817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55"/>
              </a:lnSpc>
              <a:spcBef>
                <a:spcPts val="97"/>
              </a:spcBef>
            </a:pPr>
            <a:r>
              <a:rPr sz="1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2596</Words>
  <Application>Microsoft Office PowerPoint</Application>
  <PresentationFormat>Custom</PresentationFormat>
  <Paragraphs>627</Paragraphs>
  <Slides>65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15</cp:revision>
  <dcterms:modified xsi:type="dcterms:W3CDTF">2022-08-23T08:42:29Z</dcterms:modified>
</cp:coreProperties>
</file>