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1.png"/><Relationship Id="rId7" Type="http://schemas.openxmlformats.org/officeDocument/2006/relationships/image" Target="../media/image4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2.png"/><Relationship Id="rId9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806839" y="518286"/>
            <a:ext cx="10588781" cy="6273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800" dirty="0"/>
              <a:t>E.G.S. </a:t>
            </a:r>
            <a:r>
              <a:rPr lang="en-US" sz="2800" dirty="0" err="1"/>
              <a:t>Pillay</a:t>
            </a:r>
            <a:r>
              <a:rPr lang="en-US" sz="2800" dirty="0"/>
              <a:t> Engineering College, </a:t>
            </a:r>
            <a:r>
              <a:rPr lang="en-US" sz="2800" dirty="0" err="1"/>
              <a:t>Nagapattinam</a:t>
            </a:r>
            <a:endParaRPr lang="en-US" sz="2800" dirty="0"/>
          </a:p>
          <a:p>
            <a:pPr algn="ctr"/>
            <a:r>
              <a:rPr lang="en-US" sz="2000" dirty="0"/>
              <a:t>Department of Computer Science and Engineering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813051" y="1600201"/>
            <a:ext cx="9261348" cy="838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08913" marR="1243904" algn="ctr">
              <a:lnSpc>
                <a:spcPts val="2970"/>
              </a:lnSpc>
            </a:pP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D</a:t>
            </a:r>
            <a:r>
              <a:rPr sz="4500" b="1" spc="-19" baseline="3640" dirty="0" smtClean="0">
                <a:solidFill>
                  <a:srgbClr val="C00000"/>
                </a:solidFill>
                <a:latin typeface="Calibri"/>
                <a:cs typeface="Calibri"/>
              </a:rPr>
              <a:t>at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r>
              <a:rPr sz="4500" b="1" spc="-34" baseline="3640" dirty="0" smtClean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Struc</a:t>
            </a:r>
            <a:r>
              <a:rPr sz="4500" b="1" spc="9" baseline="3640" dirty="0" smtClean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u</a:t>
            </a:r>
            <a:r>
              <a:rPr sz="4500" b="1" spc="-34" baseline="3640" dirty="0" smtClean="0">
                <a:solidFill>
                  <a:srgbClr val="C00000"/>
                </a:solidFill>
                <a:latin typeface="Calibri"/>
                <a:cs typeface="Calibri"/>
              </a:rPr>
              <a:t>r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es</a:t>
            </a:r>
            <a:r>
              <a:rPr sz="4500" b="1" spc="-24" baseline="3640" dirty="0" smtClean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(</a:t>
            </a:r>
            <a:r>
              <a:rPr lang="en-US" sz="4500" b="1" baseline="3640" dirty="0">
                <a:solidFill>
                  <a:srgbClr val="C00000"/>
                </a:solidFill>
                <a:latin typeface="Calibri"/>
                <a:cs typeface="Calibri"/>
              </a:rPr>
              <a:t>1702CS301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)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28793" y="2578354"/>
            <a:ext cx="930031" cy="4258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10"/>
              </a:lnSpc>
              <a:spcBef>
                <a:spcPts val="165"/>
              </a:spcBef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24861" y="2597785"/>
            <a:ext cx="1204844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35199" y="2546985"/>
            <a:ext cx="8839199" cy="5772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155"/>
              </a:lnSpc>
              <a:spcBef>
                <a:spcPts val="157"/>
              </a:spcBef>
            </a:pPr>
            <a:r>
              <a:rPr lang="en-US" sz="3000" b="1" dirty="0">
                <a:solidFill>
                  <a:srgbClr val="00AF50"/>
                </a:solidFill>
                <a:latin typeface="Calibri"/>
                <a:cs typeface="Calibri"/>
              </a:rPr>
              <a:t>UNIT </a:t>
            </a:r>
            <a:r>
              <a:rPr lang="en-US" sz="3000" b="1" dirty="0" smtClean="0">
                <a:solidFill>
                  <a:srgbClr val="00AF50"/>
                </a:solidFill>
                <a:latin typeface="Calibri"/>
                <a:cs typeface="Calibri"/>
              </a:rPr>
              <a:t>2 </a:t>
            </a:r>
            <a:r>
              <a:rPr lang="en-US" sz="3000" b="1" dirty="0">
                <a:solidFill>
                  <a:srgbClr val="00AF50"/>
                </a:solidFill>
                <a:latin typeface="Calibri"/>
                <a:cs typeface="Calibri"/>
              </a:rPr>
              <a:t>LINEAR DATA STRUCTURES – </a:t>
            </a:r>
            <a:r>
              <a:rPr lang="en-US" sz="3000" b="1" dirty="0" smtClean="0">
                <a:solidFill>
                  <a:srgbClr val="00AF50"/>
                </a:solidFill>
                <a:latin typeface="Calibri"/>
                <a:cs typeface="Calibri"/>
              </a:rPr>
              <a:t>STACK AND QUEUE</a:t>
            </a:r>
            <a:endParaRPr sz="3000" b="1" dirty="0">
              <a:solidFill>
                <a:srgbClr val="00AF50"/>
              </a:solidFill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876045" y="3352800"/>
            <a:ext cx="8484425" cy="198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094738" marR="2128009" algn="ctr">
              <a:lnSpc>
                <a:spcPts val="3155"/>
              </a:lnSpc>
              <a:spcBef>
                <a:spcPts val="157"/>
              </a:spcBef>
            </a:pPr>
            <a:endParaRPr sz="3000" dirty="0">
              <a:latin typeface="Calibri"/>
              <a:cs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001" y="434791"/>
            <a:ext cx="1026209" cy="71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5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816858" y="735747"/>
            <a:ext cx="2564922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Operations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07865" y="735747"/>
            <a:ext cx="668954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on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07381" y="735747"/>
            <a:ext cx="1351122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-14" dirty="0" smtClean="0">
                <a:latin typeface="Times New Roman"/>
                <a:cs typeface="Times New Roman"/>
              </a:rPr>
              <a:t>S</a:t>
            </a:r>
            <a:r>
              <a:rPr sz="4400" spc="0" dirty="0" smtClean="0">
                <a:latin typeface="Times New Roman"/>
                <a:cs typeface="Times New Roman"/>
              </a:rPr>
              <a:t>tack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6940" y="1873520"/>
            <a:ext cx="4799967" cy="14034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asic</a:t>
            </a:r>
            <a:r>
              <a:rPr sz="2800" spc="-3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eratio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2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stack 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endParaRPr sz="2800">
              <a:latin typeface="Times New Roman"/>
              <a:cs typeface="Times New Roman"/>
            </a:endParaRPr>
          </a:p>
          <a:p>
            <a:pPr marL="813054" marR="53263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Times New Roman"/>
                <a:cs typeface="Times New Roman"/>
              </a:rPr>
              <a:t>1.P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sh</a:t>
            </a:r>
            <a:r>
              <a:rPr sz="2800" spc="9" dirty="0" smtClean="0">
                <a:latin typeface="Times New Roman"/>
                <a:cs typeface="Times New Roman"/>
              </a:rPr>
              <a:t>(</a:t>
            </a:r>
            <a:r>
              <a:rPr sz="2800" spc="0" dirty="0" smtClean="0"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  <a:p>
            <a:pPr marL="813054" marR="53263">
              <a:lnSpc>
                <a:spcPct val="95825"/>
              </a:lnSpc>
              <a:spcBef>
                <a:spcPts val="80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2.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()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916940" y="686081"/>
            <a:ext cx="10398349" cy="19589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22574" marR="39873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Pus</a:t>
            </a:r>
            <a:r>
              <a:rPr sz="4400" spc="9" dirty="0" smtClean="0">
                <a:latin typeface="Times New Roman"/>
                <a:cs typeface="Times New Roman"/>
              </a:rPr>
              <a:t>h</a:t>
            </a:r>
            <a:r>
              <a:rPr sz="4400" spc="0" dirty="0" smtClean="0">
                <a:latin typeface="Times New Roman"/>
                <a:cs typeface="Times New Roman"/>
              </a:rPr>
              <a:t>()</a:t>
            </a:r>
            <a:r>
              <a:rPr sz="4400" spc="-25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operati</a:t>
            </a:r>
            <a:r>
              <a:rPr sz="4400" spc="14" dirty="0" smtClean="0">
                <a:latin typeface="Times New Roman"/>
                <a:cs typeface="Times New Roman"/>
              </a:rPr>
              <a:t>o</a:t>
            </a:r>
            <a:r>
              <a:rPr sz="4400" spc="0" dirty="0" smtClean="0">
                <a:latin typeface="Times New Roman"/>
                <a:cs typeface="Times New Roman"/>
              </a:rPr>
              <a:t>n</a:t>
            </a:r>
            <a:endParaRPr sz="4400">
              <a:latin typeface="Times New Roman"/>
              <a:cs typeface="Times New Roman"/>
            </a:endParaRPr>
          </a:p>
          <a:p>
            <a:pPr marL="12700" marR="39873">
              <a:lnSpc>
                <a:spcPct val="95825"/>
              </a:lnSpc>
              <a:spcBef>
                <a:spcPts val="2739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push</a:t>
            </a:r>
            <a:r>
              <a:rPr sz="2400" spc="4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) function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us</a:t>
            </a:r>
            <a:r>
              <a:rPr sz="2400" spc="9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d 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o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ins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rt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an el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at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top of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 st</a:t>
            </a:r>
            <a:r>
              <a:rPr sz="2400" spc="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c</a:t>
            </a:r>
            <a:r>
              <a:rPr sz="2400" spc="4" dirty="0" smtClean="0">
                <a:latin typeface="Times New Roman"/>
                <a:cs typeface="Times New Roman"/>
              </a:rPr>
              <a:t>k</a:t>
            </a:r>
            <a:r>
              <a:rPr sz="2400" spc="0" dirty="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241604" indent="-228904">
              <a:lnSpc>
                <a:spcPts val="2788"/>
              </a:lnSpc>
              <a:spcBef>
                <a:spcPts val="85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r>
              <a:rPr sz="2400" spc="179" dirty="0" smtClean="0">
                <a:latin typeface="Times New Roman"/>
                <a:cs typeface="Times New Roman"/>
              </a:rPr>
              <a:t> </a:t>
            </a:r>
            <a:r>
              <a:rPr sz="2400" spc="-9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le</a:t>
            </a:r>
            <a:r>
              <a:rPr sz="2400" spc="-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</a:t>
            </a:r>
            <a:r>
              <a:rPr sz="2400" spc="175" dirty="0" smtClean="0">
                <a:latin typeface="Times New Roman"/>
                <a:cs typeface="Times New Roman"/>
              </a:rPr>
              <a:t> 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17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ad</a:t>
            </a:r>
            <a:r>
              <a:rPr sz="2400" spc="-9" dirty="0" smtClean="0">
                <a:latin typeface="Times New Roman"/>
                <a:cs typeface="Times New Roman"/>
              </a:rPr>
              <a:t>d</a:t>
            </a:r>
            <a:r>
              <a:rPr sz="2400" spc="0" dirty="0" smtClean="0">
                <a:latin typeface="Times New Roman"/>
                <a:cs typeface="Times New Roman"/>
              </a:rPr>
              <a:t>ed</a:t>
            </a:r>
            <a:r>
              <a:rPr sz="2400" spc="175" dirty="0" smtClean="0">
                <a:latin typeface="Times New Roman"/>
                <a:cs typeface="Times New Roman"/>
              </a:rPr>
              <a:t> 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o</a:t>
            </a:r>
            <a:r>
              <a:rPr sz="2400" spc="16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r>
              <a:rPr sz="2400" spc="184" dirty="0" smtClean="0">
                <a:latin typeface="Times New Roman"/>
                <a:cs typeface="Times New Roman"/>
              </a:rPr>
              <a:t> </a:t>
            </a:r>
            <a:r>
              <a:rPr sz="2400" spc="-9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tack</a:t>
            </a:r>
            <a:r>
              <a:rPr sz="2400" spc="164" dirty="0" smtClean="0">
                <a:latin typeface="Times New Roman"/>
                <a:cs typeface="Times New Roman"/>
              </a:rPr>
              <a:t> </a:t>
            </a:r>
            <a:r>
              <a:rPr sz="2400" spc="-9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ontai</a:t>
            </a:r>
            <a:r>
              <a:rPr sz="2400" spc="-9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er</a:t>
            </a:r>
            <a:r>
              <a:rPr sz="2400" spc="18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and</a:t>
            </a:r>
            <a:r>
              <a:rPr sz="2400" spc="16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r>
              <a:rPr sz="2400" spc="184" dirty="0" smtClean="0">
                <a:latin typeface="Times New Roman"/>
                <a:cs typeface="Times New Roman"/>
              </a:rPr>
              <a:t> </a:t>
            </a:r>
            <a:r>
              <a:rPr sz="2400" spc="-9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ize</a:t>
            </a:r>
            <a:r>
              <a:rPr sz="2400" spc="17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of</a:t>
            </a:r>
            <a:r>
              <a:rPr sz="2400" spc="175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r>
              <a:rPr sz="2400" spc="184" dirty="0" smtClean="0">
                <a:latin typeface="Times New Roman"/>
                <a:cs typeface="Times New Roman"/>
              </a:rPr>
              <a:t> </a:t>
            </a:r>
            <a:r>
              <a:rPr sz="2400" spc="-9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tack</a:t>
            </a:r>
            <a:r>
              <a:rPr sz="2400" spc="164" dirty="0" smtClean="0">
                <a:latin typeface="Times New Roman"/>
                <a:cs typeface="Times New Roman"/>
              </a:rPr>
              <a:t> 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16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incr</a:t>
            </a:r>
            <a:r>
              <a:rPr sz="2400" spc="-9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ased </a:t>
            </a:r>
            <a:endParaRPr sz="2400">
              <a:latin typeface="Times New Roman"/>
              <a:cs typeface="Times New Roman"/>
            </a:endParaRPr>
          </a:p>
          <a:p>
            <a:pPr marL="241604">
              <a:lnSpc>
                <a:spcPts val="2759"/>
              </a:lnSpc>
            </a:pPr>
            <a:r>
              <a:rPr sz="2400" spc="0" dirty="0" smtClean="0">
                <a:latin typeface="Times New Roman"/>
                <a:cs typeface="Times New Roman"/>
              </a:rPr>
              <a:t>by 1.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940" y="2697325"/>
            <a:ext cx="89926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Be</a:t>
            </a:r>
            <a:r>
              <a:rPr sz="2400" spc="-9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ore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22450" y="2697325"/>
            <a:ext cx="4005554" cy="30115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Perfor</a:t>
            </a:r>
            <a:r>
              <a:rPr sz="2400" spc="-14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ing Push()</a:t>
            </a:r>
            <a:r>
              <a:rPr sz="2400" spc="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ope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at</a:t>
            </a:r>
            <a:r>
              <a:rPr sz="2400" spc="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on</a:t>
            </a:r>
            <a:r>
              <a:rPr sz="2400" spc="-2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  <a:p>
            <a:pPr marL="936244" marR="45720">
              <a:lnSpc>
                <a:spcPct val="95825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int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isful</a:t>
            </a:r>
            <a:r>
              <a:rPr sz="2400" spc="14" dirty="0" smtClean="0">
                <a:latin typeface="Times New Roman"/>
                <a:cs typeface="Times New Roman"/>
              </a:rPr>
              <a:t>l</a:t>
            </a:r>
            <a:r>
              <a:rPr sz="2400" spc="4" dirty="0" smtClean="0">
                <a:latin typeface="Times New Roman"/>
                <a:cs typeface="Times New Roman"/>
              </a:rPr>
              <a:t>()</a:t>
            </a:r>
            <a:endParaRPr sz="2400">
              <a:latin typeface="Times New Roman"/>
              <a:cs typeface="Times New Roman"/>
            </a:endParaRPr>
          </a:p>
          <a:p>
            <a:pPr marL="21843" marR="45720">
              <a:lnSpc>
                <a:spcPct val="95825"/>
              </a:lnSpc>
              <a:spcBef>
                <a:spcPts val="265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  <a:p>
            <a:pPr marL="936244" marR="45720">
              <a:lnSpc>
                <a:spcPct val="95825"/>
              </a:lnSpc>
              <a:spcBef>
                <a:spcPts val="25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if(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op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==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MA</a:t>
            </a:r>
            <a:r>
              <a:rPr sz="2400" spc="-4" dirty="0" smtClean="0">
                <a:latin typeface="Times New Roman"/>
                <a:cs typeface="Times New Roman"/>
              </a:rPr>
              <a:t>X</a:t>
            </a:r>
            <a:r>
              <a:rPr sz="2400" spc="0" dirty="0" smtClean="0">
                <a:latin typeface="Times New Roman"/>
                <a:cs typeface="Times New Roman"/>
              </a:rPr>
              <a:t>SIZE)</a:t>
            </a:r>
            <a:endParaRPr sz="2400">
              <a:latin typeface="Times New Roman"/>
              <a:cs typeface="Times New Roman"/>
            </a:endParaRPr>
          </a:p>
          <a:p>
            <a:pPr marL="1049657" marR="1837260" algn="ctr">
              <a:lnSpc>
                <a:spcPct val="95825"/>
              </a:lnSpc>
              <a:spcBef>
                <a:spcPts val="25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re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urn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1;</a:t>
            </a:r>
            <a:endParaRPr sz="2400">
              <a:latin typeface="Times New Roman"/>
              <a:cs typeface="Times New Roman"/>
            </a:endParaRPr>
          </a:p>
          <a:p>
            <a:pPr marL="936244" marR="45720">
              <a:lnSpc>
                <a:spcPct val="95825"/>
              </a:lnSpc>
              <a:spcBef>
                <a:spcPts val="265"/>
              </a:spcBef>
            </a:pPr>
            <a:r>
              <a:rPr sz="2400" spc="0" dirty="0" smtClean="0">
                <a:latin typeface="Times New Roman"/>
                <a:cs typeface="Times New Roman"/>
              </a:rPr>
              <a:t>el</a:t>
            </a:r>
            <a:r>
              <a:rPr sz="2400" spc="4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  <a:p>
            <a:pPr marL="1053084" marR="1840687" algn="ctr">
              <a:lnSpc>
                <a:spcPct val="95825"/>
              </a:lnSpc>
              <a:spcBef>
                <a:spcPts val="25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re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urn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0;</a:t>
            </a:r>
            <a:endParaRPr sz="2400">
              <a:latin typeface="Times New Roman"/>
              <a:cs typeface="Times New Roman"/>
            </a:endParaRPr>
          </a:p>
          <a:p>
            <a:pPr marL="21843" marR="45720">
              <a:lnSpc>
                <a:spcPct val="95825"/>
              </a:lnSpc>
              <a:spcBef>
                <a:spcPts val="25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}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32475" y="2697325"/>
            <a:ext cx="69961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a</a:t>
            </a:r>
            <a:r>
              <a:rPr sz="2400" spc="4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k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33769" y="2697325"/>
            <a:ext cx="12238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condi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60589" y="2697325"/>
            <a:ext cx="3094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4" dirty="0" smtClean="0">
                <a:latin typeface="Times New Roman"/>
                <a:cs typeface="Times New Roman"/>
              </a:rPr>
              <a:t>to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73008" y="2697325"/>
            <a:ext cx="35946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be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36102" y="2697325"/>
            <a:ext cx="10705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check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10522" y="2697325"/>
            <a:ext cx="42651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for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941814" y="2697325"/>
            <a:ext cx="122808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ove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flo</a:t>
            </a:r>
            <a:r>
              <a:rPr sz="2400" spc="-159" dirty="0" smtClean="0">
                <a:latin typeface="Times New Roman"/>
                <a:cs typeface="Times New Roman"/>
              </a:rPr>
              <a:t>w</a:t>
            </a:r>
            <a:r>
              <a:rPr sz="2400" spc="0" dirty="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004316" y="3354322"/>
            <a:ext cx="5873496" cy="34960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766304" y="3204970"/>
            <a:ext cx="3421379" cy="36530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16940" y="1227935"/>
            <a:ext cx="775762" cy="19763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53" algn="just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-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P</a:t>
            </a:r>
            <a:endParaRPr sz="2400">
              <a:latin typeface="Times New Roman"/>
              <a:cs typeface="Times New Roman"/>
            </a:endParaRPr>
          </a:p>
          <a:p>
            <a:pPr marL="12700" marR="6853" algn="just">
              <a:lnSpc>
                <a:spcPts val="2590"/>
              </a:lnSpc>
              <a:spcBef>
                <a:spcPts val="1"/>
              </a:spcBef>
            </a:pP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-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P</a:t>
            </a:r>
            <a:endParaRPr sz="2400">
              <a:latin typeface="Times New Roman"/>
              <a:cs typeface="Times New Roman"/>
            </a:endParaRPr>
          </a:p>
          <a:p>
            <a:pPr marL="12700" algn="just">
              <a:lnSpc>
                <a:spcPts val="2590"/>
              </a:lnSpc>
            </a:pP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-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P ST</a:t>
            </a:r>
            <a:r>
              <a:rPr sz="2400" spc="-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P ST</a:t>
            </a:r>
            <a:r>
              <a:rPr sz="2400" spc="-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P ST</a:t>
            </a:r>
            <a:r>
              <a:rPr sz="2400" spc="-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P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92656" y="1227935"/>
            <a:ext cx="223519" cy="16471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590"/>
              </a:lnSpc>
              <a:spcBef>
                <a:spcPts val="1"/>
              </a:spcBef>
            </a:pPr>
            <a:r>
              <a:rPr sz="2400" spc="0" dirty="0" smtClean="0"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595"/>
              </a:lnSpc>
              <a:spcBef>
                <a:spcPts val="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3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590"/>
              </a:lnSpc>
            </a:pPr>
            <a:r>
              <a:rPr sz="2400" spc="0" dirty="0" smtClean="0">
                <a:latin typeface="Times New Roman"/>
                <a:cs typeface="Times New Roman"/>
              </a:rPr>
              <a:t>4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590"/>
              </a:lnSpc>
            </a:pPr>
            <a:r>
              <a:rPr sz="2400" spc="0" dirty="0" smtClean="0">
                <a:latin typeface="Times New Roman"/>
                <a:cs typeface="Times New Roman"/>
              </a:rPr>
              <a:t>5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04492" y="1227935"/>
            <a:ext cx="7867345" cy="16471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463" marR="4572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S</a:t>
            </a:r>
            <a:r>
              <a:rPr sz="2400" spc="-19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A</a:t>
            </a:r>
            <a:r>
              <a:rPr sz="2400" spc="-15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endParaRPr sz="2400">
              <a:latin typeface="Times New Roman"/>
              <a:cs typeface="Times New Roman"/>
            </a:endParaRPr>
          </a:p>
          <a:p>
            <a:pPr marL="29463" marR="45720">
              <a:lnSpc>
                <a:spcPts val="2590"/>
              </a:lnSpc>
              <a:spcBef>
                <a:spcPts val="1"/>
              </a:spcBef>
            </a:pPr>
            <a:r>
              <a:rPr sz="2400" spc="0" dirty="0" smtClean="0">
                <a:latin typeface="Times New Roman"/>
                <a:cs typeface="Times New Roman"/>
              </a:rPr>
              <a:t>Sto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 ele</a:t>
            </a:r>
            <a:r>
              <a:rPr sz="2400" spc="-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to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push 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nto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ar</a:t>
            </a:r>
            <a:r>
              <a:rPr sz="2400" spc="9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ay</a:t>
            </a:r>
            <a:endParaRPr sz="2400">
              <a:latin typeface="Times New Roman"/>
              <a:cs typeface="Times New Roman"/>
            </a:endParaRPr>
          </a:p>
          <a:p>
            <a:pPr marL="29463">
              <a:lnSpc>
                <a:spcPts val="2595"/>
              </a:lnSpc>
              <a:spcBef>
                <a:spcPts val="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Check if top==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(</a:t>
            </a:r>
            <a:r>
              <a:rPr sz="2400" spc="4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A</a:t>
            </a:r>
            <a:r>
              <a:rPr sz="2400" spc="-9" dirty="0" smtClean="0">
                <a:latin typeface="Times New Roman"/>
                <a:cs typeface="Times New Roman"/>
              </a:rPr>
              <a:t>X</a:t>
            </a:r>
            <a:r>
              <a:rPr sz="2400" spc="0" dirty="0" smtClean="0">
                <a:latin typeface="Times New Roman"/>
                <a:cs typeface="Times New Roman"/>
              </a:rPr>
              <a:t>SIZ</a:t>
            </a:r>
            <a:r>
              <a:rPr sz="2400" spc="4" dirty="0" smtClean="0">
                <a:latin typeface="Times New Roman"/>
                <a:cs typeface="Times New Roman"/>
              </a:rPr>
              <a:t>E-</a:t>
            </a:r>
            <a:r>
              <a:rPr sz="2400" spc="0" dirty="0" smtClean="0">
                <a:latin typeface="Times New Roman"/>
                <a:cs typeface="Times New Roman"/>
              </a:rPr>
              <a:t>1) 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hen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ck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is </a:t>
            </a:r>
            <a:r>
              <a:rPr sz="2400" spc="-9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ull el</a:t>
            </a:r>
            <a:r>
              <a:rPr sz="2400" spc="4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goto st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p</a:t>
            </a:r>
            <a:r>
              <a:rPr sz="2400" spc="-25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4</a:t>
            </a:r>
            <a:endParaRPr sz="2400">
              <a:latin typeface="Times New Roman"/>
              <a:cs typeface="Times New Roman"/>
            </a:endParaRPr>
          </a:p>
          <a:p>
            <a:pPr marL="29463" marR="45720">
              <a:lnSpc>
                <a:spcPts val="2590"/>
              </a:lnSpc>
            </a:pPr>
            <a:r>
              <a:rPr sz="2400" spc="0" dirty="0" smtClean="0">
                <a:latin typeface="Times New Roman"/>
                <a:cs typeface="Times New Roman"/>
              </a:rPr>
              <a:t>In</a:t>
            </a:r>
            <a:r>
              <a:rPr sz="2400" spc="4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re</a:t>
            </a:r>
            <a:r>
              <a:rPr sz="2400" spc="-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 top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as 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op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=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top</a:t>
            </a:r>
            <a:r>
              <a:rPr sz="2400" spc="4" dirty="0" smtClean="0">
                <a:latin typeface="Times New Roman"/>
                <a:cs typeface="Times New Roman"/>
              </a:rPr>
              <a:t>+</a:t>
            </a:r>
            <a:r>
              <a:rPr sz="2400" spc="0" dirty="0" smtClean="0"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  <a:p>
            <a:pPr marL="12700" marR="45720">
              <a:lnSpc>
                <a:spcPts val="2590"/>
              </a:lnSpc>
            </a:pPr>
            <a:r>
              <a:rPr sz="2400" spc="0" dirty="0" smtClean="0">
                <a:latin typeface="Times New Roman"/>
                <a:cs typeface="Times New Roman"/>
              </a:rPr>
              <a:t>Add el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-14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to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 posit</a:t>
            </a:r>
            <a:r>
              <a:rPr sz="2400" spc="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on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4" dirty="0" smtClean="0">
                <a:latin typeface="Times New Roman"/>
                <a:cs typeface="Times New Roman"/>
              </a:rPr>
              <a:t>k</a:t>
            </a:r>
            <a:r>
              <a:rPr sz="2400" spc="0" dirty="0" smtClean="0">
                <a:latin typeface="Times New Roman"/>
                <a:cs typeface="Times New Roman"/>
              </a:rPr>
              <a:t>[top]</a:t>
            </a:r>
            <a:r>
              <a:rPr sz="2400" spc="4" dirty="0" smtClean="0">
                <a:latin typeface="Times New Roman"/>
                <a:cs typeface="Times New Roman"/>
              </a:rPr>
              <a:t>=</a:t>
            </a:r>
            <a:r>
              <a:rPr sz="2400" spc="0" dirty="0" smtClean="0">
                <a:latin typeface="Times New Roman"/>
                <a:cs typeface="Times New Roman"/>
              </a:rPr>
              <a:t>num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692656" y="2874109"/>
            <a:ext cx="103825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6 S</a:t>
            </a:r>
            <a:r>
              <a:rPr sz="2400" spc="-5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OP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326293"/>
            <a:ext cx="10223801" cy="56778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40635" marR="3532022" algn="ctr">
              <a:lnSpc>
                <a:spcPts val="3775"/>
              </a:lnSpc>
              <a:spcBef>
                <a:spcPts val="188"/>
              </a:spcBef>
            </a:pPr>
            <a:r>
              <a:rPr sz="3600" spc="0" dirty="0" smtClean="0">
                <a:latin typeface="Times New Roman"/>
                <a:cs typeface="Times New Roman"/>
              </a:rPr>
              <a:t>Pop() opera</a:t>
            </a:r>
            <a:r>
              <a:rPr sz="3600" spc="-14" dirty="0" smtClean="0">
                <a:latin typeface="Times New Roman"/>
                <a:cs typeface="Times New Roman"/>
              </a:rPr>
              <a:t>t</a:t>
            </a:r>
            <a:r>
              <a:rPr sz="3600" spc="0" dirty="0" smtClean="0">
                <a:latin typeface="Times New Roman"/>
                <a:cs typeface="Times New Roman"/>
              </a:rPr>
              <a:t>ion</a:t>
            </a: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ts val="4085"/>
              </a:lnSpc>
              <a:spcBef>
                <a:spcPts val="100"/>
              </a:spcBef>
            </a:pPr>
            <a:r>
              <a:rPr sz="2200" spc="0" dirty="0" smtClean="0">
                <a:latin typeface="Meiryo"/>
                <a:cs typeface="Meiryo"/>
              </a:rPr>
              <a:t>▪ </a:t>
            </a:r>
            <a:r>
              <a:rPr sz="2200" spc="124" dirty="0" smtClean="0">
                <a:latin typeface="Meiryo"/>
                <a:cs typeface="Meiryo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Deletion</a:t>
            </a:r>
            <a:r>
              <a:rPr sz="3300" spc="-70" baseline="-1317" dirty="0" smtClean="0">
                <a:latin typeface="Times New Roman"/>
                <a:cs typeface="Times New Roman"/>
              </a:rPr>
              <a:t> </a:t>
            </a:r>
            <a:r>
              <a:rPr sz="3300" spc="4" baseline="-1317" dirty="0" smtClean="0">
                <a:latin typeface="Times New Roman"/>
                <a:cs typeface="Times New Roman"/>
              </a:rPr>
              <a:t>o</a:t>
            </a:r>
            <a:r>
              <a:rPr sz="3300" spc="0" baseline="-1317" dirty="0" smtClean="0">
                <a:latin typeface="Times New Roman"/>
                <a:cs typeface="Times New Roman"/>
              </a:rPr>
              <a:t>f</a:t>
            </a:r>
            <a:r>
              <a:rPr sz="3300" spc="-18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an</a:t>
            </a:r>
            <a:r>
              <a:rPr sz="3300" spc="-20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ele</a:t>
            </a:r>
            <a:r>
              <a:rPr sz="3300" spc="-19" baseline="-1317" dirty="0" smtClean="0">
                <a:latin typeface="Times New Roman"/>
                <a:cs typeface="Times New Roman"/>
              </a:rPr>
              <a:t>m</a:t>
            </a:r>
            <a:r>
              <a:rPr sz="3300" spc="0" baseline="-1317" dirty="0" smtClean="0">
                <a:latin typeface="Times New Roman"/>
                <a:cs typeface="Times New Roman"/>
              </a:rPr>
              <a:t>ent</a:t>
            </a:r>
            <a:r>
              <a:rPr sz="3300" spc="3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fr</a:t>
            </a:r>
            <a:r>
              <a:rPr sz="3300" spc="4" baseline="-1317" dirty="0" smtClean="0">
                <a:latin typeface="Times New Roman"/>
                <a:cs typeface="Times New Roman"/>
              </a:rPr>
              <a:t>o</a:t>
            </a:r>
            <a:r>
              <a:rPr sz="3300" spc="0" baseline="-1317" dirty="0" smtClean="0">
                <a:latin typeface="Times New Roman"/>
                <a:cs typeface="Times New Roman"/>
              </a:rPr>
              <a:t>m</a:t>
            </a:r>
            <a:r>
              <a:rPr sz="3300" spc="-37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t</a:t>
            </a:r>
            <a:r>
              <a:rPr sz="3300" spc="4" baseline="-1317" dirty="0" smtClean="0">
                <a:latin typeface="Times New Roman"/>
                <a:cs typeface="Times New Roman"/>
              </a:rPr>
              <a:t>h</a:t>
            </a:r>
            <a:r>
              <a:rPr sz="3300" spc="0" baseline="-1317" dirty="0" smtClean="0">
                <a:latin typeface="Times New Roman"/>
                <a:cs typeface="Times New Roman"/>
              </a:rPr>
              <a:t>e</a:t>
            </a:r>
            <a:r>
              <a:rPr sz="3300" spc="-17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t</a:t>
            </a:r>
            <a:r>
              <a:rPr sz="3300" spc="4" baseline="-1317" dirty="0" smtClean="0">
                <a:latin typeface="Times New Roman"/>
                <a:cs typeface="Times New Roman"/>
              </a:rPr>
              <a:t>o</a:t>
            </a:r>
            <a:r>
              <a:rPr sz="3300" spc="0" baseline="-1317" dirty="0" smtClean="0">
                <a:latin typeface="Times New Roman"/>
                <a:cs typeface="Times New Roman"/>
              </a:rPr>
              <a:t>p</a:t>
            </a:r>
            <a:r>
              <a:rPr sz="3300" spc="-28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of</a:t>
            </a:r>
            <a:r>
              <a:rPr sz="3300" spc="-18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t</a:t>
            </a:r>
            <a:r>
              <a:rPr sz="3300" spc="4" baseline="-1317" dirty="0" smtClean="0">
                <a:latin typeface="Times New Roman"/>
                <a:cs typeface="Times New Roman"/>
              </a:rPr>
              <a:t>h</a:t>
            </a:r>
            <a:r>
              <a:rPr sz="3300" spc="0" baseline="-1317" dirty="0" smtClean="0">
                <a:latin typeface="Times New Roman"/>
                <a:cs typeface="Times New Roman"/>
              </a:rPr>
              <a:t>e</a:t>
            </a:r>
            <a:r>
              <a:rPr sz="3300" spc="-17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sta</a:t>
            </a:r>
            <a:r>
              <a:rPr sz="3300" spc="-4" baseline="-1317" dirty="0" smtClean="0">
                <a:latin typeface="Times New Roman"/>
                <a:cs typeface="Times New Roman"/>
              </a:rPr>
              <a:t>c</a:t>
            </a:r>
            <a:r>
              <a:rPr sz="3300" spc="0" baseline="-1317" dirty="0" smtClean="0">
                <a:latin typeface="Times New Roman"/>
                <a:cs typeface="Times New Roman"/>
              </a:rPr>
              <a:t>k</a:t>
            </a:r>
            <a:r>
              <a:rPr sz="3300" spc="-5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is</a:t>
            </a:r>
            <a:r>
              <a:rPr sz="3300" spc="-24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called</a:t>
            </a:r>
            <a:r>
              <a:rPr sz="3300" spc="9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p</a:t>
            </a:r>
            <a:r>
              <a:rPr sz="3300" spc="9" baseline="-1317" dirty="0" smtClean="0">
                <a:latin typeface="Times New Roman"/>
                <a:cs typeface="Times New Roman"/>
              </a:rPr>
              <a:t>o</a:t>
            </a:r>
            <a:r>
              <a:rPr sz="3300" spc="0" baseline="-1317" dirty="0" smtClean="0">
                <a:latin typeface="Times New Roman"/>
                <a:cs typeface="Times New Roman"/>
              </a:rPr>
              <a:t>p</a:t>
            </a:r>
            <a:r>
              <a:rPr sz="3300" spc="-47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o</a:t>
            </a:r>
            <a:r>
              <a:rPr sz="3300" spc="9" baseline="-1317" dirty="0" smtClean="0">
                <a:latin typeface="Times New Roman"/>
                <a:cs typeface="Times New Roman"/>
              </a:rPr>
              <a:t>p</a:t>
            </a:r>
            <a:r>
              <a:rPr sz="3300" spc="0" baseline="-1317" dirty="0" smtClean="0">
                <a:latin typeface="Times New Roman"/>
                <a:cs typeface="Times New Roman"/>
              </a:rPr>
              <a:t>eratio</a:t>
            </a:r>
            <a:r>
              <a:rPr sz="3300" spc="4" baseline="-1317" dirty="0" smtClean="0">
                <a:latin typeface="Times New Roman"/>
                <a:cs typeface="Times New Roman"/>
              </a:rPr>
              <a:t>n</a:t>
            </a:r>
            <a:r>
              <a:rPr sz="3300" spc="0" baseline="-1317" dirty="0" smtClean="0">
                <a:latin typeface="Times New Roman"/>
                <a:cs typeface="Times New Roman"/>
              </a:rPr>
              <a:t>.</a:t>
            </a:r>
            <a:r>
              <a:rPr sz="3300" spc="-118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T</a:t>
            </a:r>
            <a:r>
              <a:rPr sz="3300" spc="4" baseline="-1317" dirty="0" smtClean="0">
                <a:latin typeface="Times New Roman"/>
                <a:cs typeface="Times New Roman"/>
              </a:rPr>
              <a:t>h</a:t>
            </a:r>
            <a:r>
              <a:rPr sz="3300" spc="0" baseline="-1317" dirty="0" smtClean="0">
                <a:latin typeface="Times New Roman"/>
                <a:cs typeface="Times New Roman"/>
              </a:rPr>
              <a:t>e</a:t>
            </a:r>
            <a:r>
              <a:rPr sz="3300" spc="-24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val</a:t>
            </a:r>
            <a:r>
              <a:rPr sz="3300" spc="9" baseline="-1317" dirty="0" smtClean="0">
                <a:latin typeface="Times New Roman"/>
                <a:cs typeface="Times New Roman"/>
              </a:rPr>
              <a:t>u</a:t>
            </a:r>
            <a:r>
              <a:rPr sz="3300" spc="0" baseline="-1317" dirty="0" smtClean="0">
                <a:latin typeface="Times New Roman"/>
                <a:cs typeface="Times New Roman"/>
              </a:rPr>
              <a:t>e</a:t>
            </a:r>
            <a:r>
              <a:rPr sz="3300" spc="-37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of</a:t>
            </a:r>
            <a:r>
              <a:rPr sz="3300" spc="-18" baseline="-1317" dirty="0" smtClean="0">
                <a:latin typeface="Times New Roman"/>
                <a:cs typeface="Times New Roman"/>
              </a:rPr>
              <a:t> </a:t>
            </a:r>
            <a:r>
              <a:rPr sz="3300" spc="0" baseline="-1317" dirty="0" smtClean="0">
                <a:latin typeface="Times New Roman"/>
                <a:cs typeface="Times New Roman"/>
              </a:rPr>
              <a:t>t</a:t>
            </a:r>
            <a:r>
              <a:rPr sz="3300" spc="4" baseline="-1317" dirty="0" smtClean="0">
                <a:latin typeface="Times New Roman"/>
                <a:cs typeface="Times New Roman"/>
              </a:rPr>
              <a:t>h</a:t>
            </a:r>
            <a:r>
              <a:rPr sz="3300" spc="0" baseline="-1317" dirty="0" smtClean="0">
                <a:latin typeface="Times New Roman"/>
                <a:cs typeface="Times New Roman"/>
              </a:rPr>
              <a:t>e</a:t>
            </a:r>
            <a:endParaRPr sz="2200">
              <a:latin typeface="Times New Roman"/>
              <a:cs typeface="Times New Roman"/>
            </a:endParaRPr>
          </a:p>
          <a:p>
            <a:pPr marL="241604" marR="48192">
              <a:lnSpc>
                <a:spcPts val="2065"/>
              </a:lnSpc>
            </a:pPr>
            <a:r>
              <a:rPr sz="3300" spc="0" baseline="1317" dirty="0" smtClean="0">
                <a:latin typeface="Times New Roman"/>
                <a:cs typeface="Times New Roman"/>
              </a:rPr>
              <a:t>variable t</a:t>
            </a:r>
            <a:r>
              <a:rPr sz="3300" spc="4" baseline="1317" dirty="0" smtClean="0">
                <a:latin typeface="Times New Roman"/>
                <a:cs typeface="Times New Roman"/>
              </a:rPr>
              <a:t>o</a:t>
            </a:r>
            <a:r>
              <a:rPr sz="3300" spc="0" baseline="1317" dirty="0" smtClean="0">
                <a:latin typeface="Times New Roman"/>
                <a:cs typeface="Times New Roman"/>
              </a:rPr>
              <a:t>p</a:t>
            </a:r>
            <a:r>
              <a:rPr sz="3300" spc="-10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will be </a:t>
            </a:r>
            <a:r>
              <a:rPr sz="3300" spc="4" baseline="1317" dirty="0" smtClean="0">
                <a:latin typeface="Times New Roman"/>
                <a:cs typeface="Times New Roman"/>
              </a:rPr>
              <a:t>d</a:t>
            </a:r>
            <a:r>
              <a:rPr sz="3300" spc="0" baseline="1317" dirty="0" smtClean="0">
                <a:latin typeface="Times New Roman"/>
                <a:cs typeface="Times New Roman"/>
              </a:rPr>
              <a:t>e</a:t>
            </a:r>
            <a:r>
              <a:rPr sz="3300" spc="-9" baseline="1317" dirty="0" smtClean="0">
                <a:latin typeface="Times New Roman"/>
                <a:cs typeface="Times New Roman"/>
              </a:rPr>
              <a:t>c</a:t>
            </a:r>
            <a:r>
              <a:rPr sz="3300" spc="0" baseline="1317" dirty="0" smtClean="0">
                <a:latin typeface="Times New Roman"/>
                <a:cs typeface="Times New Roman"/>
              </a:rPr>
              <a:t>re</a:t>
            </a:r>
            <a:r>
              <a:rPr sz="3300" spc="-19" baseline="1317" dirty="0" smtClean="0">
                <a:latin typeface="Times New Roman"/>
                <a:cs typeface="Times New Roman"/>
              </a:rPr>
              <a:t>m</a:t>
            </a:r>
            <a:r>
              <a:rPr sz="3300" spc="0" baseline="1317" dirty="0" smtClean="0">
                <a:latin typeface="Times New Roman"/>
                <a:cs typeface="Times New Roman"/>
              </a:rPr>
              <a:t>ented</a:t>
            </a:r>
            <a:r>
              <a:rPr sz="3300" spc="13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by</a:t>
            </a:r>
            <a:r>
              <a:rPr sz="3300" spc="-21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1</a:t>
            </a:r>
            <a:r>
              <a:rPr sz="3300" spc="-10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whenever an item</a:t>
            </a:r>
            <a:r>
              <a:rPr sz="3300" spc="9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is</a:t>
            </a:r>
            <a:r>
              <a:rPr sz="3300" spc="-9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deleted from</a:t>
            </a:r>
            <a:r>
              <a:rPr sz="3300" spc="-32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the stack.</a:t>
            </a:r>
            <a:endParaRPr sz="2200">
              <a:latin typeface="Times New Roman"/>
              <a:cs typeface="Times New Roman"/>
            </a:endParaRPr>
          </a:p>
          <a:p>
            <a:pPr marL="241604" marR="527813" indent="-228904">
              <a:lnSpc>
                <a:spcPts val="4266"/>
              </a:lnSpc>
            </a:pPr>
            <a:r>
              <a:rPr sz="2200" spc="0" dirty="0" smtClean="0">
                <a:latin typeface="Meiryo"/>
                <a:cs typeface="Meiryo"/>
              </a:rPr>
              <a:t>▪ </a:t>
            </a:r>
            <a:r>
              <a:rPr sz="2200" spc="124" dirty="0" smtClean="0">
                <a:latin typeface="Meiryo"/>
                <a:cs typeface="Meiryo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2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-28" dirty="0" smtClean="0">
                <a:latin typeface="Times New Roman"/>
                <a:cs typeface="Times New Roman"/>
              </a:rPr>
              <a:t> </a:t>
            </a:r>
            <a:r>
              <a:rPr sz="2200" spc="-19" dirty="0" smtClean="0">
                <a:latin typeface="Times New Roman"/>
                <a:cs typeface="Times New Roman"/>
              </a:rPr>
              <a:t>m</a:t>
            </a:r>
            <a:r>
              <a:rPr sz="2200" spc="0" dirty="0" smtClean="0">
                <a:latin typeface="Times New Roman"/>
                <a:cs typeface="Times New Roman"/>
              </a:rPr>
              <a:t>ost</a:t>
            </a:r>
            <a:r>
              <a:rPr sz="2200" spc="-12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ele</a:t>
            </a:r>
            <a:r>
              <a:rPr sz="2200" spc="-19" dirty="0" smtClean="0">
                <a:latin typeface="Times New Roman"/>
                <a:cs typeface="Times New Roman"/>
              </a:rPr>
              <a:t>m</a:t>
            </a:r>
            <a:r>
              <a:rPr sz="2200" spc="0" dirty="0" smtClean="0">
                <a:latin typeface="Times New Roman"/>
                <a:cs typeface="Times New Roman"/>
              </a:rPr>
              <a:t>ent</a:t>
            </a:r>
            <a:r>
              <a:rPr sz="2200" spc="3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of</a:t>
            </a:r>
            <a:r>
              <a:rPr sz="2200" spc="-1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2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sta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k</a:t>
            </a:r>
            <a:r>
              <a:rPr sz="2200" spc="-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is</a:t>
            </a:r>
            <a:r>
              <a:rPr sz="2200" spc="-1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red</a:t>
            </a:r>
            <a:r>
              <a:rPr sz="2200" spc="-53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in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an</a:t>
            </a:r>
            <a:r>
              <a:rPr sz="2200" spc="-2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4" dirty="0" smtClean="0">
                <a:latin typeface="Times New Roman"/>
                <a:cs typeface="Times New Roman"/>
              </a:rPr>
              <a:t>t</a:t>
            </a:r>
            <a:r>
              <a:rPr sz="2200" spc="0" dirty="0" smtClean="0">
                <a:latin typeface="Times New Roman"/>
                <a:cs typeface="Times New Roman"/>
              </a:rPr>
              <a:t>her</a:t>
            </a:r>
            <a:r>
              <a:rPr sz="2200" spc="-6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varia</a:t>
            </a:r>
            <a:r>
              <a:rPr sz="2200" spc="4" dirty="0" smtClean="0">
                <a:latin typeface="Times New Roman"/>
                <a:cs typeface="Times New Roman"/>
              </a:rPr>
              <a:t>b</a:t>
            </a:r>
            <a:r>
              <a:rPr sz="2200" spc="0" dirty="0" smtClean="0">
                <a:latin typeface="Times New Roman"/>
                <a:cs typeface="Times New Roman"/>
              </a:rPr>
              <a:t>le</a:t>
            </a:r>
            <a:r>
              <a:rPr sz="2200" spc="-5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and</a:t>
            </a:r>
            <a:r>
              <a:rPr sz="2200" spc="-2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en</a:t>
            </a:r>
            <a:r>
              <a:rPr sz="2200" spc="-3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the</a:t>
            </a:r>
            <a:r>
              <a:rPr sz="2200" spc="-2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-2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is </a:t>
            </a:r>
            <a:endParaRPr sz="2200">
              <a:latin typeface="Times New Roman"/>
              <a:cs typeface="Times New Roman"/>
            </a:endParaRPr>
          </a:p>
          <a:p>
            <a:pPr marL="241604" marR="527813">
              <a:lnSpc>
                <a:spcPts val="2529"/>
              </a:lnSpc>
            </a:pPr>
            <a:r>
              <a:rPr sz="2200" spc="0" dirty="0" smtClean="0">
                <a:latin typeface="Times New Roman"/>
                <a:cs typeface="Times New Roman"/>
              </a:rPr>
              <a:t>decre</a:t>
            </a:r>
            <a:r>
              <a:rPr sz="2200" spc="-19" dirty="0" smtClean="0">
                <a:latin typeface="Times New Roman"/>
                <a:cs typeface="Times New Roman"/>
              </a:rPr>
              <a:t>m</a:t>
            </a:r>
            <a:r>
              <a:rPr sz="2200" spc="0" dirty="0" smtClean="0">
                <a:latin typeface="Times New Roman"/>
                <a:cs typeface="Times New Roman"/>
              </a:rPr>
              <a:t>ented</a:t>
            </a:r>
            <a:r>
              <a:rPr sz="2200" spc="-82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by</a:t>
            </a:r>
            <a:r>
              <a:rPr sz="2200" spc="-2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1.</a:t>
            </a:r>
            <a:endParaRPr sz="2200">
              <a:latin typeface="Times New Roman"/>
              <a:cs typeface="Times New Roman"/>
            </a:endParaRPr>
          </a:p>
          <a:p>
            <a:pPr marL="12700" marR="48192">
              <a:lnSpc>
                <a:spcPts val="3950"/>
              </a:lnSpc>
            </a:pPr>
            <a:r>
              <a:rPr sz="3300" spc="0" baseline="3124" dirty="0" smtClean="0">
                <a:latin typeface="Meiryo"/>
                <a:cs typeface="Meiryo"/>
              </a:rPr>
              <a:t>▪ </a:t>
            </a:r>
            <a:r>
              <a:rPr sz="3300" spc="124" baseline="3124" dirty="0" smtClean="0">
                <a:latin typeface="Meiryo"/>
                <a:cs typeface="Meiryo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T</a:t>
            </a:r>
            <a:r>
              <a:rPr sz="3300" spc="4" baseline="5270" dirty="0" smtClean="0">
                <a:latin typeface="Times New Roman"/>
                <a:cs typeface="Times New Roman"/>
              </a:rPr>
              <a:t>h</a:t>
            </a:r>
            <a:r>
              <a:rPr sz="3300" spc="0" baseline="5270" dirty="0" smtClean="0">
                <a:latin typeface="Times New Roman"/>
                <a:cs typeface="Times New Roman"/>
              </a:rPr>
              <a:t>e</a:t>
            </a:r>
            <a:r>
              <a:rPr sz="3300" spc="-24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o</a:t>
            </a:r>
            <a:r>
              <a:rPr sz="3300" spc="9" baseline="5270" dirty="0" smtClean="0">
                <a:latin typeface="Times New Roman"/>
                <a:cs typeface="Times New Roman"/>
              </a:rPr>
              <a:t>p</a:t>
            </a:r>
            <a:r>
              <a:rPr sz="3300" spc="0" baseline="5270" dirty="0" smtClean="0">
                <a:latin typeface="Times New Roman"/>
                <a:cs typeface="Times New Roman"/>
              </a:rPr>
              <a:t>eration</a:t>
            </a:r>
            <a:r>
              <a:rPr sz="3300" spc="-77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ret</a:t>
            </a:r>
            <a:r>
              <a:rPr sz="3300" spc="4" baseline="5270" dirty="0" smtClean="0">
                <a:latin typeface="Times New Roman"/>
                <a:cs typeface="Times New Roman"/>
              </a:rPr>
              <a:t>u</a:t>
            </a:r>
            <a:r>
              <a:rPr sz="3300" spc="0" baseline="5270" dirty="0" smtClean="0">
                <a:latin typeface="Times New Roman"/>
                <a:cs typeface="Times New Roman"/>
              </a:rPr>
              <a:t>r</a:t>
            </a:r>
            <a:r>
              <a:rPr sz="3300" spc="4" baseline="5270" dirty="0" smtClean="0">
                <a:latin typeface="Times New Roman"/>
                <a:cs typeface="Times New Roman"/>
              </a:rPr>
              <a:t>n</a:t>
            </a:r>
            <a:r>
              <a:rPr sz="3300" spc="0" baseline="5270" dirty="0" smtClean="0">
                <a:latin typeface="Times New Roman"/>
                <a:cs typeface="Times New Roman"/>
              </a:rPr>
              <a:t>s</a:t>
            </a:r>
            <a:r>
              <a:rPr sz="3300" spc="-61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t</a:t>
            </a:r>
            <a:r>
              <a:rPr sz="3300" spc="4" baseline="5270" dirty="0" smtClean="0">
                <a:latin typeface="Times New Roman"/>
                <a:cs typeface="Times New Roman"/>
              </a:rPr>
              <a:t>h</a:t>
            </a:r>
            <a:r>
              <a:rPr sz="3300" spc="0" baseline="5270" dirty="0" smtClean="0">
                <a:latin typeface="Times New Roman"/>
                <a:cs typeface="Times New Roman"/>
              </a:rPr>
              <a:t>e</a:t>
            </a:r>
            <a:r>
              <a:rPr sz="3300" spc="-17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deleted</a:t>
            </a:r>
            <a:r>
              <a:rPr sz="3300" spc="-58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val</a:t>
            </a:r>
            <a:r>
              <a:rPr sz="3300" spc="9" baseline="5270" dirty="0" smtClean="0">
                <a:latin typeface="Times New Roman"/>
                <a:cs typeface="Times New Roman"/>
              </a:rPr>
              <a:t>u</a:t>
            </a:r>
            <a:r>
              <a:rPr sz="3300" spc="0" baseline="5270" dirty="0" smtClean="0">
                <a:latin typeface="Times New Roman"/>
                <a:cs typeface="Times New Roman"/>
              </a:rPr>
              <a:t>e</a:t>
            </a:r>
            <a:r>
              <a:rPr sz="3300" spc="-37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t</a:t>
            </a:r>
            <a:r>
              <a:rPr sz="3300" spc="4" baseline="5270" dirty="0" smtClean="0">
                <a:latin typeface="Times New Roman"/>
                <a:cs typeface="Times New Roman"/>
              </a:rPr>
              <a:t>h</a:t>
            </a:r>
            <a:r>
              <a:rPr sz="3300" spc="0" baseline="5270" dirty="0" smtClean="0">
                <a:latin typeface="Times New Roman"/>
                <a:cs typeface="Times New Roman"/>
              </a:rPr>
              <a:t>at</a:t>
            </a:r>
            <a:r>
              <a:rPr sz="3300" spc="-27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was</a:t>
            </a:r>
            <a:r>
              <a:rPr sz="3300" spc="-29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stored</a:t>
            </a:r>
            <a:r>
              <a:rPr sz="3300" spc="-53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in</a:t>
            </a:r>
            <a:r>
              <a:rPr sz="3300" spc="-17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an</a:t>
            </a:r>
            <a:r>
              <a:rPr sz="3300" spc="9" baseline="5270" dirty="0" smtClean="0">
                <a:latin typeface="Times New Roman"/>
                <a:cs typeface="Times New Roman"/>
              </a:rPr>
              <a:t>o</a:t>
            </a:r>
            <a:r>
              <a:rPr sz="3300" spc="0" baseline="5270" dirty="0" smtClean="0">
                <a:latin typeface="Times New Roman"/>
                <a:cs typeface="Times New Roman"/>
              </a:rPr>
              <a:t>t</a:t>
            </a:r>
            <a:r>
              <a:rPr sz="3300" spc="4" baseline="5270" dirty="0" smtClean="0">
                <a:latin typeface="Times New Roman"/>
                <a:cs typeface="Times New Roman"/>
              </a:rPr>
              <a:t>h</a:t>
            </a:r>
            <a:r>
              <a:rPr sz="3300" spc="0" baseline="5270" dirty="0" smtClean="0">
                <a:latin typeface="Times New Roman"/>
                <a:cs typeface="Times New Roman"/>
              </a:rPr>
              <a:t>er</a:t>
            </a:r>
            <a:r>
              <a:rPr sz="3300" spc="-65" baseline="5270" dirty="0" smtClean="0">
                <a:latin typeface="Times New Roman"/>
                <a:cs typeface="Times New Roman"/>
              </a:rPr>
              <a:t> </a:t>
            </a:r>
            <a:r>
              <a:rPr sz="3300" spc="4" baseline="5270" dirty="0" smtClean="0">
                <a:latin typeface="Times New Roman"/>
                <a:cs typeface="Times New Roman"/>
              </a:rPr>
              <a:t>v</a:t>
            </a:r>
            <a:r>
              <a:rPr sz="3300" spc="0" baseline="5270" dirty="0" smtClean="0">
                <a:latin typeface="Times New Roman"/>
                <a:cs typeface="Times New Roman"/>
              </a:rPr>
              <a:t>ariable</a:t>
            </a:r>
            <a:r>
              <a:rPr sz="3300" spc="-10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as</a:t>
            </a:r>
            <a:r>
              <a:rPr sz="3300" spc="-18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t</a:t>
            </a:r>
            <a:r>
              <a:rPr sz="3300" spc="4" baseline="5270" dirty="0" smtClean="0">
                <a:latin typeface="Times New Roman"/>
                <a:cs typeface="Times New Roman"/>
              </a:rPr>
              <a:t>h</a:t>
            </a:r>
            <a:r>
              <a:rPr sz="3300" spc="0" baseline="5270" dirty="0" smtClean="0">
                <a:latin typeface="Times New Roman"/>
                <a:cs typeface="Times New Roman"/>
              </a:rPr>
              <a:t>e</a:t>
            </a:r>
            <a:r>
              <a:rPr sz="3300" spc="-17" baseline="5270" dirty="0" smtClean="0">
                <a:latin typeface="Times New Roman"/>
                <a:cs typeface="Times New Roman"/>
              </a:rPr>
              <a:t> </a:t>
            </a:r>
            <a:r>
              <a:rPr sz="3300" spc="0" baseline="5270" dirty="0" smtClean="0">
                <a:latin typeface="Times New Roman"/>
                <a:cs typeface="Times New Roman"/>
              </a:rPr>
              <a:t>result.</a:t>
            </a:r>
            <a:endParaRPr sz="2200">
              <a:latin typeface="Times New Roman"/>
              <a:cs typeface="Times New Roman"/>
            </a:endParaRPr>
          </a:p>
          <a:p>
            <a:pPr marL="12700" marR="48192">
              <a:lnSpc>
                <a:spcPts val="3370"/>
              </a:lnSpc>
            </a:pPr>
            <a:r>
              <a:rPr sz="3300" spc="0" baseline="4687" dirty="0" smtClean="0">
                <a:latin typeface="Meiryo"/>
                <a:cs typeface="Meiryo"/>
              </a:rPr>
              <a:t>▪ </a:t>
            </a:r>
            <a:r>
              <a:rPr sz="3300" spc="124" baseline="4687" dirty="0" smtClean="0">
                <a:latin typeface="Meiryo"/>
                <a:cs typeface="Meiryo"/>
              </a:rPr>
              <a:t> </a:t>
            </a:r>
            <a:r>
              <a:rPr sz="3300" spc="0" baseline="7905" dirty="0" smtClean="0">
                <a:latin typeface="Times New Roman"/>
                <a:cs typeface="Times New Roman"/>
              </a:rPr>
              <a:t>Before</a:t>
            </a:r>
            <a:r>
              <a:rPr sz="3300" spc="4" baseline="7905" dirty="0" smtClean="0">
                <a:latin typeface="Times New Roman"/>
                <a:cs typeface="Times New Roman"/>
              </a:rPr>
              <a:t> </a:t>
            </a:r>
            <a:r>
              <a:rPr sz="3300" spc="0" baseline="7905" dirty="0" smtClean="0">
                <a:latin typeface="Times New Roman"/>
                <a:cs typeface="Times New Roman"/>
              </a:rPr>
              <a:t>perfor</a:t>
            </a:r>
            <a:r>
              <a:rPr sz="3300" spc="-14" baseline="7905" dirty="0" smtClean="0">
                <a:latin typeface="Times New Roman"/>
                <a:cs typeface="Times New Roman"/>
              </a:rPr>
              <a:t>m</a:t>
            </a:r>
            <a:r>
              <a:rPr sz="3300" spc="0" baseline="7905" dirty="0" smtClean="0">
                <a:latin typeface="Times New Roman"/>
                <a:cs typeface="Times New Roman"/>
              </a:rPr>
              <a:t>ing</a:t>
            </a:r>
            <a:r>
              <a:rPr sz="3300" spc="-35" baseline="7905" dirty="0" smtClean="0">
                <a:latin typeface="Times New Roman"/>
                <a:cs typeface="Times New Roman"/>
              </a:rPr>
              <a:t> </a:t>
            </a:r>
            <a:r>
              <a:rPr sz="3300" spc="0" baseline="7905" dirty="0" smtClean="0">
                <a:latin typeface="Times New Roman"/>
                <a:cs typeface="Times New Roman"/>
              </a:rPr>
              <a:t>p</a:t>
            </a:r>
            <a:r>
              <a:rPr sz="3300" spc="4" baseline="7905" dirty="0" smtClean="0">
                <a:latin typeface="Times New Roman"/>
                <a:cs typeface="Times New Roman"/>
              </a:rPr>
              <a:t>o</a:t>
            </a:r>
            <a:r>
              <a:rPr sz="3300" spc="0" baseline="7905" dirty="0" smtClean="0">
                <a:latin typeface="Times New Roman"/>
                <a:cs typeface="Times New Roman"/>
              </a:rPr>
              <a:t>p()</a:t>
            </a:r>
            <a:r>
              <a:rPr sz="3300" spc="-47" baseline="7905" dirty="0" smtClean="0">
                <a:latin typeface="Times New Roman"/>
                <a:cs typeface="Times New Roman"/>
              </a:rPr>
              <a:t> </a:t>
            </a:r>
            <a:r>
              <a:rPr sz="3300" spc="0" baseline="7905" dirty="0" smtClean="0">
                <a:latin typeface="Times New Roman"/>
                <a:cs typeface="Times New Roman"/>
              </a:rPr>
              <a:t>operation</a:t>
            </a:r>
            <a:r>
              <a:rPr sz="3300" spc="4" baseline="7905" dirty="0" smtClean="0">
                <a:latin typeface="Times New Roman"/>
                <a:cs typeface="Times New Roman"/>
              </a:rPr>
              <a:t> </a:t>
            </a:r>
            <a:r>
              <a:rPr sz="3300" spc="0" baseline="7905" dirty="0" smtClean="0">
                <a:latin typeface="Times New Roman"/>
                <a:cs typeface="Times New Roman"/>
              </a:rPr>
              <a:t>t</a:t>
            </a:r>
            <a:r>
              <a:rPr sz="3300" spc="4" baseline="7905" dirty="0" smtClean="0">
                <a:latin typeface="Times New Roman"/>
                <a:cs typeface="Times New Roman"/>
              </a:rPr>
              <a:t>h</a:t>
            </a:r>
            <a:r>
              <a:rPr sz="3300" spc="0" baseline="7905" dirty="0" smtClean="0">
                <a:latin typeface="Times New Roman"/>
                <a:cs typeface="Times New Roman"/>
              </a:rPr>
              <a:t>e st</a:t>
            </a:r>
            <a:r>
              <a:rPr sz="3300" spc="-9" baseline="7905" dirty="0" smtClean="0">
                <a:latin typeface="Times New Roman"/>
                <a:cs typeface="Times New Roman"/>
              </a:rPr>
              <a:t>a</a:t>
            </a:r>
            <a:r>
              <a:rPr sz="3300" spc="0" baseline="7905" dirty="0" smtClean="0">
                <a:latin typeface="Times New Roman"/>
                <a:cs typeface="Times New Roman"/>
              </a:rPr>
              <a:t>ck co</a:t>
            </a:r>
            <a:r>
              <a:rPr sz="3300" spc="4" baseline="7905" dirty="0" smtClean="0">
                <a:latin typeface="Times New Roman"/>
                <a:cs typeface="Times New Roman"/>
              </a:rPr>
              <a:t>n</a:t>
            </a:r>
            <a:r>
              <a:rPr sz="3300" spc="0" baseline="7905" dirty="0" smtClean="0">
                <a:latin typeface="Times New Roman"/>
                <a:cs typeface="Times New Roman"/>
              </a:rPr>
              <a:t>dit</a:t>
            </a:r>
            <a:r>
              <a:rPr sz="3300" spc="4" baseline="7905" dirty="0" smtClean="0">
                <a:latin typeface="Times New Roman"/>
                <a:cs typeface="Times New Roman"/>
              </a:rPr>
              <a:t>i</a:t>
            </a:r>
            <a:r>
              <a:rPr sz="3300" spc="0" baseline="7905" dirty="0" smtClean="0">
                <a:latin typeface="Times New Roman"/>
                <a:cs typeface="Times New Roman"/>
              </a:rPr>
              <a:t>on</a:t>
            </a:r>
            <a:r>
              <a:rPr sz="3300" spc="-68" baseline="7905" dirty="0" smtClean="0">
                <a:latin typeface="Times New Roman"/>
                <a:cs typeface="Times New Roman"/>
              </a:rPr>
              <a:t> </a:t>
            </a:r>
            <a:r>
              <a:rPr sz="3300" spc="-19" baseline="7905" dirty="0" smtClean="0">
                <a:latin typeface="Times New Roman"/>
                <a:cs typeface="Times New Roman"/>
              </a:rPr>
              <a:t>m</a:t>
            </a:r>
            <a:r>
              <a:rPr sz="3300" spc="0" baseline="7905" dirty="0" smtClean="0">
                <a:latin typeface="Times New Roman"/>
                <a:cs typeface="Times New Roman"/>
              </a:rPr>
              <a:t>ust</a:t>
            </a:r>
            <a:r>
              <a:rPr sz="3300" spc="14" baseline="7905" dirty="0" smtClean="0">
                <a:latin typeface="Times New Roman"/>
                <a:cs typeface="Times New Roman"/>
              </a:rPr>
              <a:t> </a:t>
            </a:r>
            <a:r>
              <a:rPr sz="3300" spc="0" baseline="7905" dirty="0" smtClean="0">
                <a:latin typeface="Times New Roman"/>
                <a:cs typeface="Times New Roman"/>
              </a:rPr>
              <a:t>be checked f</a:t>
            </a:r>
            <a:r>
              <a:rPr sz="3300" spc="4" baseline="7905" dirty="0" smtClean="0">
                <a:latin typeface="Times New Roman"/>
                <a:cs typeface="Times New Roman"/>
              </a:rPr>
              <a:t>o</a:t>
            </a:r>
            <a:r>
              <a:rPr sz="3300" spc="0" baseline="7905" dirty="0" smtClean="0">
                <a:latin typeface="Times New Roman"/>
                <a:cs typeface="Times New Roman"/>
              </a:rPr>
              <a:t>r</a:t>
            </a:r>
            <a:r>
              <a:rPr sz="3300" spc="-25" baseline="7905" dirty="0" smtClean="0">
                <a:latin typeface="Times New Roman"/>
                <a:cs typeface="Times New Roman"/>
              </a:rPr>
              <a:t> </a:t>
            </a:r>
            <a:r>
              <a:rPr sz="3300" spc="4" baseline="7905" dirty="0" smtClean="0">
                <a:latin typeface="Times New Roman"/>
                <a:cs typeface="Times New Roman"/>
              </a:rPr>
              <a:t>u</a:t>
            </a:r>
            <a:r>
              <a:rPr sz="3300" spc="0" baseline="7905" dirty="0" smtClean="0">
                <a:latin typeface="Times New Roman"/>
                <a:cs typeface="Times New Roman"/>
              </a:rPr>
              <a:t>n</a:t>
            </a:r>
            <a:r>
              <a:rPr sz="3300" spc="4" baseline="7905" dirty="0" smtClean="0">
                <a:latin typeface="Times New Roman"/>
                <a:cs typeface="Times New Roman"/>
              </a:rPr>
              <a:t>d</a:t>
            </a:r>
            <a:r>
              <a:rPr sz="3300" spc="0" baseline="7905" dirty="0" smtClean="0">
                <a:latin typeface="Times New Roman"/>
                <a:cs typeface="Times New Roman"/>
              </a:rPr>
              <a:t>erflo</a:t>
            </a:r>
            <a:r>
              <a:rPr sz="3300" spc="-144" baseline="7905" dirty="0" smtClean="0">
                <a:latin typeface="Times New Roman"/>
                <a:cs typeface="Times New Roman"/>
              </a:rPr>
              <a:t>w</a:t>
            </a:r>
            <a:r>
              <a:rPr sz="3300" spc="0" baseline="7905" dirty="0" smtClean="0"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  <a:p>
            <a:pPr marL="12700" marR="48192">
              <a:lnSpc>
                <a:spcPct val="95825"/>
              </a:lnSpc>
              <a:spcBef>
                <a:spcPts val="201"/>
              </a:spcBef>
            </a:pPr>
            <a:r>
              <a:rPr sz="2000" spc="0" dirty="0" smtClean="0">
                <a:latin typeface="Times New Roman"/>
                <a:cs typeface="Times New Roman"/>
              </a:rPr>
              <a:t>int</a:t>
            </a:r>
            <a:r>
              <a:rPr sz="2000" spc="-9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is</a:t>
            </a:r>
            <a:r>
              <a:rPr sz="2000" spc="-4" dirty="0" smtClean="0">
                <a:latin typeface="Times New Roman"/>
                <a:cs typeface="Times New Roman"/>
              </a:rPr>
              <a:t>e</a:t>
            </a:r>
            <a:r>
              <a:rPr sz="2000" spc="-25" dirty="0" smtClean="0">
                <a:latin typeface="Times New Roman"/>
                <a:cs typeface="Times New Roman"/>
              </a:rPr>
              <a:t>m</a:t>
            </a:r>
            <a:r>
              <a:rPr sz="2000" spc="0" dirty="0" smtClean="0">
                <a:latin typeface="Times New Roman"/>
                <a:cs typeface="Times New Roman"/>
              </a:rPr>
              <a:t>pt</a:t>
            </a:r>
            <a:r>
              <a:rPr sz="2000" spc="-4" dirty="0" smtClean="0">
                <a:latin typeface="Times New Roman"/>
                <a:cs typeface="Times New Roman"/>
              </a:rPr>
              <a:t>y</a:t>
            </a:r>
            <a:r>
              <a:rPr sz="2000" spc="4" dirty="0" smtClean="0">
                <a:latin typeface="Times New Roman"/>
                <a:cs typeface="Times New Roman"/>
              </a:rPr>
              <a:t>()</a:t>
            </a:r>
            <a:endParaRPr sz="2000">
              <a:latin typeface="Times New Roman"/>
              <a:cs typeface="Times New Roman"/>
            </a:endParaRPr>
          </a:p>
          <a:p>
            <a:pPr marL="12700" marR="48192">
              <a:lnSpc>
                <a:spcPct val="95825"/>
              </a:lnSpc>
              <a:spcBef>
                <a:spcPts val="868"/>
              </a:spcBef>
            </a:pPr>
            <a:r>
              <a:rPr sz="2000" spc="0" dirty="0" smtClean="0">
                <a:latin typeface="Times New Roman"/>
                <a:cs typeface="Times New Roman"/>
              </a:rPr>
              <a:t>{</a:t>
            </a:r>
            <a:endParaRPr sz="2000">
              <a:latin typeface="Times New Roman"/>
              <a:cs typeface="Times New Roman"/>
            </a:endParaRPr>
          </a:p>
          <a:p>
            <a:pPr marL="203504" marR="48192">
              <a:lnSpc>
                <a:spcPct val="95825"/>
              </a:lnSpc>
              <a:spcBef>
                <a:spcPts val="856"/>
              </a:spcBef>
            </a:pPr>
            <a:r>
              <a:rPr sz="2000" spc="0" dirty="0" smtClean="0">
                <a:latin typeface="Times New Roman"/>
                <a:cs typeface="Times New Roman"/>
              </a:rPr>
              <a:t>if(top</a:t>
            </a:r>
            <a:r>
              <a:rPr sz="2000" spc="-34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== </a:t>
            </a:r>
            <a:r>
              <a:rPr sz="2000" spc="4" dirty="0" smtClean="0">
                <a:latin typeface="Times New Roman"/>
                <a:cs typeface="Times New Roman"/>
              </a:rPr>
              <a:t>-1)</a:t>
            </a:r>
            <a:endParaRPr sz="2000">
              <a:latin typeface="Times New Roman"/>
              <a:cs typeface="Times New Roman"/>
            </a:endParaRPr>
          </a:p>
          <a:p>
            <a:pPr marL="359348" marR="8928387" algn="ctr">
              <a:lnSpc>
                <a:spcPct val="95825"/>
              </a:lnSpc>
              <a:spcBef>
                <a:spcPts val="859"/>
              </a:spcBef>
            </a:pPr>
            <a:r>
              <a:rPr sz="2000" spc="0" dirty="0" smtClean="0">
                <a:latin typeface="Times New Roman"/>
                <a:cs typeface="Times New Roman"/>
              </a:rPr>
              <a:t>retu</a:t>
            </a:r>
            <a:r>
              <a:rPr sz="2000" spc="4" dirty="0" smtClean="0">
                <a:latin typeface="Times New Roman"/>
                <a:cs typeface="Times New Roman"/>
              </a:rPr>
              <a:t>r</a:t>
            </a:r>
            <a:r>
              <a:rPr sz="2000" spc="0" dirty="0" smtClean="0">
                <a:latin typeface="Times New Roman"/>
                <a:cs typeface="Times New Roman"/>
              </a:rPr>
              <a:t>n</a:t>
            </a:r>
            <a:r>
              <a:rPr sz="2000" spc="-25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1;</a:t>
            </a:r>
            <a:endParaRPr sz="2000">
              <a:latin typeface="Times New Roman"/>
              <a:cs typeface="Times New Roman"/>
            </a:endParaRPr>
          </a:p>
          <a:p>
            <a:pPr marL="203504" marR="48192">
              <a:lnSpc>
                <a:spcPct val="95825"/>
              </a:lnSpc>
              <a:spcBef>
                <a:spcPts val="868"/>
              </a:spcBef>
            </a:pPr>
            <a:r>
              <a:rPr sz="2000" spc="0" dirty="0" smtClean="0">
                <a:latin typeface="Times New Roman"/>
                <a:cs typeface="Times New Roman"/>
              </a:rPr>
              <a:t>e</a:t>
            </a:r>
            <a:r>
              <a:rPr sz="2000" spc="-4" dirty="0" smtClean="0">
                <a:latin typeface="Times New Roman"/>
                <a:cs typeface="Times New Roman"/>
              </a:rPr>
              <a:t>l</a:t>
            </a:r>
            <a:r>
              <a:rPr sz="2000" spc="0" dirty="0" smtClean="0">
                <a:latin typeface="Times New Roman"/>
                <a:cs typeface="Times New Roman"/>
              </a:rPr>
              <a:t>se</a:t>
            </a:r>
            <a:endParaRPr sz="2000">
              <a:latin typeface="Times New Roman"/>
              <a:cs typeface="Times New Roman"/>
            </a:endParaRPr>
          </a:p>
          <a:p>
            <a:pPr marL="362165" marR="8931204" algn="ctr">
              <a:lnSpc>
                <a:spcPct val="95825"/>
              </a:lnSpc>
              <a:spcBef>
                <a:spcPts val="856"/>
              </a:spcBef>
            </a:pPr>
            <a:r>
              <a:rPr sz="2000" spc="0" dirty="0" smtClean="0">
                <a:latin typeface="Times New Roman"/>
                <a:cs typeface="Times New Roman"/>
              </a:rPr>
              <a:t>retu</a:t>
            </a:r>
            <a:r>
              <a:rPr sz="2000" spc="4" dirty="0" smtClean="0">
                <a:latin typeface="Times New Roman"/>
                <a:cs typeface="Times New Roman"/>
              </a:rPr>
              <a:t>r</a:t>
            </a:r>
            <a:r>
              <a:rPr sz="2000" spc="0" dirty="0" smtClean="0">
                <a:latin typeface="Times New Roman"/>
                <a:cs typeface="Times New Roman"/>
              </a:rPr>
              <a:t>n</a:t>
            </a:r>
            <a:r>
              <a:rPr sz="2000" spc="-25" dirty="0" smtClean="0"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Times New Roman"/>
                <a:cs typeface="Times New Roman"/>
              </a:rPr>
              <a:t>0;</a:t>
            </a:r>
            <a:endParaRPr sz="2000">
              <a:latin typeface="Times New Roman"/>
              <a:cs typeface="Times New Roman"/>
            </a:endParaRPr>
          </a:p>
          <a:p>
            <a:pPr marL="12700" marR="48192">
              <a:lnSpc>
                <a:spcPct val="95825"/>
              </a:lnSpc>
              <a:spcBef>
                <a:spcPts val="855"/>
              </a:spcBef>
            </a:pPr>
            <a:r>
              <a:rPr sz="2000" spc="0" dirty="0" smtClean="0">
                <a:latin typeface="Times New Roman"/>
                <a:cs typeface="Times New Roman"/>
              </a:rPr>
              <a:t>}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480048" y="2325624"/>
            <a:ext cx="5033772" cy="27096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916940" y="480980"/>
            <a:ext cx="9426799" cy="61365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Step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1 − Checks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if the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ck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is 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pt</a:t>
            </a:r>
            <a:r>
              <a:rPr sz="2400" spc="-150" dirty="0" smtClean="0">
                <a:latin typeface="Times New Roman"/>
                <a:cs typeface="Times New Roman"/>
              </a:rPr>
              <a:t>y</a:t>
            </a:r>
            <a:r>
              <a:rPr sz="2400" spc="0" dirty="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691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Step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2 − 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f the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ck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is 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pt</a:t>
            </a:r>
            <a:r>
              <a:rPr sz="2400" spc="-150" dirty="0" smtClean="0">
                <a:latin typeface="Times New Roman"/>
                <a:cs typeface="Times New Roman"/>
              </a:rPr>
              <a:t>y</a:t>
            </a:r>
            <a:r>
              <a:rPr sz="2400" spc="0" dirty="0" smtClean="0">
                <a:latin typeface="Times New Roman"/>
                <a:cs typeface="Times New Roman"/>
              </a:rPr>
              <a:t>, produ</a:t>
            </a:r>
            <a:r>
              <a:rPr sz="2400" spc="4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es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an e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ror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and ex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t.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829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Step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3 − 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f the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</a:t>
            </a:r>
            <a:r>
              <a:rPr sz="2400" spc="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ck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is not e</a:t>
            </a:r>
            <a:r>
              <a:rPr sz="2400" spc="-14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pt</a:t>
            </a:r>
            <a:r>
              <a:rPr sz="2400" spc="-150" dirty="0" smtClean="0">
                <a:latin typeface="Times New Roman"/>
                <a:cs typeface="Times New Roman"/>
              </a:rPr>
              <a:t>y</a:t>
            </a:r>
            <a:r>
              <a:rPr sz="2400" spc="0" dirty="0" smtClean="0">
                <a:latin typeface="Times New Roman"/>
                <a:cs typeface="Times New Roman"/>
              </a:rPr>
              <a:t>, acc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sses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 data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el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at </a:t>
            </a:r>
            <a:r>
              <a:rPr sz="2400" spc="-9" dirty="0" smtClean="0">
                <a:latin typeface="Times New Roman"/>
                <a:cs typeface="Times New Roman"/>
              </a:rPr>
              <a:t>w</a:t>
            </a:r>
            <a:r>
              <a:rPr sz="2400" spc="0" dirty="0" smtClean="0">
                <a:latin typeface="Times New Roman"/>
                <a:cs typeface="Times New Roman"/>
              </a:rPr>
              <a:t>hich top is</a:t>
            </a:r>
            <a:endParaRPr sz="2400">
              <a:latin typeface="Times New Roman"/>
              <a:cs typeface="Times New Roman"/>
            </a:endParaRPr>
          </a:p>
          <a:p>
            <a:pPr marL="206044" marR="8056316" algn="ctr">
              <a:lnSpc>
                <a:spcPts val="2590"/>
              </a:lnSpc>
              <a:spcBef>
                <a:spcPts val="129"/>
              </a:spcBef>
            </a:pPr>
            <a:r>
              <a:rPr sz="2400" spc="0" dirty="0" smtClean="0">
                <a:latin typeface="Times New Roman"/>
                <a:cs typeface="Times New Roman"/>
              </a:rPr>
              <a:t>poin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ing.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688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Step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4 − </a:t>
            </a:r>
            <a:r>
              <a:rPr sz="2400" spc="-4" dirty="0" smtClean="0">
                <a:latin typeface="Times New Roman"/>
                <a:cs typeface="Times New Roman"/>
              </a:rPr>
              <a:t>D</a:t>
            </a:r>
            <a:r>
              <a:rPr sz="2400" spc="0" dirty="0" smtClean="0">
                <a:latin typeface="Times New Roman"/>
                <a:cs typeface="Times New Roman"/>
              </a:rPr>
              <a:t>ecr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ases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value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of top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by 1.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820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Step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5 − Retu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ns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succ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ss.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84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int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pop()</a:t>
            </a:r>
            <a:endParaRPr sz="2400">
              <a:latin typeface="Times New Roman"/>
              <a:cs typeface="Times New Roman"/>
            </a:endParaRPr>
          </a:p>
          <a:p>
            <a:pPr marL="88900" marR="52573">
              <a:lnSpc>
                <a:spcPct val="95825"/>
              </a:lnSpc>
              <a:spcBef>
                <a:spcPts val="828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  <a:p>
            <a:pPr marL="88900" marR="52573">
              <a:lnSpc>
                <a:spcPct val="95825"/>
              </a:lnSpc>
              <a:spcBef>
                <a:spcPts val="83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</a:t>
            </a:r>
            <a:r>
              <a:rPr sz="2400" spc="4" dirty="0" smtClean="0">
                <a:latin typeface="Times New Roman"/>
                <a:cs typeface="Times New Roman"/>
              </a:rPr>
              <a:t>n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da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a;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84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if(</a:t>
            </a:r>
            <a:r>
              <a:rPr sz="2400" spc="9" dirty="0" smtClean="0">
                <a:latin typeface="Times New Roman"/>
                <a:cs typeface="Times New Roman"/>
              </a:rPr>
              <a:t>!</a:t>
            </a:r>
            <a:r>
              <a:rPr sz="2400" spc="0" dirty="0" smtClean="0">
                <a:latin typeface="Times New Roman"/>
                <a:cs typeface="Times New Roman"/>
              </a:rPr>
              <a:t>is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pt</a:t>
            </a:r>
            <a:r>
              <a:rPr sz="2400" spc="4" dirty="0" smtClean="0">
                <a:latin typeface="Times New Roman"/>
                <a:cs typeface="Times New Roman"/>
              </a:rPr>
              <a:t>y</a:t>
            </a:r>
            <a:r>
              <a:rPr sz="2400" spc="0" dirty="0" smtClean="0">
                <a:latin typeface="Times New Roman"/>
                <a:cs typeface="Times New Roman"/>
              </a:rPr>
              <a:t>(</a:t>
            </a:r>
            <a:r>
              <a:rPr sz="2400" spc="4" dirty="0" smtClean="0">
                <a:latin typeface="Times New Roman"/>
                <a:cs typeface="Times New Roman"/>
              </a:rPr>
              <a:t>)</a:t>
            </a:r>
            <a:r>
              <a:rPr sz="2400" spc="0" dirty="0" smtClean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12700" marR="52573">
              <a:lnSpc>
                <a:spcPct val="95825"/>
              </a:lnSpc>
              <a:spcBef>
                <a:spcPts val="828"/>
              </a:spcBef>
            </a:pPr>
            <a:r>
              <a:rPr sz="2400" spc="0" dirty="0" smtClean="0">
                <a:latin typeface="Times New Roman"/>
                <a:cs typeface="Times New Roman"/>
              </a:rPr>
              <a:t>{</a:t>
            </a:r>
            <a:endParaRPr sz="2400">
              <a:latin typeface="Times New Roman"/>
              <a:cs typeface="Times New Roman"/>
            </a:endParaRPr>
          </a:p>
          <a:p>
            <a:pPr marL="165100" marR="52573">
              <a:lnSpc>
                <a:spcPct val="95825"/>
              </a:lnSpc>
              <a:spcBef>
                <a:spcPts val="828"/>
              </a:spcBef>
            </a:pPr>
            <a:r>
              <a:rPr sz="2400" spc="0" dirty="0" smtClean="0">
                <a:latin typeface="Times New Roman"/>
                <a:cs typeface="Times New Roman"/>
              </a:rPr>
              <a:t>da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a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= </a:t>
            </a:r>
            <a:r>
              <a:rPr sz="2400" spc="4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ck[to</a:t>
            </a:r>
            <a:r>
              <a:rPr sz="2400" spc="4" dirty="0" smtClean="0">
                <a:latin typeface="Times New Roman"/>
                <a:cs typeface="Times New Roman"/>
              </a:rPr>
              <a:t>p</a:t>
            </a:r>
            <a:r>
              <a:rPr sz="2400" spc="0" dirty="0" smtClean="0">
                <a:latin typeface="Times New Roman"/>
                <a:cs typeface="Times New Roman"/>
              </a:rPr>
              <a:t>];</a:t>
            </a:r>
            <a:endParaRPr sz="2400">
              <a:latin typeface="Times New Roman"/>
              <a:cs typeface="Times New Roman"/>
            </a:endParaRPr>
          </a:p>
          <a:p>
            <a:pPr marL="88900" marR="52573">
              <a:lnSpc>
                <a:spcPct val="95825"/>
              </a:lnSpc>
              <a:spcBef>
                <a:spcPts val="842"/>
              </a:spcBef>
            </a:pP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4" dirty="0" smtClean="0">
                <a:latin typeface="Times New Roman"/>
                <a:cs typeface="Times New Roman"/>
              </a:rPr>
              <a:t>o</a:t>
            </a:r>
            <a:r>
              <a:rPr sz="2400" spc="0" dirty="0" smtClean="0">
                <a:latin typeface="Times New Roman"/>
                <a:cs typeface="Times New Roman"/>
              </a:rPr>
              <a:t>p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= t</a:t>
            </a:r>
            <a:r>
              <a:rPr sz="2400" spc="4" dirty="0" smtClean="0">
                <a:latin typeface="Times New Roman"/>
                <a:cs typeface="Times New Roman"/>
              </a:rPr>
              <a:t>o</a:t>
            </a:r>
            <a:r>
              <a:rPr sz="2400" spc="0" dirty="0" smtClean="0">
                <a:latin typeface="Times New Roman"/>
                <a:cs typeface="Times New Roman"/>
              </a:rPr>
              <a:t>p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- 1;</a:t>
            </a:r>
            <a:endParaRPr sz="2400">
              <a:latin typeface="Times New Roman"/>
              <a:cs typeface="Times New Roman"/>
            </a:endParaRPr>
          </a:p>
          <a:p>
            <a:pPr marL="88900" marR="52573">
              <a:lnSpc>
                <a:spcPct val="95825"/>
              </a:lnSpc>
              <a:spcBef>
                <a:spcPts val="828"/>
              </a:spcBef>
            </a:pPr>
            <a:r>
              <a:rPr sz="2400" spc="0" dirty="0" smtClean="0">
                <a:latin typeface="Times New Roman"/>
                <a:cs typeface="Times New Roman"/>
              </a:rPr>
              <a:t>r</a:t>
            </a:r>
            <a:r>
              <a:rPr sz="2400" spc="9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4" dirty="0" smtClean="0">
                <a:latin typeface="Times New Roman"/>
                <a:cs typeface="Times New Roman"/>
              </a:rPr>
              <a:t>u</a:t>
            </a:r>
            <a:r>
              <a:rPr sz="2400" spc="0" dirty="0" smtClean="0">
                <a:latin typeface="Times New Roman"/>
                <a:cs typeface="Times New Roman"/>
              </a:rPr>
              <a:t>rn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da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a</a:t>
            </a:r>
            <a:r>
              <a:rPr sz="2400" spc="9" dirty="0" smtClean="0">
                <a:latin typeface="Times New Roman"/>
                <a:cs typeface="Times New Roman"/>
              </a:rPr>
              <a:t>;</a:t>
            </a:r>
            <a:r>
              <a:rPr sz="2400" spc="0" dirty="0" smtClean="0">
                <a:latin typeface="Times New Roman"/>
                <a:cs typeface="Times New Roman"/>
              </a:rPr>
              <a:t>}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9" dirty="0" smtClean="0">
                <a:latin typeface="Times New Roman"/>
                <a:cs typeface="Times New Roman"/>
              </a:rPr>
              <a:t>l</a:t>
            </a:r>
            <a:r>
              <a:rPr sz="2400" spc="0" dirty="0" smtClean="0">
                <a:latin typeface="Times New Roman"/>
                <a:cs typeface="Times New Roman"/>
              </a:rPr>
              <a:t>se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16940" y="735747"/>
            <a:ext cx="4956148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Ap</a:t>
            </a:r>
            <a:r>
              <a:rPr sz="4400" spc="9" dirty="0" smtClean="0">
                <a:latin typeface="Times New Roman"/>
                <a:cs typeface="Times New Roman"/>
              </a:rPr>
              <a:t>p</a:t>
            </a:r>
            <a:r>
              <a:rPr sz="4400" spc="0" dirty="0" smtClean="0">
                <a:latin typeface="Times New Roman"/>
                <a:cs typeface="Times New Roman"/>
              </a:rPr>
              <a:t>lications</a:t>
            </a:r>
            <a:r>
              <a:rPr sz="4400" spc="-29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of Stack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4394" y="2317654"/>
            <a:ext cx="5467252" cy="15103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977">
              <a:lnSpc>
                <a:spcPts val="2565"/>
              </a:lnSpc>
              <a:spcBef>
                <a:spcPts val="128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Evalua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ing</a:t>
            </a:r>
            <a:r>
              <a:rPr sz="2400" spc="-16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Ari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h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et</a:t>
            </a:r>
            <a:r>
              <a:rPr sz="2400" spc="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c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Expre</a:t>
            </a:r>
            <a:r>
              <a:rPr sz="2400" spc="4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sion</a:t>
            </a:r>
            <a:endParaRPr sz="2400">
              <a:latin typeface="Times New Roman"/>
              <a:cs typeface="Times New Roman"/>
            </a:endParaRPr>
          </a:p>
          <a:p>
            <a:pPr marL="12700" marR="45977">
              <a:lnSpc>
                <a:spcPct val="95825"/>
              </a:lnSpc>
              <a:spcBef>
                <a:spcPts val="186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Convers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on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of 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nfix</a:t>
            </a:r>
            <a:r>
              <a:rPr sz="2400" spc="-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to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Postfix exp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ess</a:t>
            </a:r>
            <a:r>
              <a:rPr sz="2400" spc="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on</a:t>
            </a:r>
            <a:endParaRPr sz="2400">
              <a:latin typeface="Times New Roman"/>
              <a:cs typeface="Times New Roman"/>
            </a:endParaRPr>
          </a:p>
          <a:p>
            <a:pPr marL="12700" marR="45977">
              <a:lnSpc>
                <a:spcPct val="95825"/>
              </a:lnSpc>
              <a:spcBef>
                <a:spcPts val="325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Backt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ack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ng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Proc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dure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325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During Func</a:t>
            </a:r>
            <a:r>
              <a:rPr sz="2400" spc="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ion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ca</a:t>
            </a:r>
            <a:r>
              <a:rPr sz="2400" spc="4" dirty="0" smtClean="0">
                <a:latin typeface="Times New Roman"/>
                <a:cs typeface="Times New Roman"/>
              </a:rPr>
              <a:t>l</a:t>
            </a:r>
            <a:r>
              <a:rPr sz="2400" spc="0" dirty="0" smtClean="0">
                <a:latin typeface="Times New Roman"/>
                <a:cs typeface="Times New Roman"/>
              </a:rPr>
              <a:t>l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and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re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urn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Proc</a:t>
            </a:r>
            <a:r>
              <a:rPr sz="2400" spc="4" dirty="0" smtClean="0">
                <a:latin typeface="Times New Roman"/>
                <a:cs typeface="Times New Roman"/>
              </a:rPr>
              <a:t>e</a:t>
            </a:r>
            <a:r>
              <a:rPr sz="2400" spc="0" dirty="0" smtClean="0">
                <a:latin typeface="Times New Roman"/>
                <a:cs typeface="Times New Roman"/>
              </a:rPr>
              <a:t>dure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234342"/>
            <a:ext cx="10314321" cy="59842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59992" marR="61335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Evaluati</a:t>
            </a:r>
            <a:r>
              <a:rPr sz="4400" spc="14" dirty="0" smtClean="0">
                <a:latin typeface="Times New Roman"/>
                <a:cs typeface="Times New Roman"/>
              </a:rPr>
              <a:t>n</a:t>
            </a:r>
            <a:r>
              <a:rPr sz="4400" spc="0" dirty="0" smtClean="0">
                <a:latin typeface="Times New Roman"/>
                <a:cs typeface="Times New Roman"/>
              </a:rPr>
              <a:t>g</a:t>
            </a:r>
            <a:r>
              <a:rPr sz="4400" spc="-275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Arithmetic</a:t>
            </a:r>
            <a:r>
              <a:rPr sz="4400" spc="-19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Expressi</a:t>
            </a:r>
            <a:r>
              <a:rPr sz="4400" spc="14" dirty="0" smtClean="0">
                <a:latin typeface="Times New Roman"/>
                <a:cs typeface="Times New Roman"/>
              </a:rPr>
              <a:t>o</a:t>
            </a:r>
            <a:r>
              <a:rPr sz="4400" spc="0" dirty="0" smtClean="0">
                <a:latin typeface="Times New Roman"/>
                <a:cs typeface="Times New Roman"/>
              </a:rPr>
              <a:t>n</a:t>
            </a:r>
            <a:endParaRPr sz="4400">
              <a:latin typeface="Times New Roman"/>
              <a:cs typeface="Times New Roman"/>
            </a:endParaRPr>
          </a:p>
          <a:p>
            <a:pPr marL="241604" marR="162380" indent="-228904">
              <a:lnSpc>
                <a:spcPts val="3030"/>
              </a:lnSpc>
              <a:spcBef>
                <a:spcPts val="110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Stack</a:t>
            </a:r>
            <a:r>
              <a:rPr sz="2800" spc="-6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-3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gan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z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r>
              <a:rPr sz="2800" spc="-9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co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ters</a:t>
            </a:r>
            <a:r>
              <a:rPr sz="2800" spc="-11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 </a:t>
            </a:r>
            <a:r>
              <a:rPr sz="2800" spc="9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etter</a:t>
            </a:r>
            <a:r>
              <a:rPr sz="2800" spc="-3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ited</a:t>
            </a:r>
            <a:r>
              <a:rPr sz="2800" spc="-3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3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29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6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7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an the traditi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nal</a:t>
            </a:r>
            <a:r>
              <a:rPr sz="2800" spc="-3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ix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tatio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r>
              <a:rPr sz="2800" spc="-11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Thus</a:t>
            </a:r>
            <a:r>
              <a:rPr sz="2800" spc="-5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ix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tation</a:t>
            </a:r>
            <a:r>
              <a:rPr sz="2800" spc="-52" dirty="0" smtClean="0">
                <a:latin typeface="Times New Roman"/>
                <a:cs typeface="Times New Roman"/>
              </a:rPr>
              <a:t> 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ust</a:t>
            </a:r>
            <a:r>
              <a:rPr sz="2800" spc="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 con</a:t>
            </a:r>
            <a:r>
              <a:rPr sz="2800" spc="9" dirty="0" smtClean="0">
                <a:latin typeface="Times New Roman"/>
                <a:cs typeface="Times New Roman"/>
              </a:rPr>
              <a:t>v</a:t>
            </a:r>
            <a:r>
              <a:rPr sz="2800" spc="0" dirty="0" smtClean="0">
                <a:latin typeface="Times New Roman"/>
                <a:cs typeface="Times New Roman"/>
              </a:rPr>
              <a:t>erted</a:t>
            </a:r>
            <a:r>
              <a:rPr sz="2800" spc="-6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1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19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6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n.</a:t>
            </a:r>
            <a:endParaRPr sz="2800">
              <a:latin typeface="Times New Roman"/>
              <a:cs typeface="Times New Roman"/>
            </a:endParaRPr>
          </a:p>
          <a:p>
            <a:pPr marL="12700" marR="61335">
              <a:lnSpc>
                <a:spcPct val="95825"/>
              </a:lnSpc>
              <a:spcBef>
                <a:spcPts val="6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ns</a:t>
            </a:r>
            <a:r>
              <a:rPr sz="2800" spc="-15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 </a:t>
            </a:r>
            <a:r>
              <a:rPr sz="2800" spc="4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ally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rep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esented</a:t>
            </a:r>
            <a:r>
              <a:rPr sz="2800" spc="-12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what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 kn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wn</a:t>
            </a:r>
            <a:r>
              <a:rPr sz="2800" spc="-7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as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ix</a:t>
            </a:r>
            <a:endParaRPr sz="2800">
              <a:latin typeface="Times New Roman"/>
              <a:cs typeface="Times New Roman"/>
            </a:endParaRPr>
          </a:p>
          <a:p>
            <a:pPr marL="241604">
              <a:lnSpc>
                <a:spcPts val="3025"/>
              </a:lnSpc>
              <a:spcBef>
                <a:spcPts val="151"/>
              </a:spcBef>
            </a:pP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n,</a:t>
            </a:r>
            <a:r>
              <a:rPr sz="2800" spc="-7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which</a:t>
            </a:r>
            <a:r>
              <a:rPr sz="2800" spc="-6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ch</a:t>
            </a:r>
            <a:r>
              <a:rPr sz="2800" spc="-2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erator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 writ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en</a:t>
            </a:r>
            <a:r>
              <a:rPr sz="2800" spc="-2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betwe</a:t>
            </a:r>
            <a:r>
              <a:rPr sz="2800" spc="-14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two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erands</a:t>
            </a:r>
            <a:r>
              <a:rPr sz="2800" spc="-10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(i.e.,</a:t>
            </a:r>
            <a:endParaRPr sz="2800">
              <a:latin typeface="Times New Roman"/>
              <a:cs typeface="Times New Roman"/>
            </a:endParaRPr>
          </a:p>
          <a:p>
            <a:pPr marL="241604" marR="61335">
              <a:lnSpc>
                <a:spcPts val="3025"/>
              </a:lnSpc>
            </a:pP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17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+ B).</a:t>
            </a:r>
            <a:endParaRPr sz="2800">
              <a:latin typeface="Times New Roman"/>
              <a:cs typeface="Times New Roman"/>
            </a:endParaRPr>
          </a:p>
          <a:p>
            <a:pPr marL="241604" marR="315238" indent="-228904">
              <a:lnSpc>
                <a:spcPts val="3020"/>
              </a:lnSpc>
              <a:spcBef>
                <a:spcPts val="1001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we</a:t>
            </a:r>
            <a:r>
              <a:rPr sz="2800" spc="-32" dirty="0" smtClean="0">
                <a:latin typeface="Times New Roman"/>
                <a:cs typeface="Times New Roman"/>
              </a:rPr>
              <a:t> 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g</a:t>
            </a:r>
            <a:r>
              <a:rPr sz="2800" spc="0" dirty="0" smtClean="0">
                <a:latin typeface="Times New Roman"/>
                <a:cs typeface="Times New Roman"/>
              </a:rPr>
              <a:t>uish</a:t>
            </a:r>
            <a:r>
              <a:rPr sz="2800" spc="-12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betwe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-1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17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+ B )*C</a:t>
            </a:r>
            <a:r>
              <a:rPr sz="2800" spc="-3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</a:t>
            </a:r>
            <a:r>
              <a:rPr sz="2800" spc="-20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16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+ (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 *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 )</a:t>
            </a:r>
            <a:r>
              <a:rPr sz="2800" spc="-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by</a:t>
            </a:r>
            <a:r>
              <a:rPr sz="2800" spc="-2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us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ng either 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arent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eses</a:t>
            </a:r>
            <a:r>
              <a:rPr sz="2800" spc="-16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or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some</a:t>
            </a:r>
            <a:r>
              <a:rPr sz="2800" spc="-6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erato</a:t>
            </a:r>
            <a:r>
              <a:rPr sz="2800" spc="-34" dirty="0" smtClean="0">
                <a:latin typeface="Times New Roman"/>
                <a:cs typeface="Times New Roman"/>
              </a:rPr>
              <a:t>r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edence</a:t>
            </a:r>
            <a:r>
              <a:rPr sz="2800" spc="-135" dirty="0" smtClean="0">
                <a:latin typeface="Times New Roman"/>
                <a:cs typeface="Times New Roman"/>
              </a:rPr>
              <a:t> 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ven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n.</a:t>
            </a:r>
            <a:endParaRPr sz="2800">
              <a:latin typeface="Times New Roman"/>
              <a:cs typeface="Times New Roman"/>
            </a:endParaRPr>
          </a:p>
          <a:p>
            <a:pPr marL="12700" marR="61335">
              <a:lnSpc>
                <a:spcPct val="95825"/>
              </a:lnSpc>
              <a:spcBef>
                <a:spcPts val="63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lish</a:t>
            </a:r>
            <a:r>
              <a:rPr sz="2800" spc="-3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tation</a:t>
            </a:r>
            <a:r>
              <a:rPr sz="2800" spc="-5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refix</a:t>
            </a:r>
            <a:r>
              <a:rPr sz="2800" spc="-3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tatio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)</a:t>
            </a:r>
            <a:r>
              <a:rPr sz="2800" spc="-2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–</a:t>
            </a:r>
            <a:endParaRPr sz="2800">
              <a:latin typeface="Times New Roman"/>
              <a:cs typeface="Times New Roman"/>
            </a:endParaRPr>
          </a:p>
          <a:p>
            <a:pPr marL="12700" marR="195150" indent="914654">
              <a:lnSpc>
                <a:spcPts val="3020"/>
              </a:lnSpc>
              <a:spcBef>
                <a:spcPts val="116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It 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efers</a:t>
            </a:r>
            <a:r>
              <a:rPr sz="2800" spc="-5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6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which</a:t>
            </a:r>
            <a:r>
              <a:rPr sz="2800" spc="-5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erator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 p</a:t>
            </a:r>
            <a:r>
              <a:rPr sz="2800" spc="4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ed</a:t>
            </a:r>
            <a:r>
              <a:rPr sz="2800" spc="-4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bef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r>
              <a:rPr sz="2800" spc="-7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its two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erands</a:t>
            </a:r>
            <a:r>
              <a:rPr sz="2800" spc="-10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r>
              <a:rPr sz="2800" spc="-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Here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no</a:t>
            </a:r>
            <a:r>
              <a:rPr sz="2800" spc="-2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parent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eses</a:t>
            </a:r>
            <a:r>
              <a:rPr sz="2800" spc="-15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 re</a:t>
            </a:r>
            <a:r>
              <a:rPr sz="2800" spc="4" dirty="0" smtClean="0">
                <a:latin typeface="Times New Roman"/>
                <a:cs typeface="Times New Roman"/>
              </a:rPr>
              <a:t>q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red,</a:t>
            </a:r>
            <a:r>
              <a:rPr sz="2800" spc="-11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i.e</a:t>
            </a:r>
            <a:r>
              <a:rPr sz="2800" spc="-9" dirty="0" smtClean="0">
                <a:latin typeface="Times New Roman"/>
                <a:cs typeface="Times New Roman"/>
              </a:rPr>
              <a:t>.</a:t>
            </a:r>
            <a:r>
              <a:rPr sz="2800" spc="0" dirty="0" smtClean="0">
                <a:latin typeface="Times New Roman"/>
                <a:cs typeface="Times New Roman"/>
              </a:rPr>
              <a:t>,</a:t>
            </a:r>
            <a:endParaRPr sz="2800">
              <a:latin typeface="Times New Roman"/>
              <a:cs typeface="Times New Roman"/>
            </a:endParaRPr>
          </a:p>
          <a:p>
            <a:pPr marL="1346454" marR="61335">
              <a:lnSpc>
                <a:spcPct val="95825"/>
              </a:lnSpc>
              <a:spcBef>
                <a:spcPts val="650"/>
              </a:spcBef>
            </a:pPr>
            <a:r>
              <a:rPr sz="2800" spc="0" dirty="0" smtClean="0">
                <a:latin typeface="Times New Roman"/>
                <a:cs typeface="Times New Roman"/>
              </a:rPr>
              <a:t>+AB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916940" y="450013"/>
            <a:ext cx="10231036" cy="8951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7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14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verse Pol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sh</a:t>
            </a:r>
            <a:r>
              <a:rPr sz="2800" spc="-2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notatio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ostfix</a:t>
            </a:r>
            <a:r>
              <a:rPr sz="2800" spc="-5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tatio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)</a:t>
            </a:r>
            <a:r>
              <a:rPr sz="2800" spc="-3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–</a:t>
            </a:r>
            <a:endParaRPr sz="2800">
              <a:latin typeface="Times New Roman"/>
              <a:cs typeface="Times New Roman"/>
            </a:endParaRPr>
          </a:p>
          <a:p>
            <a:pPr marL="927354">
              <a:lnSpc>
                <a:spcPct val="95825"/>
              </a:lnSpc>
              <a:spcBef>
                <a:spcPts val="666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It 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efers</a:t>
            </a:r>
            <a:r>
              <a:rPr sz="2800" spc="-5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analo</a:t>
            </a:r>
            <a:r>
              <a:rPr sz="2800" spc="9" dirty="0" smtClean="0">
                <a:latin typeface="Times New Roman"/>
                <a:cs typeface="Times New Roman"/>
              </a:rPr>
              <a:t>g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-13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6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which</a:t>
            </a:r>
            <a:r>
              <a:rPr sz="2800" spc="-6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erator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 p</a:t>
            </a:r>
            <a:r>
              <a:rPr sz="2800" spc="4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940" y="1348756"/>
            <a:ext cx="4706222" cy="22979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after its two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peran</a:t>
            </a:r>
            <a:r>
              <a:rPr sz="2800" spc="9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s.</a:t>
            </a:r>
            <a:r>
              <a:rPr sz="2800" spc="-27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Agai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,</a:t>
            </a:r>
            <a:r>
              <a:rPr sz="2800" spc="-75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4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h</a:t>
            </a:r>
            <a:r>
              <a:rPr sz="2800" spc="-5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n,</a:t>
            </a:r>
            <a:endParaRPr sz="2800">
              <a:latin typeface="Times New Roman"/>
              <a:cs typeface="Times New Roman"/>
            </a:endParaRPr>
          </a:p>
          <a:p>
            <a:pPr marL="1841753" marR="53263">
              <a:lnSpc>
                <a:spcPct val="95825"/>
              </a:lnSpc>
              <a:spcBef>
                <a:spcPts val="651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i.e</a:t>
            </a:r>
            <a:r>
              <a:rPr sz="2800" spc="-9" dirty="0" smtClean="0">
                <a:latin typeface="Times New Roman"/>
                <a:cs typeface="Times New Roman"/>
              </a:rPr>
              <a:t>.</a:t>
            </a:r>
            <a:r>
              <a:rPr sz="2800" spc="0" dirty="0" smtClean="0">
                <a:latin typeface="Times New Roman"/>
                <a:cs typeface="Times New Roman"/>
              </a:rPr>
              <a:t>,</a:t>
            </a:r>
            <a:r>
              <a:rPr sz="2800" spc="-15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AB+</a:t>
            </a:r>
            <a:endParaRPr sz="2800">
              <a:latin typeface="Times New Roman"/>
              <a:cs typeface="Times New Roman"/>
            </a:endParaRPr>
          </a:p>
          <a:p>
            <a:pPr marL="12700" marR="14653">
              <a:lnSpc>
                <a:spcPct val="95825"/>
              </a:lnSpc>
              <a:spcBef>
                <a:spcPts val="800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There</a:t>
            </a:r>
            <a:r>
              <a:rPr sz="2800" spc="-6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 3</a:t>
            </a:r>
            <a:r>
              <a:rPr sz="2800" spc="-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levels</a:t>
            </a:r>
            <a:r>
              <a:rPr sz="2800" spc="-1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precedence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Hi</a:t>
            </a:r>
            <a:r>
              <a:rPr sz="2800" spc="4" dirty="0" smtClean="0">
                <a:latin typeface="Times New Roman"/>
                <a:cs typeface="Times New Roman"/>
              </a:rPr>
              <a:t>g</a:t>
            </a:r>
            <a:r>
              <a:rPr sz="2800" spc="0" dirty="0" smtClean="0">
                <a:latin typeface="Times New Roman"/>
                <a:cs typeface="Times New Roman"/>
              </a:rPr>
              <a:t>hest: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nen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iati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5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(^)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32206" y="1348756"/>
            <a:ext cx="173587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paren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heses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76773" y="1348756"/>
            <a:ext cx="158887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is 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equ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red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974687" y="1348756"/>
            <a:ext cx="35492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40432" y="1348756"/>
            <a:ext cx="12220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ver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08770" y="2754138"/>
            <a:ext cx="175718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for</a:t>
            </a:r>
            <a:r>
              <a:rPr sz="2800" spc="-2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5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nary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77128" y="2754138"/>
            <a:ext cx="140067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erators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0" y="3776996"/>
            <a:ext cx="6441202" cy="8910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Next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h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est:</a:t>
            </a:r>
            <a:r>
              <a:rPr sz="2800" spc="-7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Mu</a:t>
            </a:r>
            <a:r>
              <a:rPr sz="2800" spc="4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ti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lication</a:t>
            </a:r>
            <a:r>
              <a:rPr sz="2800" spc="-7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9" dirty="0" smtClean="0">
                <a:latin typeface="Times New Roman"/>
                <a:cs typeface="Times New Roman"/>
              </a:rPr>
              <a:t>*</a:t>
            </a:r>
            <a:r>
              <a:rPr sz="2800" spc="0" dirty="0" smtClean="0">
                <a:latin typeface="Times New Roman"/>
                <a:cs typeface="Times New Roman"/>
              </a:rPr>
              <a:t>)</a:t>
            </a:r>
            <a:r>
              <a:rPr sz="2800" spc="-3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di</a:t>
            </a:r>
            <a:r>
              <a:rPr sz="2800" spc="9" dirty="0" smtClean="0">
                <a:latin typeface="Times New Roman"/>
                <a:cs typeface="Times New Roman"/>
              </a:rPr>
              <a:t>v</a:t>
            </a:r>
            <a:r>
              <a:rPr sz="2800" spc="0" dirty="0" smtClean="0">
                <a:latin typeface="Times New Roman"/>
                <a:cs typeface="Times New Roman"/>
              </a:rPr>
              <a:t>is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Lowest:</a:t>
            </a:r>
            <a:r>
              <a:rPr sz="2800" spc="-24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Ad</a:t>
            </a:r>
            <a:r>
              <a:rPr sz="2800" spc="9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iti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7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(+)</a:t>
            </a:r>
            <a:r>
              <a:rPr sz="2800" spc="-2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9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traction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25" dirty="0" smtClean="0">
                <a:latin typeface="Times New Roman"/>
                <a:cs typeface="Times New Roman"/>
              </a:rPr>
              <a:t>(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364345" y="3776996"/>
            <a:ext cx="41387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(/)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179467"/>
            <a:ext cx="10743355" cy="65609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3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ex:</a:t>
            </a:r>
            <a:endParaRPr sz="2800">
              <a:latin typeface="Times New Roman"/>
              <a:cs typeface="Times New Roman"/>
            </a:endParaRPr>
          </a:p>
          <a:p>
            <a:pPr marL="927354" marR="4715582">
              <a:lnSpc>
                <a:spcPts val="2960"/>
              </a:lnSpc>
              <a:spcBef>
                <a:spcPts val="50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n:</a:t>
            </a:r>
            <a:r>
              <a:rPr sz="2800" spc="-7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19" dirty="0" smtClean="0">
                <a:latin typeface="Times New Roman"/>
                <a:cs typeface="Times New Roman"/>
              </a:rPr>
              <a:t>A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B)*[C/(D+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)+</a:t>
            </a:r>
            <a:r>
              <a:rPr sz="2800" spc="14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] 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6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n:</a:t>
            </a:r>
            <a:r>
              <a:rPr sz="2800" spc="-22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4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-</a:t>
            </a:r>
            <a:r>
              <a:rPr sz="2800" spc="-3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CDE</a:t>
            </a:r>
            <a:r>
              <a:rPr sz="2800" spc="-5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+/F +*</a:t>
            </a:r>
            <a:endParaRPr sz="2800">
              <a:latin typeface="Times New Roman"/>
              <a:cs typeface="Times New Roman"/>
            </a:endParaRPr>
          </a:p>
          <a:p>
            <a:pPr marL="12700" marR="48635">
              <a:lnSpc>
                <a:spcPct val="95825"/>
              </a:lnSpc>
              <a:spcBef>
                <a:spcPts val="1059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-225" dirty="0" smtClean="0">
                <a:latin typeface="Times New Roman"/>
                <a:cs typeface="Times New Roman"/>
              </a:rPr>
              <a:t>W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26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ir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-4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per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m</a:t>
            </a:r>
            <a:r>
              <a:rPr sz="2800" spc="-10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arit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etic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si</a:t>
            </a:r>
            <a:r>
              <a:rPr sz="2800" spc="9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7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paren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heses</a:t>
            </a:r>
            <a:r>
              <a:rPr sz="2800" spc="-14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34" dirty="0" smtClean="0">
                <a:latin typeface="Times New Roman"/>
                <a:cs typeface="Times New Roman"/>
              </a:rPr>
              <a:t>A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B)</a:t>
            </a:r>
            <a:r>
              <a:rPr sz="2800" spc="-4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(</a:t>
            </a:r>
            <a:r>
              <a:rPr sz="2800" spc="0" dirty="0" smtClean="0">
                <a:latin typeface="Times New Roman"/>
                <a:cs typeface="Times New Roman"/>
              </a:rPr>
              <a:t>D+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).</a:t>
            </a:r>
            <a:endParaRPr sz="2800">
              <a:latin typeface="Times New Roman"/>
              <a:cs typeface="Times New Roman"/>
            </a:endParaRPr>
          </a:p>
          <a:p>
            <a:pPr marL="12700" marR="48635">
              <a:lnSpc>
                <a:spcPct val="95825"/>
              </a:lnSpc>
              <a:spcBef>
                <a:spcPts val="799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v</a:t>
            </a:r>
            <a:r>
              <a:rPr sz="2800" spc="0" dirty="0" smtClean="0">
                <a:latin typeface="Times New Roman"/>
                <a:cs typeface="Times New Roman"/>
              </a:rPr>
              <a:t>is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C/(D+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)</a:t>
            </a:r>
            <a:r>
              <a:rPr sz="2800" spc="-78" dirty="0" smtClean="0">
                <a:latin typeface="Times New Roman"/>
                <a:cs typeface="Times New Roman"/>
              </a:rPr>
              <a:t> 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ne</a:t>
            </a:r>
            <a:r>
              <a:rPr sz="2800" spc="-6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add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ti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8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with</a:t>
            </a:r>
            <a:r>
              <a:rPr sz="2800" spc="-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endParaRPr sz="2800">
              <a:latin typeface="Times New Roman"/>
              <a:cs typeface="Times New Roman"/>
            </a:endParaRPr>
          </a:p>
          <a:p>
            <a:pPr marL="12700" marR="48635">
              <a:lnSpc>
                <a:spcPct val="95825"/>
              </a:lnSpc>
              <a:spcBef>
                <a:spcPts val="78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After 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hat</a:t>
            </a:r>
            <a:r>
              <a:rPr sz="2800" spc="-14" dirty="0" smtClean="0">
                <a:latin typeface="Times New Roman"/>
                <a:cs typeface="Times New Roman"/>
              </a:rPr>
              <a:t> m</a:t>
            </a:r>
            <a:r>
              <a:rPr sz="2800" spc="0" dirty="0" smtClean="0">
                <a:latin typeface="Times New Roman"/>
                <a:cs typeface="Times New Roman"/>
              </a:rPr>
              <a:t>ul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ip</a:t>
            </a:r>
            <a:r>
              <a:rPr sz="2800" spc="4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y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two t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s in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ide</a:t>
            </a:r>
            <a:r>
              <a:rPr sz="2800" spc="-1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parentheses</a:t>
            </a:r>
            <a:r>
              <a:rPr sz="2800" spc="-2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 b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14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ket.</a:t>
            </a:r>
            <a:endParaRPr sz="2800">
              <a:latin typeface="Times New Roman"/>
              <a:cs typeface="Times New Roman"/>
            </a:endParaRPr>
          </a:p>
          <a:p>
            <a:pPr marL="12700" marR="48635">
              <a:lnSpc>
                <a:spcPct val="95825"/>
              </a:lnSpc>
              <a:spcBef>
                <a:spcPts val="80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c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r>
              <a:rPr sz="2800" spc="-10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2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gett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ng</a:t>
            </a:r>
            <a:r>
              <a:rPr sz="2800" spc="-4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res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lt</a:t>
            </a:r>
            <a:r>
              <a:rPr sz="2800" spc="-5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is:</a:t>
            </a:r>
            <a:endParaRPr sz="2800">
              <a:latin typeface="Times New Roman"/>
              <a:cs typeface="Times New Roman"/>
            </a:endParaRPr>
          </a:p>
          <a:p>
            <a:pPr marL="12700" marR="48635">
              <a:lnSpc>
                <a:spcPct val="95825"/>
              </a:lnSpc>
              <a:spcBef>
                <a:spcPts val="799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Con</a:t>
            </a:r>
            <a:r>
              <a:rPr sz="2800" spc="9" dirty="0" smtClean="0">
                <a:latin typeface="Times New Roman"/>
                <a:cs typeface="Times New Roman"/>
              </a:rPr>
              <a:t>v</a:t>
            </a:r>
            <a:r>
              <a:rPr sz="2800" spc="0" dirty="0" smtClean="0">
                <a:latin typeface="Times New Roman"/>
                <a:cs typeface="Times New Roman"/>
              </a:rPr>
              <a:t>ert</a:t>
            </a:r>
            <a:r>
              <a:rPr sz="2800" spc="-7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4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14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ver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5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4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h</a:t>
            </a:r>
            <a:r>
              <a:rPr sz="2800" spc="-5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n(</a:t>
            </a:r>
            <a:r>
              <a:rPr sz="2800" spc="-7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54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8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)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12700" marR="48635">
              <a:lnSpc>
                <a:spcPct val="95825"/>
              </a:lnSpc>
              <a:spcBef>
                <a:spcPts val="78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4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sh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-7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sta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k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 t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der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they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 appe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-150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241604" marR="1179260" indent="-228904">
              <a:lnSpc>
                <a:spcPts val="3020"/>
              </a:lnSpc>
              <a:spcBef>
                <a:spcPts val="115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When</a:t>
            </a:r>
            <a:r>
              <a:rPr sz="2800" spc="-6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any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erator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enco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er</a:t>
            </a:r>
            <a:r>
              <a:rPr sz="2800" spc="-13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en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two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-9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erands</a:t>
            </a:r>
            <a:r>
              <a:rPr sz="2800" spc="-10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 exe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-6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eratio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12700" marR="48635">
              <a:lnSpc>
                <a:spcPct val="95825"/>
              </a:lnSpc>
              <a:spcBef>
                <a:spcPts val="65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After</a:t>
            </a:r>
            <a:r>
              <a:rPr sz="2800" spc="-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exe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6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sh</a:t>
            </a:r>
            <a:r>
              <a:rPr sz="2800" spc="-5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res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lt</a:t>
            </a:r>
            <a:r>
              <a:rPr sz="2800" spc="-5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tained</a:t>
            </a:r>
            <a:r>
              <a:rPr sz="2800" spc="-3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5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stack.</a:t>
            </a:r>
            <a:endParaRPr sz="2800">
              <a:latin typeface="Times New Roman"/>
              <a:cs typeface="Times New Roman"/>
            </a:endParaRPr>
          </a:p>
          <a:p>
            <a:pPr marL="241604" indent="-228904">
              <a:lnSpc>
                <a:spcPts val="3020"/>
              </a:lnSpc>
              <a:spcBef>
                <a:spcPts val="1151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After</a:t>
            </a:r>
            <a:r>
              <a:rPr sz="2800" spc="-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co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4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ete</a:t>
            </a:r>
            <a:r>
              <a:rPr sz="2800" spc="-7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exe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6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x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ress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12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al</a:t>
            </a:r>
            <a:r>
              <a:rPr sz="2800" spc="-5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res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lt</a:t>
            </a:r>
            <a:r>
              <a:rPr sz="2800" spc="-5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ains</a:t>
            </a:r>
            <a:r>
              <a:rPr sz="2800" spc="-7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2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t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-4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stack.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93647" y="1900427"/>
            <a:ext cx="9563100" cy="45918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916940" y="640096"/>
            <a:ext cx="4461940" cy="1148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n:</a:t>
            </a:r>
            <a:r>
              <a:rPr sz="2800" spc="-7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9" dirty="0" smtClean="0">
                <a:latin typeface="Times New Roman"/>
                <a:cs typeface="Times New Roman"/>
              </a:rPr>
              <a:t>2</a:t>
            </a:r>
            <a:r>
              <a:rPr sz="2800" spc="0" dirty="0" smtClean="0">
                <a:latin typeface="Times New Roman"/>
                <a:cs typeface="Times New Roman"/>
              </a:rPr>
              <a:t>+4)</a:t>
            </a:r>
            <a:r>
              <a:rPr sz="2800" spc="-6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*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(4+</a:t>
            </a:r>
            <a:r>
              <a:rPr sz="2800" spc="4" dirty="0" smtClean="0">
                <a:latin typeface="Times New Roman"/>
                <a:cs typeface="Times New Roman"/>
              </a:rPr>
              <a:t>6</a:t>
            </a:r>
            <a:r>
              <a:rPr sz="2800" spc="0" dirty="0" smtClean="0"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020"/>
              </a:lnSpc>
              <a:spcBef>
                <a:spcPts val="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6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n:</a:t>
            </a:r>
            <a:r>
              <a:rPr sz="2800" spc="-8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2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4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+ 4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6</a:t>
            </a:r>
            <a:r>
              <a:rPr sz="2800" spc="-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+ * Result: 60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806839" y="518286"/>
            <a:ext cx="10588781" cy="6273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400" dirty="0" smtClean="0"/>
              <a:t>E.G.S. </a:t>
            </a:r>
            <a:r>
              <a:rPr lang="en-US" sz="2400" dirty="0" err="1" smtClean="0"/>
              <a:t>Pillay</a:t>
            </a:r>
            <a:r>
              <a:rPr lang="en-US" sz="2400" dirty="0" smtClean="0"/>
              <a:t> Engineering College, </a:t>
            </a:r>
            <a:r>
              <a:rPr lang="en-US" sz="2400" dirty="0" err="1" smtClean="0"/>
              <a:t>Nagapattinam</a:t>
            </a:r>
            <a:endParaRPr lang="en-US" sz="2400" dirty="0" smtClean="0"/>
          </a:p>
          <a:p>
            <a:pPr algn="ctr"/>
            <a:r>
              <a:rPr lang="en-US" sz="2000" dirty="0" smtClean="0"/>
              <a:t>Department of Computer Science and Engineering</a:t>
            </a:r>
            <a:endParaRPr lang="en-US" sz="2000" dirty="0"/>
          </a:p>
        </p:txBody>
      </p:sp>
      <p:sp>
        <p:nvSpPr>
          <p:cNvPr id="4" name="object 4"/>
          <p:cNvSpPr txBox="1"/>
          <p:nvPr/>
        </p:nvSpPr>
        <p:spPr>
          <a:xfrm>
            <a:off x="1384333" y="1915668"/>
            <a:ext cx="9207467" cy="1926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4585"/>
              </a:lnSpc>
              <a:spcBef>
                <a:spcPts val="229"/>
              </a:spcBef>
            </a:pPr>
            <a:r>
              <a:rPr sz="6600" b="1" spc="0" baseline="3103" dirty="0" smtClean="0">
                <a:latin typeface="Calibri"/>
                <a:cs typeface="Calibri"/>
              </a:rPr>
              <a:t>I</a:t>
            </a:r>
            <a:r>
              <a:rPr sz="6600" b="1" spc="-29" baseline="3103" dirty="0" smtClean="0">
                <a:latin typeface="Calibri"/>
                <a:cs typeface="Calibri"/>
              </a:rPr>
              <a:t>n</a:t>
            </a:r>
            <a:r>
              <a:rPr sz="6600" b="1" spc="0" baseline="3103" dirty="0" smtClean="0">
                <a:latin typeface="Calibri"/>
                <a:cs typeface="Calibri"/>
              </a:rPr>
              <a:t>t</a:t>
            </a:r>
            <a:r>
              <a:rPr sz="6600" b="1" spc="-59" baseline="3103" dirty="0" smtClean="0">
                <a:latin typeface="Calibri"/>
                <a:cs typeface="Calibri"/>
              </a:rPr>
              <a:t>r</a:t>
            </a:r>
            <a:r>
              <a:rPr sz="6600" b="1" spc="0" baseline="3103" dirty="0" smtClean="0">
                <a:latin typeface="Calibri"/>
                <a:cs typeface="Calibri"/>
              </a:rPr>
              <a:t>oduction</a:t>
            </a:r>
            <a:r>
              <a:rPr sz="6600" b="1" spc="-25" baseline="3103" dirty="0" smtClean="0">
                <a:latin typeface="Calibri"/>
                <a:cs typeface="Calibri"/>
              </a:rPr>
              <a:t> </a:t>
            </a:r>
            <a:r>
              <a:rPr sz="6600" b="1" baseline="3103" dirty="0">
                <a:latin typeface="Calibri"/>
                <a:cs typeface="Calibri"/>
              </a:rPr>
              <a:t>To </a:t>
            </a:r>
            <a:r>
              <a:rPr lang="en-US" sz="6600" b="1" baseline="3103" dirty="0">
                <a:latin typeface="Calibri"/>
                <a:cs typeface="Calibri"/>
              </a:rPr>
              <a:t>STACK &amp; QUEUE</a:t>
            </a:r>
            <a:endParaRPr sz="6600" b="1" baseline="3103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04373" y="1915669"/>
            <a:ext cx="3320616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endParaRPr sz="44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157682" y="3657600"/>
            <a:ext cx="5800873" cy="160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400" dirty="0" err="1"/>
              <a:t>E.Elakiya</a:t>
            </a:r>
            <a:r>
              <a:rPr lang="en-US" sz="2400" dirty="0"/>
              <a:t> M.E (</a:t>
            </a:r>
            <a:r>
              <a:rPr lang="en-US" sz="2400" dirty="0" err="1"/>
              <a:t>Ph.D</a:t>
            </a:r>
            <a:r>
              <a:rPr lang="en-US" sz="2400" dirty="0"/>
              <a:t>)</a:t>
            </a:r>
          </a:p>
          <a:p>
            <a:pPr algn="ctr"/>
            <a:r>
              <a:rPr lang="en-US" sz="2000" dirty="0"/>
              <a:t>Assistant Professor</a:t>
            </a:r>
          </a:p>
          <a:p>
            <a:pPr algn="ctr"/>
            <a:r>
              <a:rPr lang="en-US" sz="2000" dirty="0"/>
              <a:t>Department of Computer Science and Engineering</a:t>
            </a:r>
          </a:p>
          <a:p>
            <a:pPr algn="ctr"/>
            <a:r>
              <a:rPr lang="en-US" sz="2000" dirty="0"/>
              <a:t>E.G.S. </a:t>
            </a:r>
            <a:r>
              <a:rPr lang="en-US" sz="2000" dirty="0" err="1"/>
              <a:t>Pillay</a:t>
            </a:r>
            <a:r>
              <a:rPr lang="en-US" sz="2000" dirty="0"/>
              <a:t> Engineering College, </a:t>
            </a:r>
            <a:r>
              <a:rPr lang="en-US" sz="2000" dirty="0" err="1"/>
              <a:t>Nagapattinam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7392" y="432124"/>
            <a:ext cx="1026209" cy="71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778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758821" y="735747"/>
            <a:ext cx="5065272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Co</a:t>
            </a:r>
            <a:r>
              <a:rPr sz="4400" spc="14" dirty="0" smtClean="0">
                <a:latin typeface="Times New Roman"/>
                <a:cs typeface="Times New Roman"/>
              </a:rPr>
              <a:t>n</a:t>
            </a:r>
            <a:r>
              <a:rPr sz="4400" spc="0" dirty="0" smtClean="0">
                <a:latin typeface="Times New Roman"/>
                <a:cs typeface="Times New Roman"/>
              </a:rPr>
              <a:t>version</a:t>
            </a:r>
            <a:r>
              <a:rPr sz="4400" spc="-34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of infix to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54655" y="735747"/>
            <a:ext cx="1663946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postfix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1871517"/>
            <a:ext cx="6880621" cy="7666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fix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n:</a:t>
            </a:r>
            <a:r>
              <a:rPr sz="2800" spc="-19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ress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13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fo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m</a:t>
            </a:r>
            <a:r>
              <a:rPr sz="2800" spc="-6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endParaRPr sz="2800">
              <a:latin typeface="Times New Roman"/>
              <a:cs typeface="Times New Roman"/>
            </a:endParaRPr>
          </a:p>
          <a:p>
            <a:pPr marL="241604" marR="53564">
              <a:lnSpc>
                <a:spcPts val="3025"/>
              </a:lnSpc>
              <a:spcBef>
                <a:spcPts val="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is 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betw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en</a:t>
            </a:r>
            <a:r>
              <a:rPr sz="2800" spc="-2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every pair of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07370" y="1873520"/>
            <a:ext cx="341581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-27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r>
              <a:rPr sz="2800" spc="-7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When</a:t>
            </a:r>
            <a:r>
              <a:rPr sz="2800" spc="-66" dirty="0" smtClean="0">
                <a:latin typeface="Times New Roman"/>
                <a:cs typeface="Times New Roman"/>
              </a:rPr>
              <a:t> </a:t>
            </a:r>
            <a:r>
              <a:rPr sz="2800" spc="-14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perat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0" y="2768010"/>
            <a:ext cx="9349576" cy="7665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ix</a:t>
            </a:r>
            <a:r>
              <a:rPr sz="2800" spc="-8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n:</a:t>
            </a:r>
            <a:r>
              <a:rPr sz="2800" spc="-20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ress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13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rm</a:t>
            </a:r>
            <a:r>
              <a:rPr sz="2800" spc="-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p.</a:t>
            </a:r>
            <a:r>
              <a:rPr sz="2800" spc="-8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When</a:t>
            </a:r>
            <a:r>
              <a:rPr sz="2800" spc="-6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</a:t>
            </a:r>
            <a:endParaRPr sz="2800">
              <a:latin typeface="Times New Roman"/>
              <a:cs typeface="Times New Roman"/>
            </a:endParaRPr>
          </a:p>
          <a:p>
            <a:pPr marL="241604" marR="53564">
              <a:lnSpc>
                <a:spcPts val="3025"/>
              </a:lnSpc>
              <a:spcBef>
                <a:spcPts val="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erator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 fo</a:t>
            </a:r>
            <a:r>
              <a:rPr sz="2800" spc="9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l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wed</a:t>
            </a:r>
            <a:r>
              <a:rPr sz="2800" spc="-11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2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every</a:t>
            </a:r>
            <a:r>
              <a:rPr sz="2800" spc="-62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air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erand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6940" y="4172891"/>
            <a:ext cx="9627367" cy="1279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7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Why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post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ix</a:t>
            </a:r>
            <a:r>
              <a:rPr sz="2800" spc="-6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representation</a:t>
            </a:r>
            <a:r>
              <a:rPr sz="2800" spc="-1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</a:t>
            </a:r>
            <a:r>
              <a:rPr sz="2800" spc="-14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x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n?</a:t>
            </a:r>
            <a:endParaRPr sz="2800">
              <a:latin typeface="Times New Roman"/>
              <a:cs typeface="Times New Roman"/>
            </a:endParaRPr>
          </a:p>
          <a:p>
            <a:pPr marL="12700" indent="914654">
              <a:lnSpc>
                <a:spcPts val="3020"/>
              </a:lnSpc>
              <a:spcBef>
                <a:spcPts val="1014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co</a:t>
            </a:r>
            <a:r>
              <a:rPr sz="2800" spc="-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ler</a:t>
            </a:r>
            <a:r>
              <a:rPr sz="2800" spc="-6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scans</a:t>
            </a:r>
            <a:r>
              <a:rPr sz="2800" spc="-6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4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either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om</a:t>
            </a:r>
            <a:r>
              <a:rPr sz="2800" spc="-4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left 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ri</a:t>
            </a:r>
            <a:r>
              <a:rPr sz="2800" spc="9" dirty="0" smtClean="0">
                <a:latin typeface="Times New Roman"/>
                <a:cs typeface="Times New Roman"/>
              </a:rPr>
              <a:t>g</a:t>
            </a:r>
            <a:r>
              <a:rPr sz="2800" spc="0" dirty="0" smtClean="0">
                <a:latin typeface="Times New Roman"/>
                <a:cs typeface="Times New Roman"/>
              </a:rPr>
              <a:t>ht</a:t>
            </a:r>
            <a:r>
              <a:rPr sz="2800" spc="-6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or f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om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-3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left.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916940" y="522777"/>
            <a:ext cx="7664310" cy="8945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Con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er</a:t>
            </a:r>
            <a:r>
              <a:rPr sz="2800" spc="-12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bel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w</a:t>
            </a:r>
            <a:r>
              <a:rPr sz="2800" spc="-68" dirty="0" smtClean="0">
                <a:latin typeface="Times New Roman"/>
                <a:cs typeface="Times New Roman"/>
              </a:rPr>
              <a:t> 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x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ress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:</a:t>
            </a:r>
            <a:r>
              <a:rPr sz="2800" spc="-13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1</a:t>
            </a:r>
            <a:r>
              <a:rPr sz="2800" spc="-5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p2</a:t>
            </a:r>
            <a:r>
              <a:rPr sz="2800" spc="-3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3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endParaRPr sz="2800">
              <a:latin typeface="Times New Roman"/>
              <a:cs typeface="Times New Roman"/>
            </a:endParaRPr>
          </a:p>
          <a:p>
            <a:pPr marL="1701546" marR="53564">
              <a:lnSpc>
                <a:spcPct val="95825"/>
              </a:lnSpc>
              <a:spcBef>
                <a:spcPts val="66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If</a:t>
            </a:r>
            <a:r>
              <a:rPr sz="2800" spc="-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1</a:t>
            </a:r>
            <a:r>
              <a:rPr sz="2800" spc="-5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= +,</a:t>
            </a:r>
            <a:r>
              <a:rPr sz="2800" spc="-22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p2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= </a:t>
            </a:r>
            <a:r>
              <a:rPr sz="2800" spc="9" dirty="0" smtClean="0">
                <a:latin typeface="Times New Roman"/>
                <a:cs typeface="Times New Roman"/>
              </a:rPr>
              <a:t>*</a:t>
            </a:r>
            <a:r>
              <a:rPr sz="2800" spc="0" dirty="0" smtClean="0">
                <a:latin typeface="Times New Roman"/>
                <a:cs typeface="Times New Roman"/>
              </a:rPr>
              <a:t>,</a:t>
            </a:r>
            <a:r>
              <a:rPr sz="2800" spc="-2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op3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= +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1547139"/>
            <a:ext cx="5996982" cy="12757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626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 co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pi</a:t>
            </a:r>
            <a:r>
              <a:rPr sz="2800" spc="4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er first</a:t>
            </a:r>
            <a:r>
              <a:rPr sz="2800" spc="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sc</a:t>
            </a:r>
            <a:r>
              <a:rPr sz="2800" spc="-14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ns</a:t>
            </a:r>
            <a:r>
              <a:rPr sz="2800" spc="-2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express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5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  <a:p>
            <a:pPr marL="12700" marR="22725">
              <a:lnSpc>
                <a:spcPts val="3025"/>
              </a:lnSpc>
              <a:spcBef>
                <a:spcPts val="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en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again</a:t>
            </a:r>
            <a:r>
              <a:rPr sz="2800" spc="-6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scan</a:t>
            </a:r>
            <a:r>
              <a:rPr sz="2800" spc="-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1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2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add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 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649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esult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 then</a:t>
            </a:r>
            <a:r>
              <a:rPr sz="2800" spc="-4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added</a:t>
            </a:r>
            <a:r>
              <a:rPr sz="2800" spc="-7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after anot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00240" y="1547139"/>
            <a:ext cx="1285086" cy="12757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894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evaluate</a:t>
            </a:r>
            <a:endParaRPr sz="2800">
              <a:latin typeface="Times New Roman"/>
              <a:cs typeface="Times New Roman"/>
            </a:endParaRPr>
          </a:p>
          <a:p>
            <a:pPr marL="12700" marR="53309">
              <a:lnSpc>
                <a:spcPts val="3025"/>
              </a:lnSpc>
              <a:spcBef>
                <a:spcPts val="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it.</a:t>
            </a:r>
            <a:endParaRPr sz="2800">
              <a:latin typeface="Times New Roman"/>
              <a:cs typeface="Times New Roman"/>
            </a:endParaRPr>
          </a:p>
          <a:p>
            <a:pPr marL="36491" marR="53309">
              <a:lnSpc>
                <a:spcPct val="95825"/>
              </a:lnSpc>
              <a:spcBef>
                <a:spcPts val="649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sc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92267" y="1547139"/>
            <a:ext cx="298834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 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x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6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*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c,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40" y="2954172"/>
            <a:ext cx="7248895" cy="17861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 repe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ted sc</a:t>
            </a:r>
            <a:r>
              <a:rPr sz="2800" spc="-14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ing</a:t>
            </a:r>
            <a:r>
              <a:rPr sz="2800" spc="-47" dirty="0" smtClean="0">
                <a:latin typeface="Times New Roman"/>
                <a:cs typeface="Times New Roman"/>
              </a:rPr>
              <a:t> 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akes it </a:t>
            </a:r>
            <a:r>
              <a:rPr sz="2800" spc="4" dirty="0" smtClean="0">
                <a:latin typeface="Times New Roman"/>
                <a:cs typeface="Times New Roman"/>
              </a:rPr>
              <a:t>v</a:t>
            </a:r>
            <a:r>
              <a:rPr sz="2800" spc="0" dirty="0" smtClean="0">
                <a:latin typeface="Times New Roman"/>
                <a:cs typeface="Times New Roman"/>
              </a:rPr>
              <a:t>ery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19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-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50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ficient.</a:t>
            </a:r>
            <a:endParaRPr sz="2800">
              <a:latin typeface="Times New Roman"/>
              <a:cs typeface="Times New Roman"/>
            </a:endParaRPr>
          </a:p>
          <a:p>
            <a:pPr marL="241604" indent="-228904">
              <a:lnSpc>
                <a:spcPts val="3020"/>
              </a:lnSpc>
              <a:spcBef>
                <a:spcPts val="1003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It is</a:t>
            </a:r>
            <a:r>
              <a:rPr sz="2800" spc="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better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vert</a:t>
            </a:r>
            <a:r>
              <a:rPr sz="2800" spc="-7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0" dirty="0" smtClean="0">
                <a:latin typeface="Times New Roman"/>
                <a:cs typeface="Times New Roman"/>
              </a:rPr>
              <a:t>x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ress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12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x</a:t>
            </a:r>
            <a:r>
              <a:rPr sz="2800" spc="0" dirty="0" smtClean="0">
                <a:latin typeface="Times New Roman"/>
                <a:cs typeface="Times New Roman"/>
              </a:rPr>
              <a:t>(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 evaluati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n.</a:t>
            </a:r>
            <a:endParaRPr sz="2800">
              <a:latin typeface="Times New Roman"/>
              <a:cs typeface="Times New Roman"/>
            </a:endParaRPr>
          </a:p>
          <a:p>
            <a:pPr marL="12700" marR="16377">
              <a:lnSpc>
                <a:spcPct val="95825"/>
              </a:lnSpc>
              <a:spcBef>
                <a:spcPts val="63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co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res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ng</a:t>
            </a:r>
            <a:r>
              <a:rPr sz="2800" spc="-17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4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9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ix</a:t>
            </a:r>
            <a:r>
              <a:rPr sz="2800" spc="-8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rm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7731" y="3465211"/>
            <a:ext cx="282352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efix)</a:t>
            </a:r>
            <a:r>
              <a:rPr sz="2800" spc="-7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rm</a:t>
            </a:r>
            <a:r>
              <a:rPr sz="2800" spc="-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164449" y="4359799"/>
            <a:ext cx="141570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abc*+d+.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784656" y="357405"/>
            <a:ext cx="7092317" cy="2581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45229" marR="35492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Algorit</a:t>
            </a:r>
            <a:r>
              <a:rPr sz="4400" spc="9" dirty="0" smtClean="0">
                <a:latin typeface="Times New Roman"/>
                <a:cs typeface="Times New Roman"/>
              </a:rPr>
              <a:t>h</a:t>
            </a:r>
            <a:r>
              <a:rPr sz="4400" spc="0" dirty="0" smtClean="0">
                <a:latin typeface="Times New Roman"/>
                <a:cs typeface="Times New Roman"/>
              </a:rPr>
              <a:t>m</a:t>
            </a:r>
            <a:endParaRPr sz="4400">
              <a:latin typeface="Times New Roman"/>
              <a:cs typeface="Times New Roman"/>
            </a:endParaRPr>
          </a:p>
          <a:p>
            <a:pPr marL="12700" marR="35492">
              <a:lnSpc>
                <a:spcPct val="95825"/>
              </a:lnSpc>
              <a:spcBef>
                <a:spcPts val="2512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r>
              <a:rPr sz="2200" spc="4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1.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Scan</a:t>
            </a:r>
            <a:r>
              <a:rPr sz="2200" spc="-42" dirty="0" smtClean="0">
                <a:latin typeface="Times New Roman"/>
                <a:cs typeface="Times New Roman"/>
              </a:rPr>
              <a:t> </a:t>
            </a:r>
            <a:r>
              <a:rPr sz="2200" spc="4" dirty="0" smtClean="0">
                <a:latin typeface="Times New Roman"/>
                <a:cs typeface="Times New Roman"/>
              </a:rPr>
              <a:t>t</a:t>
            </a:r>
            <a:r>
              <a:rPr sz="2200" spc="0" dirty="0" smtClean="0">
                <a:latin typeface="Times New Roman"/>
                <a:cs typeface="Times New Roman"/>
              </a:rPr>
              <a:t>he</a:t>
            </a:r>
            <a:r>
              <a:rPr sz="2200" spc="-20" dirty="0" smtClean="0">
                <a:latin typeface="Times New Roman"/>
                <a:cs typeface="Times New Roman"/>
              </a:rPr>
              <a:t> </a:t>
            </a:r>
            <a:r>
              <a:rPr sz="2200" spc="4" dirty="0" smtClean="0">
                <a:latin typeface="Times New Roman"/>
                <a:cs typeface="Times New Roman"/>
              </a:rPr>
              <a:t>i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4" dirty="0" smtClean="0">
                <a:latin typeface="Times New Roman"/>
                <a:cs typeface="Times New Roman"/>
              </a:rPr>
              <a:t>f</a:t>
            </a:r>
            <a:r>
              <a:rPr sz="2200" spc="0" dirty="0" smtClean="0">
                <a:latin typeface="Times New Roman"/>
                <a:cs typeface="Times New Roman"/>
              </a:rPr>
              <a:t>ix</a:t>
            </a:r>
            <a:r>
              <a:rPr sz="2200" spc="-3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ex</a:t>
            </a:r>
            <a:r>
              <a:rPr sz="2200" spc="9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res</a:t>
            </a:r>
            <a:r>
              <a:rPr sz="2200" spc="-4" dirty="0" smtClean="0">
                <a:latin typeface="Times New Roman"/>
                <a:cs typeface="Times New Roman"/>
              </a:rPr>
              <a:t>s</a:t>
            </a:r>
            <a:r>
              <a:rPr sz="2200" spc="0" dirty="0" smtClean="0">
                <a:latin typeface="Times New Roman"/>
                <a:cs typeface="Times New Roman"/>
              </a:rPr>
              <a:t>i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-93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from</a:t>
            </a:r>
            <a:r>
              <a:rPr sz="2200" spc="-32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left</a:t>
            </a:r>
            <a:r>
              <a:rPr sz="2200" spc="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to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ri</a:t>
            </a:r>
            <a:r>
              <a:rPr sz="2200" spc="4" dirty="0" smtClean="0">
                <a:latin typeface="Times New Roman"/>
                <a:cs typeface="Times New Roman"/>
              </a:rPr>
              <a:t>g</a:t>
            </a:r>
            <a:r>
              <a:rPr sz="2200" spc="0" dirty="0" smtClean="0">
                <a:latin typeface="Times New Roman"/>
                <a:cs typeface="Times New Roman"/>
              </a:rPr>
              <a:t>h</a:t>
            </a:r>
            <a:r>
              <a:rPr sz="2200" spc="4" dirty="0" smtClean="0">
                <a:latin typeface="Times New Roman"/>
                <a:cs typeface="Times New Roman"/>
              </a:rPr>
              <a:t>t</a:t>
            </a:r>
            <a:r>
              <a:rPr sz="2200" spc="0" dirty="0" smtClean="0"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  <a:p>
            <a:pPr marL="12700" marR="35492">
              <a:lnSpc>
                <a:spcPct val="95825"/>
              </a:lnSpc>
              <a:spcBef>
                <a:spcPts val="305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r>
              <a:rPr sz="2200" spc="4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2.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If</a:t>
            </a:r>
            <a:r>
              <a:rPr sz="2200" spc="-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sc</a:t>
            </a:r>
            <a:r>
              <a:rPr sz="2200" spc="-9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9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ed</a:t>
            </a:r>
            <a:r>
              <a:rPr sz="2200" spc="-70" dirty="0" smtClean="0">
                <a:latin typeface="Times New Roman"/>
                <a:cs typeface="Times New Roman"/>
              </a:rPr>
              <a:t> </a:t>
            </a:r>
            <a:r>
              <a:rPr sz="2200" spc="-9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haracter</a:t>
            </a:r>
            <a:r>
              <a:rPr sz="2200" spc="-5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is</a:t>
            </a:r>
            <a:r>
              <a:rPr sz="2200" spc="-1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an</a:t>
            </a:r>
            <a:r>
              <a:rPr sz="2200" spc="-2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eran</a:t>
            </a:r>
            <a:r>
              <a:rPr sz="2200" spc="4" dirty="0" smtClean="0">
                <a:latin typeface="Times New Roman"/>
                <a:cs typeface="Times New Roman"/>
              </a:rPr>
              <a:t>d</a:t>
            </a:r>
            <a:r>
              <a:rPr sz="2200" spc="0" dirty="0" smtClean="0">
                <a:latin typeface="Times New Roman"/>
                <a:cs typeface="Times New Roman"/>
              </a:rPr>
              <a:t>,</a:t>
            </a:r>
            <a:r>
              <a:rPr sz="2200" spc="-76" dirty="0" smtClean="0">
                <a:latin typeface="Times New Roman"/>
                <a:cs typeface="Times New Roman"/>
              </a:rPr>
              <a:t> </a:t>
            </a:r>
            <a:r>
              <a:rPr sz="2200" spc="9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u</a:t>
            </a:r>
            <a:r>
              <a:rPr sz="2200" spc="4" dirty="0" smtClean="0">
                <a:latin typeface="Times New Roman"/>
                <a:cs typeface="Times New Roman"/>
              </a:rPr>
              <a:t>t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9" dirty="0" smtClean="0">
                <a:latin typeface="Times New Roman"/>
                <a:cs typeface="Times New Roman"/>
              </a:rPr>
              <a:t>u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-6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it.</a:t>
            </a:r>
            <a:endParaRPr sz="2200">
              <a:latin typeface="Times New Roman"/>
              <a:cs typeface="Times New Roman"/>
            </a:endParaRPr>
          </a:p>
          <a:p>
            <a:pPr marL="12700" marR="35492">
              <a:lnSpc>
                <a:spcPct val="95825"/>
              </a:lnSpc>
              <a:spcBef>
                <a:spcPts val="315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r>
              <a:rPr sz="2200" spc="41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3.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Else,</a:t>
            </a:r>
            <a:endParaRPr sz="2200">
              <a:latin typeface="Times New Roman"/>
              <a:cs typeface="Times New Roman"/>
            </a:endParaRPr>
          </a:p>
          <a:p>
            <a:pPr marL="12700" indent="489153">
              <a:lnSpc>
                <a:spcPts val="2529"/>
              </a:lnSpc>
              <a:spcBef>
                <a:spcPts val="870"/>
              </a:spcBef>
            </a:pPr>
            <a:r>
              <a:rPr sz="2200" spc="0" dirty="0" smtClean="0">
                <a:latin typeface="Times New Roman"/>
                <a:cs typeface="Times New Roman"/>
              </a:rPr>
              <a:t>…..</a:t>
            </a:r>
            <a:r>
              <a:rPr sz="2200" spc="9" dirty="0" smtClean="0">
                <a:latin typeface="Times New Roman"/>
                <a:cs typeface="Times New Roman"/>
              </a:rPr>
              <a:t>3</a:t>
            </a:r>
            <a:r>
              <a:rPr sz="2200" spc="0" dirty="0" smtClean="0">
                <a:latin typeface="Times New Roman"/>
                <a:cs typeface="Times New Roman"/>
              </a:rPr>
              <a:t>.1</a:t>
            </a:r>
            <a:r>
              <a:rPr sz="2200" spc="-6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If</a:t>
            </a:r>
            <a:r>
              <a:rPr sz="2200" spc="-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2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4" dirty="0" smtClean="0">
                <a:latin typeface="Times New Roman"/>
                <a:cs typeface="Times New Roman"/>
              </a:rPr>
              <a:t>r</a:t>
            </a:r>
            <a:r>
              <a:rPr sz="2200" spc="0" dirty="0" smtClean="0">
                <a:latin typeface="Times New Roman"/>
                <a:cs typeface="Times New Roman"/>
              </a:rPr>
              <a:t>ec</a:t>
            </a:r>
            <a:r>
              <a:rPr sz="2200" spc="-9" dirty="0" smtClean="0">
                <a:latin typeface="Times New Roman"/>
                <a:cs typeface="Times New Roman"/>
              </a:rPr>
              <a:t>e</a:t>
            </a:r>
            <a:r>
              <a:rPr sz="2200" spc="0" dirty="0" smtClean="0">
                <a:latin typeface="Times New Roman"/>
                <a:cs typeface="Times New Roman"/>
              </a:rPr>
              <a:t>de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ce</a:t>
            </a:r>
            <a:r>
              <a:rPr sz="2200" spc="-4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of</a:t>
            </a:r>
            <a:r>
              <a:rPr sz="2200" spc="-1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sc</a:t>
            </a:r>
            <a:r>
              <a:rPr sz="2200" spc="-9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9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ed</a:t>
            </a:r>
            <a:r>
              <a:rPr sz="2200" spc="-7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operat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r</a:t>
            </a:r>
            <a:r>
              <a:rPr sz="2200" spc="-63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is</a:t>
            </a:r>
            <a:r>
              <a:rPr sz="2200" spc="-2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g</a:t>
            </a:r>
            <a:r>
              <a:rPr sz="2200" spc="4" dirty="0" smtClean="0">
                <a:latin typeface="Times New Roman"/>
                <a:cs typeface="Times New Roman"/>
              </a:rPr>
              <a:t>r</a:t>
            </a:r>
            <a:r>
              <a:rPr sz="2200" spc="0" dirty="0" smtClean="0">
                <a:latin typeface="Times New Roman"/>
                <a:cs typeface="Times New Roman"/>
              </a:rPr>
              <a:t>eat</a:t>
            </a:r>
            <a:r>
              <a:rPr sz="2200" spc="-4" dirty="0" smtClean="0">
                <a:latin typeface="Times New Roman"/>
                <a:cs typeface="Times New Roman"/>
              </a:rPr>
              <a:t>e</a:t>
            </a:r>
            <a:r>
              <a:rPr sz="2200" spc="0" dirty="0" smtClean="0">
                <a:latin typeface="Times New Roman"/>
                <a:cs typeface="Times New Roman"/>
              </a:rPr>
              <a:t>r 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529"/>
              </a:lnSpc>
            </a:pP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9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erator</a:t>
            </a:r>
            <a:r>
              <a:rPr sz="2200" spc="-73" dirty="0" smtClean="0">
                <a:latin typeface="Times New Roman"/>
                <a:cs typeface="Times New Roman"/>
              </a:rPr>
              <a:t> </a:t>
            </a:r>
            <a:r>
              <a:rPr sz="2200" spc="4" dirty="0" smtClean="0">
                <a:latin typeface="Times New Roman"/>
                <a:cs typeface="Times New Roman"/>
              </a:rPr>
              <a:t>i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-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sta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k</a:t>
            </a:r>
            <a:r>
              <a:rPr sz="2200" spc="4" dirty="0" smtClean="0">
                <a:latin typeface="Times New Roman"/>
                <a:cs typeface="Times New Roman"/>
              </a:rPr>
              <a:t>(</a:t>
            </a:r>
            <a:r>
              <a:rPr sz="2200" spc="0" dirty="0" smtClean="0">
                <a:latin typeface="Times New Roman"/>
                <a:cs typeface="Times New Roman"/>
              </a:rPr>
              <a:t>or</a:t>
            </a:r>
            <a:r>
              <a:rPr sz="2200" spc="-3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sta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k</a:t>
            </a:r>
            <a:r>
              <a:rPr sz="2200" spc="-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is</a:t>
            </a:r>
            <a:r>
              <a:rPr sz="2200" spc="-2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9" dirty="0" smtClean="0">
                <a:latin typeface="Times New Roman"/>
                <a:cs typeface="Times New Roman"/>
              </a:rPr>
              <a:t>m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4" dirty="0" smtClean="0">
                <a:latin typeface="Times New Roman"/>
                <a:cs typeface="Times New Roman"/>
              </a:rPr>
              <a:t>t</a:t>
            </a:r>
            <a:r>
              <a:rPr sz="2200" spc="0" dirty="0" smtClean="0">
                <a:latin typeface="Times New Roman"/>
                <a:cs typeface="Times New Roman"/>
              </a:rPr>
              <a:t>y</a:t>
            </a:r>
            <a:r>
              <a:rPr sz="2200" spc="-2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or</a:t>
            </a:r>
            <a:r>
              <a:rPr sz="2200" spc="-1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2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sta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k</a:t>
            </a:r>
            <a:r>
              <a:rPr sz="2200" spc="-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co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tains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6362" y="2399656"/>
            <a:ext cx="2993697" cy="538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indent="2207">
              <a:lnSpc>
                <a:spcPts val="2529"/>
              </a:lnSpc>
              <a:spcBef>
                <a:spcPts val="365"/>
              </a:spcBef>
            </a:pP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an</a:t>
            </a:r>
            <a:r>
              <a:rPr sz="2200" spc="-3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the</a:t>
            </a:r>
            <a:r>
              <a:rPr sz="2200" spc="-26" dirty="0" smtClean="0">
                <a:latin typeface="Times New Roman"/>
                <a:cs typeface="Times New Roman"/>
              </a:rPr>
              <a:t> 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rec</a:t>
            </a:r>
            <a:r>
              <a:rPr sz="2200" spc="-9" dirty="0" smtClean="0">
                <a:latin typeface="Times New Roman"/>
                <a:cs typeface="Times New Roman"/>
              </a:rPr>
              <a:t>e</a:t>
            </a:r>
            <a:r>
              <a:rPr sz="2200" spc="0" dirty="0" smtClean="0">
                <a:latin typeface="Times New Roman"/>
                <a:cs typeface="Times New Roman"/>
              </a:rPr>
              <a:t>de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ce</a:t>
            </a:r>
            <a:r>
              <a:rPr sz="2200" spc="-7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of</a:t>
            </a:r>
            <a:r>
              <a:rPr sz="2200" spc="-1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 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529"/>
              </a:lnSpc>
            </a:pPr>
            <a:r>
              <a:rPr sz="2200" spc="0" dirty="0" smtClean="0">
                <a:latin typeface="Times New Roman"/>
                <a:cs typeface="Times New Roman"/>
              </a:rPr>
              <a:t>a ‘(‘</a:t>
            </a:r>
            <a:r>
              <a:rPr sz="2200" spc="-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),</a:t>
            </a:r>
            <a:r>
              <a:rPr sz="2200" spc="-12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9" dirty="0" smtClean="0">
                <a:latin typeface="Times New Roman"/>
                <a:cs typeface="Times New Roman"/>
              </a:rPr>
              <a:t>u</a:t>
            </a:r>
            <a:r>
              <a:rPr sz="2200" spc="0" dirty="0" smtClean="0">
                <a:latin typeface="Times New Roman"/>
                <a:cs typeface="Times New Roman"/>
              </a:rPr>
              <a:t>sh</a:t>
            </a:r>
            <a:r>
              <a:rPr sz="2200" spc="-4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it.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84656" y="2995540"/>
            <a:ext cx="10289267" cy="30527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indent="489153">
              <a:lnSpc>
                <a:spcPts val="2529"/>
              </a:lnSpc>
              <a:spcBef>
                <a:spcPts val="365"/>
              </a:spcBef>
            </a:pPr>
            <a:r>
              <a:rPr sz="2200" spc="0" dirty="0" smtClean="0">
                <a:latin typeface="Times New Roman"/>
                <a:cs typeface="Times New Roman"/>
              </a:rPr>
              <a:t>…..</a:t>
            </a:r>
            <a:r>
              <a:rPr sz="2200" spc="9" dirty="0" smtClean="0">
                <a:latin typeface="Times New Roman"/>
                <a:cs typeface="Times New Roman"/>
              </a:rPr>
              <a:t>3</a:t>
            </a:r>
            <a:r>
              <a:rPr sz="2200" spc="0" dirty="0" smtClean="0">
                <a:latin typeface="Times New Roman"/>
                <a:cs typeface="Times New Roman"/>
              </a:rPr>
              <a:t>.2</a:t>
            </a:r>
            <a:r>
              <a:rPr sz="2200" spc="-6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Else,</a:t>
            </a:r>
            <a:r>
              <a:rPr sz="2200" spc="-43" dirty="0" smtClean="0">
                <a:latin typeface="Times New Roman"/>
                <a:cs typeface="Times New Roman"/>
              </a:rPr>
              <a:t> 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op</a:t>
            </a:r>
            <a:r>
              <a:rPr sz="2200" spc="-3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all</a:t>
            </a:r>
            <a:r>
              <a:rPr sz="2200" spc="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2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9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erators</a:t>
            </a:r>
            <a:r>
              <a:rPr sz="2200" spc="-8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fr</a:t>
            </a:r>
            <a:r>
              <a:rPr sz="2200" spc="9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m</a:t>
            </a:r>
            <a:r>
              <a:rPr sz="2200" spc="-22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2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sta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k</a:t>
            </a:r>
            <a:r>
              <a:rPr sz="2200" spc="-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which</a:t>
            </a:r>
            <a:r>
              <a:rPr sz="2200" spc="-4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are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g</a:t>
            </a:r>
            <a:r>
              <a:rPr sz="2200" spc="4" dirty="0" smtClean="0">
                <a:latin typeface="Times New Roman"/>
                <a:cs typeface="Times New Roman"/>
              </a:rPr>
              <a:t>r</a:t>
            </a:r>
            <a:r>
              <a:rPr sz="2200" spc="0" dirty="0" smtClean="0">
                <a:latin typeface="Times New Roman"/>
                <a:cs typeface="Times New Roman"/>
              </a:rPr>
              <a:t>eat</a:t>
            </a:r>
            <a:r>
              <a:rPr sz="2200" spc="-4" dirty="0" smtClean="0">
                <a:latin typeface="Times New Roman"/>
                <a:cs typeface="Times New Roman"/>
              </a:rPr>
              <a:t>e</a:t>
            </a:r>
            <a:r>
              <a:rPr sz="2200" spc="0" dirty="0" smtClean="0">
                <a:latin typeface="Times New Roman"/>
                <a:cs typeface="Times New Roman"/>
              </a:rPr>
              <a:t>r</a:t>
            </a:r>
            <a:r>
              <a:rPr sz="2200" spc="-1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an</a:t>
            </a:r>
            <a:r>
              <a:rPr sz="2200" spc="-3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or</a:t>
            </a:r>
            <a:r>
              <a:rPr sz="2200" spc="-1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4" dirty="0" smtClean="0">
                <a:latin typeface="Times New Roman"/>
                <a:cs typeface="Times New Roman"/>
              </a:rPr>
              <a:t>q</a:t>
            </a:r>
            <a:r>
              <a:rPr sz="2200" spc="0" dirty="0" smtClean="0">
                <a:latin typeface="Times New Roman"/>
                <a:cs typeface="Times New Roman"/>
              </a:rPr>
              <a:t>ual</a:t>
            </a:r>
            <a:r>
              <a:rPr sz="2200" spc="-4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to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in 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529"/>
              </a:lnSpc>
            </a:pP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4" dirty="0" smtClean="0">
                <a:latin typeface="Times New Roman"/>
                <a:cs typeface="Times New Roman"/>
              </a:rPr>
              <a:t>r</a:t>
            </a:r>
            <a:r>
              <a:rPr sz="2200" spc="0" dirty="0" smtClean="0">
                <a:latin typeface="Times New Roman"/>
                <a:cs typeface="Times New Roman"/>
              </a:rPr>
              <a:t>ec</a:t>
            </a:r>
            <a:r>
              <a:rPr sz="2200" spc="-9" dirty="0" smtClean="0">
                <a:latin typeface="Times New Roman"/>
                <a:cs typeface="Times New Roman"/>
              </a:rPr>
              <a:t>e</a:t>
            </a:r>
            <a:r>
              <a:rPr sz="2200" spc="0" dirty="0" smtClean="0">
                <a:latin typeface="Times New Roman"/>
                <a:cs typeface="Times New Roman"/>
              </a:rPr>
              <a:t>de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ce</a:t>
            </a:r>
            <a:r>
              <a:rPr sz="2200" spc="-4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an</a:t>
            </a:r>
            <a:r>
              <a:rPr sz="2200" spc="-3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that 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f</a:t>
            </a:r>
            <a:r>
              <a:rPr sz="2200" spc="-1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sc</a:t>
            </a:r>
            <a:r>
              <a:rPr sz="2200" spc="-9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9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ed</a:t>
            </a:r>
            <a:r>
              <a:rPr sz="2200" spc="-7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operat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-119" dirty="0" smtClean="0">
                <a:latin typeface="Times New Roman"/>
                <a:cs typeface="Times New Roman"/>
              </a:rPr>
              <a:t>r</a:t>
            </a:r>
            <a:r>
              <a:rPr sz="2200" spc="0" dirty="0" smtClean="0">
                <a:latin typeface="Times New Roman"/>
                <a:cs typeface="Times New Roman"/>
              </a:rPr>
              <a:t>.</a:t>
            </a:r>
            <a:r>
              <a:rPr sz="2200" spc="-193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After</a:t>
            </a:r>
            <a:r>
              <a:rPr sz="2200" spc="-3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d</a:t>
            </a:r>
            <a:r>
              <a:rPr sz="2200" spc="9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i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g</a:t>
            </a:r>
            <a:r>
              <a:rPr sz="2200" spc="-5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that 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ush</a:t>
            </a:r>
            <a:r>
              <a:rPr sz="2200" spc="-42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sc</a:t>
            </a:r>
            <a:r>
              <a:rPr sz="2200" spc="-9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9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ed</a:t>
            </a:r>
            <a:r>
              <a:rPr sz="2200" spc="-7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operat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r</a:t>
            </a:r>
            <a:r>
              <a:rPr sz="2200" spc="-73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to 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529"/>
              </a:lnSpc>
            </a:pPr>
            <a:r>
              <a:rPr sz="2200" spc="0" dirty="0" smtClean="0">
                <a:latin typeface="Times New Roman"/>
                <a:cs typeface="Times New Roman"/>
              </a:rPr>
              <a:t>the stack.</a:t>
            </a:r>
            <a:r>
              <a:rPr sz="2200" spc="-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(If</a:t>
            </a:r>
            <a:r>
              <a:rPr sz="2200" spc="2" dirty="0" smtClean="0">
                <a:latin typeface="Times New Roman"/>
                <a:cs typeface="Times New Roman"/>
              </a:rPr>
              <a:t> </a:t>
            </a:r>
            <a:r>
              <a:rPr sz="2200" spc="14" dirty="0" smtClean="0">
                <a:latin typeface="Times New Roman"/>
                <a:cs typeface="Times New Roman"/>
              </a:rPr>
              <a:t>y</a:t>
            </a:r>
            <a:r>
              <a:rPr sz="2200" spc="0" dirty="0" smtClean="0">
                <a:latin typeface="Times New Roman"/>
                <a:cs typeface="Times New Roman"/>
              </a:rPr>
              <a:t>ou</a:t>
            </a:r>
            <a:r>
              <a:rPr sz="2200" spc="-4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encou</a:t>
            </a:r>
            <a:r>
              <a:rPr sz="2200" spc="9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ter</a:t>
            </a:r>
            <a:r>
              <a:rPr sz="2200" spc="-7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parent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4" dirty="0" smtClean="0">
                <a:latin typeface="Times New Roman"/>
                <a:cs typeface="Times New Roman"/>
              </a:rPr>
              <a:t>s</a:t>
            </a:r>
            <a:r>
              <a:rPr sz="2200" spc="0" dirty="0" smtClean="0">
                <a:latin typeface="Times New Roman"/>
                <a:cs typeface="Times New Roman"/>
              </a:rPr>
              <a:t>is while p</a:t>
            </a:r>
            <a:r>
              <a:rPr sz="2200" spc="9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ing</a:t>
            </a:r>
            <a:r>
              <a:rPr sz="2200" spc="-5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then</a:t>
            </a:r>
            <a:r>
              <a:rPr sz="2200" spc="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stop</a:t>
            </a:r>
            <a:r>
              <a:rPr sz="2200" spc="-3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there and</a:t>
            </a:r>
            <a:r>
              <a:rPr sz="2200" spc="-2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4" dirty="0" smtClean="0">
                <a:latin typeface="Times New Roman"/>
                <a:cs typeface="Times New Roman"/>
              </a:rPr>
              <a:t>u</a:t>
            </a:r>
            <a:r>
              <a:rPr sz="2200" spc="0" dirty="0" smtClean="0">
                <a:latin typeface="Times New Roman"/>
                <a:cs typeface="Times New Roman"/>
              </a:rPr>
              <a:t>sh</a:t>
            </a:r>
            <a:r>
              <a:rPr sz="2200" spc="-6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the sc</a:t>
            </a:r>
            <a:r>
              <a:rPr sz="2200" spc="-4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ed 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ts val="2529"/>
              </a:lnSpc>
            </a:pP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er</a:t>
            </a:r>
            <a:r>
              <a:rPr sz="2200" spc="-9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tor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in</a:t>
            </a:r>
            <a:r>
              <a:rPr sz="2200" spc="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the stack.)</a:t>
            </a:r>
            <a:endParaRPr sz="2200">
              <a:latin typeface="Times New Roman"/>
              <a:cs typeface="Times New Roman"/>
            </a:endParaRPr>
          </a:p>
          <a:p>
            <a:pPr marL="12700" marR="35492">
              <a:lnSpc>
                <a:spcPct val="95825"/>
              </a:lnSpc>
            </a:pPr>
            <a:r>
              <a:rPr sz="2200" spc="0" dirty="0" smtClean="0">
                <a:latin typeface="Arial"/>
                <a:cs typeface="Arial"/>
              </a:rPr>
              <a:t>•</a:t>
            </a:r>
            <a:r>
              <a:rPr sz="2200" spc="4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4.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If</a:t>
            </a:r>
            <a:r>
              <a:rPr sz="2200" spc="-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sc</a:t>
            </a:r>
            <a:r>
              <a:rPr sz="2200" spc="-9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9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ed</a:t>
            </a:r>
            <a:r>
              <a:rPr sz="2200" spc="-70" dirty="0" smtClean="0">
                <a:latin typeface="Times New Roman"/>
                <a:cs typeface="Times New Roman"/>
              </a:rPr>
              <a:t> </a:t>
            </a:r>
            <a:r>
              <a:rPr sz="2200" spc="-9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haracter</a:t>
            </a:r>
            <a:r>
              <a:rPr sz="2200" spc="-5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is</a:t>
            </a:r>
            <a:r>
              <a:rPr sz="2200" spc="-14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an</a:t>
            </a:r>
            <a:r>
              <a:rPr sz="2200" spc="-2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‘(‘,</a:t>
            </a:r>
            <a:r>
              <a:rPr sz="2200" spc="-2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9" dirty="0" smtClean="0">
                <a:latin typeface="Times New Roman"/>
                <a:cs typeface="Times New Roman"/>
              </a:rPr>
              <a:t>u</a:t>
            </a:r>
            <a:r>
              <a:rPr sz="2200" spc="0" dirty="0" smtClean="0">
                <a:latin typeface="Times New Roman"/>
                <a:cs typeface="Times New Roman"/>
              </a:rPr>
              <a:t>sh</a:t>
            </a:r>
            <a:r>
              <a:rPr sz="2200" spc="-6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it </a:t>
            </a:r>
            <a:r>
              <a:rPr sz="2200" spc="4" dirty="0" smtClean="0">
                <a:latin typeface="Times New Roman"/>
                <a:cs typeface="Times New Roman"/>
              </a:rPr>
              <a:t>t</a:t>
            </a: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-5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2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sta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k.</a:t>
            </a:r>
            <a:endParaRPr sz="2200">
              <a:latin typeface="Times New Roman"/>
              <a:cs typeface="Times New Roman"/>
            </a:endParaRPr>
          </a:p>
          <a:p>
            <a:pPr marL="12700" marR="35492">
              <a:lnSpc>
                <a:spcPts val="2340"/>
              </a:lnSpc>
              <a:spcBef>
                <a:spcPts val="422"/>
              </a:spcBef>
            </a:pPr>
            <a:r>
              <a:rPr sz="3300" spc="0" baseline="-5270" dirty="0" smtClean="0">
                <a:latin typeface="Arial"/>
                <a:cs typeface="Arial"/>
              </a:rPr>
              <a:t>•</a:t>
            </a:r>
            <a:r>
              <a:rPr sz="3300" spc="416" baseline="-5270" dirty="0" smtClean="0">
                <a:latin typeface="Arial"/>
                <a:cs typeface="Arial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5.</a:t>
            </a:r>
            <a:r>
              <a:rPr sz="3300" spc="-16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If</a:t>
            </a:r>
            <a:r>
              <a:rPr sz="3300" spc="-4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t</a:t>
            </a:r>
            <a:r>
              <a:rPr sz="3300" spc="4" baseline="-5270" dirty="0" smtClean="0">
                <a:latin typeface="Times New Roman"/>
                <a:cs typeface="Times New Roman"/>
              </a:rPr>
              <a:t>h</a:t>
            </a:r>
            <a:r>
              <a:rPr sz="3300" spc="0" baseline="-5270" dirty="0" smtClean="0">
                <a:latin typeface="Times New Roman"/>
                <a:cs typeface="Times New Roman"/>
              </a:rPr>
              <a:t>e</a:t>
            </a:r>
            <a:r>
              <a:rPr sz="3300" spc="-17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sc</a:t>
            </a:r>
            <a:r>
              <a:rPr sz="3300" spc="-9" baseline="-5270" dirty="0" smtClean="0">
                <a:latin typeface="Times New Roman"/>
                <a:cs typeface="Times New Roman"/>
              </a:rPr>
              <a:t>a</a:t>
            </a:r>
            <a:r>
              <a:rPr sz="3300" spc="0" baseline="-5270" dirty="0" smtClean="0">
                <a:latin typeface="Times New Roman"/>
                <a:cs typeface="Times New Roman"/>
              </a:rPr>
              <a:t>n</a:t>
            </a:r>
            <a:r>
              <a:rPr sz="3300" spc="9" baseline="-5270" dirty="0" smtClean="0">
                <a:latin typeface="Times New Roman"/>
                <a:cs typeface="Times New Roman"/>
              </a:rPr>
              <a:t>n</a:t>
            </a:r>
            <a:r>
              <a:rPr sz="3300" spc="0" baseline="-5270" dirty="0" smtClean="0">
                <a:latin typeface="Times New Roman"/>
                <a:cs typeface="Times New Roman"/>
              </a:rPr>
              <a:t>ed</a:t>
            </a:r>
            <a:r>
              <a:rPr sz="3300" spc="-70" baseline="-5270" dirty="0" smtClean="0">
                <a:latin typeface="Times New Roman"/>
                <a:cs typeface="Times New Roman"/>
              </a:rPr>
              <a:t> </a:t>
            </a:r>
            <a:r>
              <a:rPr sz="3300" spc="-9" baseline="-5270" dirty="0" smtClean="0">
                <a:latin typeface="Times New Roman"/>
                <a:cs typeface="Times New Roman"/>
              </a:rPr>
              <a:t>c</a:t>
            </a:r>
            <a:r>
              <a:rPr sz="3300" spc="0" baseline="-5270" dirty="0" smtClean="0">
                <a:latin typeface="Times New Roman"/>
                <a:cs typeface="Times New Roman"/>
              </a:rPr>
              <a:t>haracter</a:t>
            </a:r>
            <a:r>
              <a:rPr sz="3300" spc="-50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is</a:t>
            </a:r>
            <a:r>
              <a:rPr sz="3300" spc="-14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an</a:t>
            </a:r>
            <a:r>
              <a:rPr sz="3300" spc="-20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‘)</a:t>
            </a:r>
            <a:r>
              <a:rPr sz="3300" spc="9" baseline="-5270" dirty="0" smtClean="0">
                <a:latin typeface="Times New Roman"/>
                <a:cs typeface="Times New Roman"/>
              </a:rPr>
              <a:t>’</a:t>
            </a:r>
            <a:r>
              <a:rPr sz="3300" spc="0" baseline="-5270" dirty="0" smtClean="0">
                <a:latin typeface="Times New Roman"/>
                <a:cs typeface="Times New Roman"/>
              </a:rPr>
              <a:t>,</a:t>
            </a:r>
            <a:r>
              <a:rPr sz="3300" spc="-12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p</a:t>
            </a:r>
            <a:r>
              <a:rPr sz="3300" spc="9" baseline="-5270" dirty="0" smtClean="0">
                <a:latin typeface="Times New Roman"/>
                <a:cs typeface="Times New Roman"/>
              </a:rPr>
              <a:t>o</a:t>
            </a:r>
            <a:r>
              <a:rPr sz="3300" spc="0" baseline="-5270" dirty="0" smtClean="0">
                <a:latin typeface="Times New Roman"/>
                <a:cs typeface="Times New Roman"/>
              </a:rPr>
              <a:t>p</a:t>
            </a:r>
            <a:r>
              <a:rPr sz="3300" spc="-47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t</a:t>
            </a:r>
            <a:r>
              <a:rPr sz="3300" spc="4" baseline="-5270" dirty="0" smtClean="0">
                <a:latin typeface="Times New Roman"/>
                <a:cs typeface="Times New Roman"/>
              </a:rPr>
              <a:t>h</a:t>
            </a:r>
            <a:r>
              <a:rPr sz="3300" spc="0" baseline="-5270" dirty="0" smtClean="0">
                <a:latin typeface="Times New Roman"/>
                <a:cs typeface="Times New Roman"/>
              </a:rPr>
              <a:t>e</a:t>
            </a:r>
            <a:r>
              <a:rPr sz="3300" spc="-17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sta</a:t>
            </a:r>
            <a:r>
              <a:rPr sz="3300" spc="-4" baseline="-5270" dirty="0" smtClean="0">
                <a:latin typeface="Times New Roman"/>
                <a:cs typeface="Times New Roman"/>
              </a:rPr>
              <a:t>c</a:t>
            </a:r>
            <a:r>
              <a:rPr sz="3300" spc="0" baseline="-5270" dirty="0" smtClean="0">
                <a:latin typeface="Times New Roman"/>
                <a:cs typeface="Times New Roman"/>
              </a:rPr>
              <a:t>k</a:t>
            </a:r>
            <a:r>
              <a:rPr sz="3300" spc="-5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and</a:t>
            </a:r>
            <a:r>
              <a:rPr sz="3300" spc="-1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and</a:t>
            </a:r>
            <a:r>
              <a:rPr sz="3300" spc="-21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o</a:t>
            </a:r>
            <a:r>
              <a:rPr sz="3300" spc="9" baseline="-5270" dirty="0" smtClean="0">
                <a:latin typeface="Times New Roman"/>
                <a:cs typeface="Times New Roman"/>
              </a:rPr>
              <a:t>u</a:t>
            </a:r>
            <a:r>
              <a:rPr sz="3300" spc="0" baseline="-5270" dirty="0" smtClean="0">
                <a:latin typeface="Times New Roman"/>
                <a:cs typeface="Times New Roman"/>
              </a:rPr>
              <a:t>t</a:t>
            </a:r>
            <a:r>
              <a:rPr sz="3300" spc="4" baseline="-5270" dirty="0" smtClean="0">
                <a:latin typeface="Times New Roman"/>
                <a:cs typeface="Times New Roman"/>
              </a:rPr>
              <a:t>p</a:t>
            </a:r>
            <a:r>
              <a:rPr sz="3300" spc="0" baseline="-5270" dirty="0" smtClean="0">
                <a:latin typeface="Times New Roman"/>
                <a:cs typeface="Times New Roman"/>
              </a:rPr>
              <a:t>ut</a:t>
            </a:r>
            <a:r>
              <a:rPr sz="3300" spc="-76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it </a:t>
            </a:r>
            <a:r>
              <a:rPr sz="3300" spc="9" baseline="-5270" dirty="0" smtClean="0">
                <a:latin typeface="Times New Roman"/>
                <a:cs typeface="Times New Roman"/>
              </a:rPr>
              <a:t>u</a:t>
            </a:r>
            <a:r>
              <a:rPr sz="3300" spc="0" baseline="-5270" dirty="0" smtClean="0">
                <a:latin typeface="Times New Roman"/>
                <a:cs typeface="Times New Roman"/>
              </a:rPr>
              <a:t>n</a:t>
            </a:r>
            <a:r>
              <a:rPr sz="3300" spc="4" baseline="-5270" dirty="0" smtClean="0">
                <a:latin typeface="Times New Roman"/>
                <a:cs typeface="Times New Roman"/>
              </a:rPr>
              <a:t>t</a:t>
            </a:r>
            <a:r>
              <a:rPr sz="3300" spc="0" baseline="-5270" dirty="0" smtClean="0">
                <a:latin typeface="Times New Roman"/>
                <a:cs typeface="Times New Roman"/>
              </a:rPr>
              <a:t>il</a:t>
            </a:r>
            <a:r>
              <a:rPr sz="3300" spc="-28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a </a:t>
            </a:r>
            <a:r>
              <a:rPr sz="3300" spc="4" baseline="-5270" dirty="0" smtClean="0">
                <a:latin typeface="Times New Roman"/>
                <a:cs typeface="Times New Roman"/>
              </a:rPr>
              <a:t>‘</a:t>
            </a:r>
            <a:r>
              <a:rPr sz="3300" spc="0" baseline="-5270" dirty="0" smtClean="0">
                <a:latin typeface="Times New Roman"/>
                <a:cs typeface="Times New Roman"/>
              </a:rPr>
              <a:t>(‘</a:t>
            </a:r>
            <a:r>
              <a:rPr sz="3300" spc="-12" baseline="-5270" dirty="0" smtClean="0">
                <a:latin typeface="Times New Roman"/>
                <a:cs typeface="Times New Roman"/>
              </a:rPr>
              <a:t> </a:t>
            </a:r>
            <a:r>
              <a:rPr sz="3300" spc="0" baseline="-5270" dirty="0" smtClean="0">
                <a:latin typeface="Times New Roman"/>
                <a:cs typeface="Times New Roman"/>
              </a:rPr>
              <a:t>is</a:t>
            </a:r>
            <a:endParaRPr sz="2200">
              <a:latin typeface="Times New Roman"/>
              <a:cs typeface="Times New Roman"/>
            </a:endParaRPr>
          </a:p>
          <a:p>
            <a:pPr marL="241300" marR="35492">
              <a:lnSpc>
                <a:spcPts val="2045"/>
              </a:lnSpc>
            </a:pPr>
            <a:r>
              <a:rPr sz="3300" spc="0" baseline="1317" dirty="0" smtClean="0">
                <a:latin typeface="Times New Roman"/>
                <a:cs typeface="Times New Roman"/>
              </a:rPr>
              <a:t>enco</a:t>
            </a:r>
            <a:r>
              <a:rPr sz="3300" spc="9" baseline="1317" dirty="0" smtClean="0">
                <a:latin typeface="Times New Roman"/>
                <a:cs typeface="Times New Roman"/>
              </a:rPr>
              <a:t>u</a:t>
            </a:r>
            <a:r>
              <a:rPr sz="3300" spc="0" baseline="1317" dirty="0" smtClean="0">
                <a:latin typeface="Times New Roman"/>
                <a:cs typeface="Times New Roman"/>
              </a:rPr>
              <a:t>n</a:t>
            </a:r>
            <a:r>
              <a:rPr sz="3300" spc="4" baseline="1317" dirty="0" smtClean="0">
                <a:latin typeface="Times New Roman"/>
                <a:cs typeface="Times New Roman"/>
              </a:rPr>
              <a:t>t</a:t>
            </a:r>
            <a:r>
              <a:rPr sz="3300" spc="0" baseline="1317" dirty="0" smtClean="0">
                <a:latin typeface="Times New Roman"/>
                <a:cs typeface="Times New Roman"/>
              </a:rPr>
              <a:t>ered,</a:t>
            </a:r>
            <a:r>
              <a:rPr sz="3300" spc="-112" baseline="1317" dirty="0" smtClean="0">
                <a:latin typeface="Times New Roman"/>
                <a:cs typeface="Times New Roman"/>
              </a:rPr>
              <a:t> </a:t>
            </a:r>
            <a:r>
              <a:rPr sz="3300" spc="-9" baseline="1317" dirty="0" smtClean="0">
                <a:latin typeface="Times New Roman"/>
                <a:cs typeface="Times New Roman"/>
              </a:rPr>
              <a:t>a</a:t>
            </a:r>
            <a:r>
              <a:rPr sz="3300" spc="0" baseline="1317" dirty="0" smtClean="0">
                <a:latin typeface="Times New Roman"/>
                <a:cs typeface="Times New Roman"/>
              </a:rPr>
              <a:t>nd</a:t>
            </a:r>
            <a:r>
              <a:rPr sz="3300" spc="-12" baseline="1317" dirty="0" smtClean="0">
                <a:latin typeface="Times New Roman"/>
                <a:cs typeface="Times New Roman"/>
              </a:rPr>
              <a:t> </a:t>
            </a:r>
            <a:r>
              <a:rPr sz="3300" spc="4" baseline="1317" dirty="0" smtClean="0">
                <a:latin typeface="Times New Roman"/>
                <a:cs typeface="Times New Roman"/>
              </a:rPr>
              <a:t>d</a:t>
            </a:r>
            <a:r>
              <a:rPr sz="3300" spc="0" baseline="1317" dirty="0" smtClean="0">
                <a:latin typeface="Times New Roman"/>
                <a:cs typeface="Times New Roman"/>
              </a:rPr>
              <a:t>isc</a:t>
            </a:r>
            <a:r>
              <a:rPr sz="3300" spc="-4" baseline="1317" dirty="0" smtClean="0">
                <a:latin typeface="Times New Roman"/>
                <a:cs typeface="Times New Roman"/>
              </a:rPr>
              <a:t>a</a:t>
            </a:r>
            <a:r>
              <a:rPr sz="3300" spc="0" baseline="1317" dirty="0" smtClean="0">
                <a:latin typeface="Times New Roman"/>
                <a:cs typeface="Times New Roman"/>
              </a:rPr>
              <a:t>rd</a:t>
            </a:r>
            <a:r>
              <a:rPr sz="3300" spc="-29" baseline="1317" dirty="0" smtClean="0">
                <a:latin typeface="Times New Roman"/>
                <a:cs typeface="Times New Roman"/>
              </a:rPr>
              <a:t> </a:t>
            </a:r>
            <a:r>
              <a:rPr sz="3300" spc="4" baseline="1317" dirty="0" smtClean="0">
                <a:latin typeface="Times New Roman"/>
                <a:cs typeface="Times New Roman"/>
              </a:rPr>
              <a:t>b</a:t>
            </a:r>
            <a:r>
              <a:rPr sz="3300" spc="0" baseline="1317" dirty="0" smtClean="0">
                <a:latin typeface="Times New Roman"/>
                <a:cs typeface="Times New Roman"/>
              </a:rPr>
              <a:t>o</a:t>
            </a:r>
            <a:r>
              <a:rPr sz="3300" spc="4" baseline="1317" dirty="0" smtClean="0">
                <a:latin typeface="Times New Roman"/>
                <a:cs typeface="Times New Roman"/>
              </a:rPr>
              <a:t>t</a:t>
            </a:r>
            <a:r>
              <a:rPr sz="3300" spc="0" baseline="1317" dirty="0" smtClean="0">
                <a:latin typeface="Times New Roman"/>
                <a:cs typeface="Times New Roman"/>
              </a:rPr>
              <a:t>h</a:t>
            </a:r>
            <a:r>
              <a:rPr sz="3300" spc="-39" baseline="1317" dirty="0" smtClean="0">
                <a:latin typeface="Times New Roman"/>
                <a:cs typeface="Times New Roman"/>
              </a:rPr>
              <a:t> </a:t>
            </a:r>
            <a:r>
              <a:rPr sz="3300" spc="0" baseline="1317" dirty="0" smtClean="0">
                <a:latin typeface="Times New Roman"/>
                <a:cs typeface="Times New Roman"/>
              </a:rPr>
              <a:t>the</a:t>
            </a:r>
            <a:r>
              <a:rPr sz="3300" spc="-26" baseline="1317" dirty="0" smtClean="0">
                <a:latin typeface="Times New Roman"/>
                <a:cs typeface="Times New Roman"/>
              </a:rPr>
              <a:t> </a:t>
            </a:r>
            <a:r>
              <a:rPr sz="3300" spc="9" baseline="1317" dirty="0" smtClean="0">
                <a:latin typeface="Times New Roman"/>
                <a:cs typeface="Times New Roman"/>
              </a:rPr>
              <a:t>p</a:t>
            </a:r>
            <a:r>
              <a:rPr sz="3300" spc="0" baseline="1317" dirty="0" smtClean="0">
                <a:latin typeface="Times New Roman"/>
                <a:cs typeface="Times New Roman"/>
              </a:rPr>
              <a:t>arent</a:t>
            </a:r>
            <a:r>
              <a:rPr sz="3300" spc="4" baseline="1317" dirty="0" smtClean="0">
                <a:latin typeface="Times New Roman"/>
                <a:cs typeface="Times New Roman"/>
              </a:rPr>
              <a:t>h</a:t>
            </a:r>
            <a:r>
              <a:rPr sz="3300" spc="0" baseline="1317" dirty="0" smtClean="0">
                <a:latin typeface="Times New Roman"/>
                <a:cs typeface="Times New Roman"/>
              </a:rPr>
              <a:t>esis.</a:t>
            </a:r>
            <a:endParaRPr sz="2200">
              <a:latin typeface="Times New Roman"/>
              <a:cs typeface="Times New Roman"/>
            </a:endParaRPr>
          </a:p>
          <a:p>
            <a:pPr marL="12700" marR="35492">
              <a:lnSpc>
                <a:spcPct val="95825"/>
              </a:lnSpc>
              <a:spcBef>
                <a:spcPts val="202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r>
              <a:rPr sz="2200" spc="411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6.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Repe</a:t>
            </a:r>
            <a:r>
              <a:rPr sz="2200" spc="-9" dirty="0" smtClean="0">
                <a:latin typeface="Times New Roman"/>
                <a:cs typeface="Times New Roman"/>
              </a:rPr>
              <a:t>a</a:t>
            </a:r>
            <a:r>
              <a:rPr sz="2200" spc="0" dirty="0" smtClean="0">
                <a:latin typeface="Times New Roman"/>
                <a:cs typeface="Times New Roman"/>
              </a:rPr>
              <a:t>t steps </a:t>
            </a:r>
            <a:r>
              <a:rPr sz="2200" spc="4" dirty="0" smtClean="0">
                <a:latin typeface="Times New Roman"/>
                <a:cs typeface="Times New Roman"/>
              </a:rPr>
              <a:t>2-</a:t>
            </a:r>
            <a:r>
              <a:rPr sz="2200" spc="0" dirty="0" smtClean="0">
                <a:latin typeface="Times New Roman"/>
                <a:cs typeface="Times New Roman"/>
              </a:rPr>
              <a:t>6</a:t>
            </a:r>
            <a:r>
              <a:rPr sz="2200" spc="-2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u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til</a:t>
            </a:r>
            <a:r>
              <a:rPr sz="2200" spc="-2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infix</a:t>
            </a:r>
            <a:r>
              <a:rPr sz="2200" spc="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ex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re</a:t>
            </a:r>
            <a:r>
              <a:rPr sz="2200" spc="-4" dirty="0" smtClean="0">
                <a:latin typeface="Times New Roman"/>
                <a:cs typeface="Times New Roman"/>
              </a:rPr>
              <a:t>s</a:t>
            </a:r>
            <a:r>
              <a:rPr sz="2200" spc="0" dirty="0" smtClean="0">
                <a:latin typeface="Times New Roman"/>
                <a:cs typeface="Times New Roman"/>
              </a:rPr>
              <a:t>sion</a:t>
            </a:r>
            <a:r>
              <a:rPr sz="2200" spc="-6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is</a:t>
            </a:r>
            <a:r>
              <a:rPr sz="2200" spc="-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anned.</a:t>
            </a:r>
            <a:endParaRPr sz="2200">
              <a:latin typeface="Times New Roman"/>
              <a:cs typeface="Times New Roman"/>
            </a:endParaRPr>
          </a:p>
          <a:p>
            <a:pPr marL="12700" marR="35492">
              <a:lnSpc>
                <a:spcPct val="95825"/>
              </a:lnSpc>
              <a:spcBef>
                <a:spcPts val="315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r>
              <a:rPr sz="2200" spc="4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7.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Pri</a:t>
            </a:r>
            <a:r>
              <a:rPr sz="2200" spc="9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-3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9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9" dirty="0" smtClean="0">
                <a:latin typeface="Times New Roman"/>
                <a:cs typeface="Times New Roman"/>
              </a:rPr>
              <a:t>u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ut</a:t>
            </a:r>
            <a:endParaRPr sz="2200">
              <a:latin typeface="Times New Roman"/>
              <a:cs typeface="Times New Roman"/>
            </a:endParaRPr>
          </a:p>
          <a:p>
            <a:pPr marL="12700" marR="35492">
              <a:lnSpc>
                <a:spcPct val="95825"/>
              </a:lnSpc>
              <a:spcBef>
                <a:spcPts val="305"/>
              </a:spcBef>
            </a:pPr>
            <a:r>
              <a:rPr sz="2200" spc="0" dirty="0" smtClean="0">
                <a:latin typeface="Arial"/>
                <a:cs typeface="Arial"/>
              </a:rPr>
              <a:t>•</a:t>
            </a:r>
            <a:r>
              <a:rPr sz="2200" spc="416" dirty="0" smtClean="0">
                <a:latin typeface="Arial"/>
                <a:cs typeface="Arial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8.</a:t>
            </a:r>
            <a:r>
              <a:rPr sz="2200" spc="-1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-29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and</a:t>
            </a:r>
            <a:r>
              <a:rPr sz="2200" spc="-3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o</a:t>
            </a:r>
            <a:r>
              <a:rPr sz="2200" spc="9" dirty="0" smtClean="0">
                <a:latin typeface="Times New Roman"/>
                <a:cs typeface="Times New Roman"/>
              </a:rPr>
              <a:t>u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p</a:t>
            </a:r>
            <a:r>
              <a:rPr sz="2200" spc="0" dirty="0" smtClean="0">
                <a:latin typeface="Times New Roman"/>
                <a:cs typeface="Times New Roman"/>
              </a:rPr>
              <a:t>ut</a:t>
            </a:r>
            <a:r>
              <a:rPr sz="2200" spc="-56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fr</a:t>
            </a:r>
            <a:r>
              <a:rPr sz="2200" spc="4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m</a:t>
            </a:r>
            <a:r>
              <a:rPr sz="2200" spc="-3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4" dirty="0" smtClean="0">
                <a:latin typeface="Times New Roman"/>
                <a:cs typeface="Times New Roman"/>
              </a:rPr>
              <a:t>h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7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sta</a:t>
            </a:r>
            <a:r>
              <a:rPr sz="2200" spc="-4" dirty="0" smtClean="0">
                <a:latin typeface="Times New Roman"/>
                <a:cs typeface="Times New Roman"/>
              </a:rPr>
              <a:t>c</a:t>
            </a:r>
            <a:r>
              <a:rPr sz="2200" spc="0" dirty="0" smtClean="0">
                <a:latin typeface="Times New Roman"/>
                <a:cs typeface="Times New Roman"/>
              </a:rPr>
              <a:t>k</a:t>
            </a:r>
            <a:r>
              <a:rPr sz="2200" spc="-10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u</a:t>
            </a:r>
            <a:r>
              <a:rPr sz="2200" spc="4" dirty="0" smtClean="0">
                <a:latin typeface="Times New Roman"/>
                <a:cs typeface="Times New Roman"/>
              </a:rPr>
              <a:t>n</a:t>
            </a:r>
            <a:r>
              <a:rPr sz="2200" spc="0" dirty="0" smtClean="0">
                <a:latin typeface="Times New Roman"/>
                <a:cs typeface="Times New Roman"/>
              </a:rPr>
              <a:t>til</a:t>
            </a:r>
            <a:r>
              <a:rPr sz="2200" spc="-2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it </a:t>
            </a:r>
            <a:r>
              <a:rPr sz="2200" spc="4" dirty="0" smtClean="0">
                <a:latin typeface="Times New Roman"/>
                <a:cs typeface="Times New Roman"/>
              </a:rPr>
              <a:t>i</a:t>
            </a:r>
            <a:r>
              <a:rPr sz="2200" spc="0" dirty="0" smtClean="0">
                <a:latin typeface="Times New Roman"/>
                <a:cs typeface="Times New Roman"/>
              </a:rPr>
              <a:t>s</a:t>
            </a:r>
            <a:r>
              <a:rPr sz="2200" spc="-18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n</a:t>
            </a:r>
            <a:r>
              <a:rPr sz="2200" spc="9" dirty="0" smtClean="0">
                <a:latin typeface="Times New Roman"/>
                <a:cs typeface="Times New Roman"/>
              </a:rPr>
              <a:t>o</a:t>
            </a:r>
            <a:r>
              <a:rPr sz="2200" spc="0" dirty="0" smtClean="0">
                <a:latin typeface="Times New Roman"/>
                <a:cs typeface="Times New Roman"/>
              </a:rPr>
              <a:t>t</a:t>
            </a:r>
            <a:r>
              <a:rPr sz="2200" spc="-21" dirty="0" smtClean="0">
                <a:latin typeface="Times New Roman"/>
                <a:cs typeface="Times New Roman"/>
              </a:rPr>
              <a:t> </a:t>
            </a:r>
            <a:r>
              <a:rPr sz="2200" spc="0" dirty="0" smtClean="0">
                <a:latin typeface="Times New Roman"/>
                <a:cs typeface="Times New Roman"/>
              </a:rPr>
              <a:t>e</a:t>
            </a:r>
            <a:r>
              <a:rPr sz="2200" spc="-14" dirty="0" smtClean="0">
                <a:latin typeface="Times New Roman"/>
                <a:cs typeface="Times New Roman"/>
              </a:rPr>
              <a:t>m</a:t>
            </a:r>
            <a:r>
              <a:rPr sz="2200" spc="0" dirty="0" smtClean="0">
                <a:latin typeface="Times New Roman"/>
                <a:cs typeface="Times New Roman"/>
              </a:rPr>
              <a:t>p</a:t>
            </a:r>
            <a:r>
              <a:rPr sz="2200" spc="4" dirty="0" smtClean="0">
                <a:latin typeface="Times New Roman"/>
                <a:cs typeface="Times New Roman"/>
              </a:rPr>
              <a:t>t</a:t>
            </a:r>
            <a:r>
              <a:rPr sz="2200" spc="-125" dirty="0" smtClean="0">
                <a:latin typeface="Times New Roman"/>
                <a:cs typeface="Times New Roman"/>
              </a:rPr>
              <a:t>y</a:t>
            </a:r>
            <a:r>
              <a:rPr sz="2200" spc="0" dirty="0" smtClean="0"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04" y="265175"/>
            <a:ext cx="11137392" cy="60792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0684" y="100582"/>
            <a:ext cx="9569196" cy="6835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159508" y="2107691"/>
            <a:ext cx="6321552" cy="37002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2630170" y="805420"/>
            <a:ext cx="6960234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Linked</a:t>
            </a:r>
            <a:r>
              <a:rPr sz="3200" spc="-19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List</a:t>
            </a:r>
            <a:r>
              <a:rPr sz="3200" spc="-19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Implem</a:t>
            </a:r>
            <a:r>
              <a:rPr sz="3200" spc="9" dirty="0" smtClean="0">
                <a:latin typeface="Times New Roman"/>
                <a:cs typeface="Times New Roman"/>
              </a:rPr>
              <a:t>e</a:t>
            </a:r>
            <a:r>
              <a:rPr sz="3200" spc="0" dirty="0" smtClean="0">
                <a:latin typeface="Times New Roman"/>
                <a:cs typeface="Times New Roman"/>
              </a:rPr>
              <a:t>n</a:t>
            </a:r>
            <a:r>
              <a:rPr sz="3200" spc="-9" dirty="0" smtClean="0">
                <a:latin typeface="Times New Roman"/>
                <a:cs typeface="Times New Roman"/>
              </a:rPr>
              <a:t>t</a:t>
            </a:r>
            <a:r>
              <a:rPr sz="3200" spc="0" dirty="0" smtClean="0">
                <a:latin typeface="Times New Roman"/>
                <a:cs typeface="Times New Roman"/>
              </a:rPr>
              <a:t>ation</a:t>
            </a:r>
            <a:r>
              <a:rPr sz="3200" spc="-39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- Initial</a:t>
            </a:r>
            <a:r>
              <a:rPr sz="3200" spc="-25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S</a:t>
            </a:r>
            <a:r>
              <a:rPr sz="3200" spc="-9" dirty="0" smtClean="0">
                <a:latin typeface="Times New Roman"/>
                <a:cs typeface="Times New Roman"/>
              </a:rPr>
              <a:t>t</a:t>
            </a:r>
            <a:r>
              <a:rPr sz="3200" spc="0" dirty="0" smtClean="0">
                <a:latin typeface="Times New Roman"/>
                <a:cs typeface="Times New Roman"/>
              </a:rPr>
              <a:t>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60704" y="1082039"/>
            <a:ext cx="9805416" cy="5300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998720" y="1082040"/>
            <a:ext cx="5311139" cy="48295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2012061" y="470181"/>
            <a:ext cx="8030774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Lin</a:t>
            </a:r>
            <a:r>
              <a:rPr sz="4400" spc="14" dirty="0" smtClean="0">
                <a:latin typeface="Times New Roman"/>
                <a:cs typeface="Times New Roman"/>
              </a:rPr>
              <a:t>k</a:t>
            </a:r>
            <a:r>
              <a:rPr sz="4400" spc="0" dirty="0" smtClean="0">
                <a:latin typeface="Times New Roman"/>
                <a:cs typeface="Times New Roman"/>
              </a:rPr>
              <a:t>ed</a:t>
            </a:r>
            <a:r>
              <a:rPr sz="4400" spc="-19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List Impleme</a:t>
            </a:r>
            <a:r>
              <a:rPr sz="4400" spc="14" dirty="0" smtClean="0">
                <a:latin typeface="Times New Roman"/>
                <a:cs typeface="Times New Roman"/>
              </a:rPr>
              <a:t>n</a:t>
            </a:r>
            <a:r>
              <a:rPr sz="4400" spc="0" dirty="0" smtClean="0">
                <a:latin typeface="Times New Roman"/>
                <a:cs typeface="Times New Roman"/>
              </a:rPr>
              <a:t>tatio</a:t>
            </a:r>
            <a:r>
              <a:rPr sz="4400" spc="-4" dirty="0" smtClean="0">
                <a:latin typeface="Times New Roman"/>
                <a:cs typeface="Times New Roman"/>
              </a:rPr>
              <a:t>n</a:t>
            </a:r>
            <a:r>
              <a:rPr sz="4400" spc="-14" dirty="0" smtClean="0">
                <a:latin typeface="Times New Roman"/>
                <a:cs typeface="Times New Roman"/>
              </a:rPr>
              <a:t>-</a:t>
            </a:r>
            <a:r>
              <a:rPr sz="4400" spc="0" dirty="0" smtClean="0">
                <a:latin typeface="Times New Roman"/>
                <a:cs typeface="Times New Roman"/>
              </a:rPr>
              <a:t>Push()</a:t>
            </a:r>
            <a:endParaRPr sz="4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259580" y="914400"/>
            <a:ext cx="7763256" cy="3784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661822" y="525779"/>
            <a:ext cx="3119230" cy="38206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335">
              <a:lnSpc>
                <a:spcPts val="1935"/>
              </a:lnSpc>
              <a:spcBef>
                <a:spcPts val="96"/>
              </a:spcBef>
            </a:pP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d </a:t>
            </a:r>
            <a:r>
              <a:rPr sz="2700" spc="4" baseline="3034" dirty="0" smtClean="0">
                <a:latin typeface="Calibri"/>
                <a:cs typeface="Calibri"/>
              </a:rPr>
              <a:t>p</a:t>
            </a:r>
            <a:r>
              <a:rPr sz="2700" spc="0" baseline="3034" dirty="0" smtClean="0">
                <a:latin typeface="Calibri"/>
                <a:cs typeface="Calibri"/>
              </a:rPr>
              <a:t>op()</a:t>
            </a:r>
            <a:endParaRPr sz="1800">
              <a:latin typeface="Calibri"/>
              <a:cs typeface="Calibri"/>
            </a:endParaRPr>
          </a:p>
          <a:p>
            <a:pPr marL="12700" marR="34335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221488" marR="34335">
              <a:lnSpc>
                <a:spcPts val="2160"/>
              </a:lnSpc>
            </a:pP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truct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No</a:t>
            </a:r>
            <a:r>
              <a:rPr sz="2700" spc="9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*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m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274827" marR="34335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 (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op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4" baseline="1517" dirty="0" smtClean="0">
                <a:latin typeface="Calibri"/>
                <a:cs typeface="Calibri"/>
              </a:rPr>
              <a:t>=</a:t>
            </a:r>
            <a:r>
              <a:rPr sz="2700" spc="0" baseline="1517" dirty="0" smtClean="0">
                <a:latin typeface="Calibri"/>
                <a:cs typeface="Calibri"/>
              </a:rPr>
              <a:t>= NU</a:t>
            </a:r>
            <a:r>
              <a:rPr sz="2700" spc="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L)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432104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pr</a:t>
            </a:r>
            <a:r>
              <a:rPr sz="2700" spc="-9" baseline="1517" dirty="0" smtClean="0">
                <a:latin typeface="Calibri"/>
                <a:cs typeface="Calibri"/>
              </a:rPr>
              <a:t>in</a:t>
            </a:r>
            <a:r>
              <a:rPr sz="2700" spc="0" baseline="1517" dirty="0" smtClean="0">
                <a:latin typeface="Calibri"/>
                <a:cs typeface="Calibri"/>
              </a:rPr>
              <a:t>tf</a:t>
            </a:r>
            <a:r>
              <a:rPr sz="2700" spc="-4" baseline="1517" dirty="0" smtClean="0">
                <a:latin typeface="Calibri"/>
                <a:cs typeface="Calibri"/>
              </a:rPr>
              <a:t>("</a:t>
            </a:r>
            <a:r>
              <a:rPr sz="2700" spc="0" baseline="1517" dirty="0" smtClean="0">
                <a:latin typeface="Calibri"/>
                <a:cs typeface="Calibri"/>
              </a:rPr>
              <a:t>\nS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k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Underf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“);</a:t>
            </a:r>
            <a:endParaRPr sz="1800">
              <a:latin typeface="Calibri"/>
              <a:cs typeface="Calibri"/>
            </a:endParaRPr>
          </a:p>
          <a:p>
            <a:pPr marL="432104" marR="34335">
              <a:lnSpc>
                <a:spcPts val="2160"/>
              </a:lnSpc>
            </a:pP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x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1</a:t>
            </a:r>
            <a:r>
              <a:rPr sz="2700" spc="-4" baseline="1517" dirty="0" smtClean="0">
                <a:latin typeface="Calibri"/>
                <a:cs typeface="Calibri"/>
              </a:rPr>
              <a:t>)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221488" marR="34335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221488" marR="34335">
              <a:lnSpc>
                <a:spcPts val="2160"/>
              </a:lnSpc>
            </a:pP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432104" marR="34335">
              <a:lnSpc>
                <a:spcPts val="2160"/>
              </a:lnSpc>
            </a:pP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emp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 </a:t>
            </a:r>
            <a:r>
              <a:rPr sz="2700" spc="-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op;</a:t>
            </a:r>
            <a:endParaRPr sz="1800">
              <a:latin typeface="Calibri"/>
              <a:cs typeface="Calibri"/>
            </a:endParaRPr>
          </a:p>
          <a:p>
            <a:pPr marL="432104" marR="34335">
              <a:lnSpc>
                <a:spcPts val="2160"/>
              </a:lnSpc>
            </a:pP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op 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-&gt;l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nk;</a:t>
            </a:r>
            <a:endParaRPr sz="1800">
              <a:latin typeface="Calibri"/>
              <a:cs typeface="Calibri"/>
            </a:endParaRPr>
          </a:p>
          <a:p>
            <a:pPr marL="432104" marR="34335">
              <a:lnSpc>
                <a:spcPts val="2160"/>
              </a:lnSpc>
            </a:pP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</a:t>
            </a:r>
            <a:r>
              <a:rPr sz="2700" spc="9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-&gt;l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nk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NULL;</a:t>
            </a:r>
            <a:endParaRPr sz="1800">
              <a:latin typeface="Calibri"/>
              <a:cs typeface="Calibri"/>
            </a:endParaRPr>
          </a:p>
          <a:p>
            <a:pPr marL="432104" marR="34335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3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</a:t>
            </a:r>
            <a:r>
              <a:rPr sz="2700" spc="9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);</a:t>
            </a:r>
            <a:endParaRPr sz="1800">
              <a:latin typeface="Calibri"/>
              <a:cs typeface="Calibri"/>
            </a:endParaRPr>
          </a:p>
          <a:p>
            <a:pPr marL="221488" marR="34335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2700" marR="34335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406400" y="2971800"/>
            <a:ext cx="5165344" cy="236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60657" y="457201"/>
            <a:ext cx="11209671" cy="8000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94955" marR="1306214">
              <a:lnSpc>
                <a:spcPts val="2950"/>
              </a:lnSpc>
              <a:spcBef>
                <a:spcPts val="147"/>
              </a:spcBef>
            </a:pPr>
            <a:r>
              <a:rPr lang="en-US" sz="3200" b="1" spc="-20" baseline="2925" dirty="0" smtClean="0">
                <a:latin typeface="+mj-lt"/>
                <a:cs typeface="Calibri"/>
              </a:rPr>
              <a:t>E.G.S</a:t>
            </a:r>
            <a:r>
              <a:rPr lang="en-US" sz="3200" b="1" spc="-20" baseline="2925" dirty="0">
                <a:latin typeface="+mj-lt"/>
                <a:cs typeface="Calibri"/>
              </a:rPr>
              <a:t>. </a:t>
            </a:r>
            <a:r>
              <a:rPr lang="en-US" sz="3200" b="1" spc="-20" baseline="2925" dirty="0" err="1">
                <a:latin typeface="+mj-lt"/>
                <a:cs typeface="Calibri"/>
              </a:rPr>
              <a:t>Pillay</a:t>
            </a:r>
            <a:r>
              <a:rPr lang="en-US" sz="3200" b="1" spc="-20" baseline="2925" dirty="0">
                <a:latin typeface="+mj-lt"/>
                <a:cs typeface="Calibri"/>
              </a:rPr>
              <a:t> </a:t>
            </a:r>
            <a:r>
              <a:rPr lang="en-US" sz="3200" b="1" spc="-20" baseline="2925" dirty="0" smtClean="0">
                <a:latin typeface="+mj-lt"/>
                <a:cs typeface="Calibri"/>
              </a:rPr>
              <a:t>Engineering</a:t>
            </a:r>
            <a:r>
              <a:rPr lang="en-US" sz="3200" b="1" spc="-20" dirty="0" smtClean="0">
                <a:latin typeface="+mj-lt"/>
                <a:cs typeface="Calibri"/>
              </a:rPr>
              <a:t> </a:t>
            </a:r>
            <a:r>
              <a:rPr lang="en-US" sz="3200" b="1" spc="-20" baseline="2925" dirty="0" err="1" smtClean="0">
                <a:latin typeface="+mj-lt"/>
                <a:cs typeface="Calibri"/>
              </a:rPr>
              <a:t>College,Nagapattinam</a:t>
            </a:r>
            <a:r>
              <a:rPr lang="en-US" sz="3200" b="1" spc="0" baseline="2925" dirty="0" smtClean="0">
                <a:latin typeface="+mj-lt"/>
                <a:cs typeface="Calibri"/>
              </a:rPr>
              <a:t> </a:t>
            </a:r>
            <a:endParaRPr lang="en-US" sz="3200" dirty="0">
              <a:latin typeface="+mj-lt"/>
              <a:cs typeface="Calibri"/>
            </a:endParaRPr>
          </a:p>
          <a:p>
            <a:pPr marL="1294955" marR="1306214">
              <a:lnSpc>
                <a:spcPts val="2950"/>
              </a:lnSpc>
              <a:spcBef>
                <a:spcPts val="147"/>
              </a:spcBef>
            </a:pPr>
            <a:r>
              <a:rPr lang="en-US" sz="2400" b="1" spc="4" baseline="1706" dirty="0" smtClean="0">
                <a:latin typeface="Calibri"/>
                <a:cs typeface="Calibri"/>
              </a:rPr>
              <a:t>Department of Computer Science and Engineering</a:t>
            </a:r>
            <a:endParaRPr lang="en-US" sz="2400" b="1" spc="4" baseline="1706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85207" y="1884426"/>
            <a:ext cx="2007072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Queue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72200" y="1884426"/>
            <a:ext cx="1737533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470400" y="3352800"/>
            <a:ext cx="8023627" cy="1602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sz="4050" b="1" spc="0" baseline="3034" dirty="0" smtClean="0">
                <a:solidFill>
                  <a:srgbClr val="888888"/>
                </a:solidFill>
                <a:latin typeface="Calibri"/>
                <a:cs typeface="Calibri"/>
              </a:rPr>
              <a:t>M</a:t>
            </a:r>
            <a:r>
              <a:rPr sz="4050" b="1" spc="-29" baseline="3034" dirty="0" smtClean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4050" b="1" spc="0" baseline="3034" dirty="0" smtClean="0">
                <a:solidFill>
                  <a:srgbClr val="888888"/>
                </a:solidFill>
                <a:latin typeface="Calibri"/>
                <a:cs typeface="Calibri"/>
              </a:rPr>
              <a:t>s.</a:t>
            </a:r>
            <a:r>
              <a:rPr sz="4050" b="1" baseline="3034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lang="en-US" sz="4050" b="1" baseline="3034" dirty="0" err="1">
                <a:solidFill>
                  <a:srgbClr val="888888"/>
                </a:solidFill>
                <a:latin typeface="Calibri"/>
                <a:cs typeface="Calibri"/>
              </a:rPr>
              <a:t>E.Elakiya</a:t>
            </a:r>
            <a:r>
              <a:rPr lang="en-US" sz="4050" b="1" baseline="3034" dirty="0">
                <a:solidFill>
                  <a:srgbClr val="888888"/>
                </a:solidFill>
                <a:latin typeface="Calibri"/>
                <a:cs typeface="Calibri"/>
              </a:rPr>
              <a:t> M.E (</a:t>
            </a:r>
            <a:r>
              <a:rPr lang="en-US" sz="4050" b="1" baseline="3034" dirty="0" err="1">
                <a:solidFill>
                  <a:srgbClr val="888888"/>
                </a:solidFill>
                <a:latin typeface="Calibri"/>
                <a:cs typeface="Calibri"/>
              </a:rPr>
              <a:t>Ph.D</a:t>
            </a:r>
            <a:r>
              <a:rPr lang="en-US" sz="4050" b="1" baseline="3034" dirty="0">
                <a:solidFill>
                  <a:srgbClr val="888888"/>
                </a:solidFill>
                <a:latin typeface="Calibri"/>
                <a:cs typeface="Calibri"/>
              </a:rPr>
              <a:t>)</a:t>
            </a:r>
          </a:p>
          <a:p>
            <a:pPr marL="1141920" marR="457037" algn="ctr">
              <a:lnSpc>
                <a:spcPts val="3240"/>
              </a:lnSpc>
              <a:spcBef>
                <a:spcPts val="19"/>
              </a:spcBef>
            </a:pPr>
            <a:r>
              <a:rPr sz="4050" b="1" spc="0" baseline="2022" dirty="0" smtClean="0">
                <a:solidFill>
                  <a:srgbClr val="888888"/>
                </a:solidFill>
                <a:latin typeface="Calibri"/>
                <a:cs typeface="Calibri"/>
              </a:rPr>
              <a:t>Assi</a:t>
            </a:r>
            <a:r>
              <a:rPr sz="4050" b="1" spc="-34" baseline="2022" dirty="0" smtClean="0">
                <a:solidFill>
                  <a:srgbClr val="888888"/>
                </a:solidFill>
                <a:latin typeface="Calibri"/>
                <a:cs typeface="Calibri"/>
              </a:rPr>
              <a:t>s</a:t>
            </a:r>
            <a:r>
              <a:rPr sz="4050" b="1" spc="-25" baseline="2022" dirty="0" smtClean="0">
                <a:solidFill>
                  <a:srgbClr val="888888"/>
                </a:solidFill>
                <a:latin typeface="Calibri"/>
                <a:cs typeface="Calibri"/>
              </a:rPr>
              <a:t>t</a:t>
            </a:r>
            <a:r>
              <a:rPr sz="4050" b="1" spc="0" baseline="2022" dirty="0" smtClean="0">
                <a:solidFill>
                  <a:srgbClr val="888888"/>
                </a:solidFill>
                <a:latin typeface="Calibri"/>
                <a:cs typeface="Calibri"/>
              </a:rPr>
              <a:t>a</a:t>
            </a:r>
            <a:r>
              <a:rPr sz="4050" b="1" spc="-19" baseline="2022" dirty="0" smtClean="0">
                <a:solidFill>
                  <a:srgbClr val="888888"/>
                </a:solidFill>
                <a:latin typeface="Calibri"/>
                <a:cs typeface="Calibri"/>
              </a:rPr>
              <a:t>n</a:t>
            </a:r>
            <a:r>
              <a:rPr sz="4050" b="1" spc="0" baseline="2022" dirty="0" smtClean="0">
                <a:solidFill>
                  <a:srgbClr val="888888"/>
                </a:solidFill>
                <a:latin typeface="Calibri"/>
                <a:cs typeface="Calibri"/>
              </a:rPr>
              <a:t>t P</a:t>
            </a:r>
            <a:r>
              <a:rPr sz="4050" b="1" spc="-29" baseline="2022" dirty="0" smtClean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4050" b="1" spc="0" baseline="2022" dirty="0" smtClean="0">
                <a:solidFill>
                  <a:srgbClr val="888888"/>
                </a:solidFill>
                <a:latin typeface="Calibri"/>
                <a:cs typeface="Calibri"/>
              </a:rPr>
              <a:t>o</a:t>
            </a:r>
            <a:r>
              <a:rPr sz="4050" b="1" spc="-50" baseline="2022" dirty="0" smtClean="0">
                <a:solidFill>
                  <a:srgbClr val="888888"/>
                </a:solidFill>
                <a:latin typeface="Calibri"/>
                <a:cs typeface="Calibri"/>
              </a:rPr>
              <a:t>f</a:t>
            </a:r>
            <a:r>
              <a:rPr sz="4050" b="1" spc="0" baseline="2022" dirty="0" smtClean="0">
                <a:solidFill>
                  <a:srgbClr val="888888"/>
                </a:solidFill>
                <a:latin typeface="Calibri"/>
                <a:cs typeface="Calibri"/>
              </a:rPr>
              <a:t>essor</a:t>
            </a:r>
            <a:endParaRPr sz="2700" dirty="0">
              <a:latin typeface="Calibri"/>
              <a:cs typeface="Calibri"/>
            </a:endParaRPr>
          </a:p>
          <a:p>
            <a:pPr marL="1141920" marR="457037" algn="ctr">
              <a:lnSpc>
                <a:spcPts val="3240"/>
              </a:lnSpc>
              <a:spcBef>
                <a:spcPts val="19"/>
              </a:spcBef>
            </a:pPr>
            <a:r>
              <a:rPr lang="en-US" sz="4050" b="1" baseline="2022" dirty="0">
                <a:solidFill>
                  <a:srgbClr val="888888"/>
                </a:solidFill>
                <a:latin typeface="Calibri"/>
                <a:cs typeface="Calibri"/>
              </a:rPr>
              <a:t>E.G.S. </a:t>
            </a:r>
            <a:r>
              <a:rPr lang="en-US" sz="4050" b="1" baseline="2022" dirty="0" err="1" smtClean="0">
                <a:solidFill>
                  <a:srgbClr val="888888"/>
                </a:solidFill>
                <a:latin typeface="Calibri"/>
                <a:cs typeface="Calibri"/>
              </a:rPr>
              <a:t>Pillay</a:t>
            </a:r>
            <a:r>
              <a:rPr lang="en-US" sz="4050" b="1" baseline="2022" dirty="0" smtClean="0">
                <a:solidFill>
                  <a:srgbClr val="888888"/>
                </a:solidFill>
                <a:latin typeface="Calibri"/>
                <a:cs typeface="Calibri"/>
              </a:rPr>
              <a:t> Engineering </a:t>
            </a:r>
            <a:r>
              <a:rPr lang="en-US" sz="4050" b="1" baseline="2022" dirty="0">
                <a:solidFill>
                  <a:srgbClr val="888888"/>
                </a:solidFill>
                <a:latin typeface="Calibri"/>
                <a:cs typeface="Calibri"/>
              </a:rPr>
              <a:t>College, </a:t>
            </a:r>
            <a:r>
              <a:rPr lang="en-US" sz="4050" b="1" baseline="2022" dirty="0" err="1">
                <a:solidFill>
                  <a:srgbClr val="888888"/>
                </a:solidFill>
                <a:latin typeface="Calibri"/>
                <a:cs typeface="Calibri"/>
              </a:rPr>
              <a:t>Nagapattinam</a:t>
            </a:r>
            <a:endParaRPr lang="en-US" sz="4050" b="1" baseline="2022" dirty="0">
              <a:solidFill>
                <a:srgbClr val="888888"/>
              </a:solidFill>
              <a:latin typeface="Calibri"/>
              <a:cs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703" y="242788"/>
            <a:ext cx="1522287" cy="117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799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714587" y="623825"/>
            <a:ext cx="2259599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44" baseline="3413" dirty="0" smtClean="0">
                <a:latin typeface="Calibri"/>
                <a:cs typeface="Calibri"/>
              </a:rPr>
              <a:t>g</a:t>
            </a:r>
            <a:r>
              <a:rPr sz="6000" b="1" spc="0" baseline="3413" dirty="0" smtClean="0">
                <a:latin typeface="Calibri"/>
                <a:cs typeface="Calibri"/>
              </a:rPr>
              <a:t>enda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4587" y="1677722"/>
            <a:ext cx="270797" cy="19173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1787" y="1699159"/>
            <a:ext cx="6154368" cy="8931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Queue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9"/>
              </a:spcBef>
            </a:pPr>
            <a:r>
              <a:rPr sz="2800" spc="0" dirty="0" smtClean="0">
                <a:latin typeface="Calibri"/>
                <a:cs typeface="Calibri"/>
              </a:rPr>
              <a:t>Ar</a:t>
            </a:r>
            <a:r>
              <a:rPr sz="2800" spc="-54" dirty="0" smtClean="0">
                <a:latin typeface="Calibri"/>
                <a:cs typeface="Calibri"/>
              </a:rPr>
              <a:t>r</a:t>
            </a:r>
            <a:r>
              <a:rPr sz="2800" spc="-3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1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imp</a:t>
            </a:r>
            <a:r>
              <a:rPr sz="2800" spc="-9" dirty="0" smtClean="0">
                <a:latin typeface="Calibri"/>
                <a:cs typeface="Calibri"/>
              </a:rPr>
              <a:t>l</a:t>
            </a:r>
            <a:r>
              <a:rPr sz="2800" spc="0" dirty="0" smtClean="0">
                <a:latin typeface="Calibri"/>
                <a:cs typeface="Calibri"/>
              </a:rPr>
              <a:t>eme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-14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tion</a:t>
            </a:r>
            <a:r>
              <a:rPr sz="2800" spc="-14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1787" y="2723896"/>
            <a:ext cx="5203148" cy="8926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Lin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5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1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imp</a:t>
            </a:r>
            <a:r>
              <a:rPr sz="4200" spc="-9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eme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66"/>
              </a:spcBef>
            </a:pPr>
            <a:r>
              <a:rPr sz="2800" spc="-1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ypes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83590" y="2723897"/>
            <a:ext cx="4990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86401" y="2723897"/>
            <a:ext cx="132227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4592" y="3726861"/>
            <a:ext cx="368413" cy="14046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06542" y="3748278"/>
            <a:ext cx="4221167" cy="14046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511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cular</a:t>
            </a:r>
            <a:r>
              <a:rPr sz="4200" spc="-6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Dou</a:t>
            </a:r>
            <a:r>
              <a:rPr sz="2800" spc="-9" dirty="0" smtClean="0">
                <a:latin typeface="Calibri"/>
                <a:cs typeface="Calibri"/>
              </a:rPr>
              <a:t>b</a:t>
            </a:r>
            <a:r>
              <a:rPr sz="2800" spc="0" dirty="0" smtClean="0">
                <a:latin typeface="Calibri"/>
                <a:cs typeface="Calibri"/>
              </a:rPr>
              <a:t>le</a:t>
            </a:r>
            <a:r>
              <a:rPr sz="2800" spc="-4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Ended</a:t>
            </a:r>
            <a:r>
              <a:rPr sz="2800" spc="-5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  <a:p>
            <a:pPr marL="12700" marR="65112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P</a:t>
            </a:r>
            <a:r>
              <a:rPr sz="2800" spc="-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io</a:t>
            </a:r>
            <a:r>
              <a:rPr sz="2800" spc="-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i</a:t>
            </a:r>
            <a:r>
              <a:rPr sz="2800" spc="-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Que</a:t>
            </a:r>
            <a:r>
              <a:rPr sz="2800" spc="-9" dirty="0" smtClean="0">
                <a:latin typeface="Calibri"/>
                <a:cs typeface="Calibri"/>
              </a:rPr>
              <a:t>u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4587" y="5263433"/>
            <a:ext cx="2705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71787" y="5284852"/>
            <a:ext cx="437060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Appl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14" baseline="2925" dirty="0" smtClean="0">
                <a:latin typeface="Calibri"/>
                <a:cs typeface="Calibri"/>
              </a:rPr>
              <a:t>ca</a:t>
            </a:r>
            <a:r>
              <a:rPr sz="4200" spc="0" baseline="2925" dirty="0" smtClean="0">
                <a:latin typeface="Calibri"/>
                <a:cs typeface="Calibri"/>
              </a:rPr>
              <a:t>tions</a:t>
            </a:r>
            <a:r>
              <a:rPr sz="4200" spc="-7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11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307841" y="1837312"/>
            <a:ext cx="2576834" cy="787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200"/>
              </a:lnSpc>
              <a:spcBef>
                <a:spcPts val="310"/>
              </a:spcBef>
            </a:pPr>
            <a:r>
              <a:rPr sz="6000" spc="0" dirty="0" smtClean="0">
                <a:latin typeface="Times New Roman"/>
                <a:cs typeface="Times New Roman"/>
              </a:rPr>
              <a:t>S</a:t>
            </a:r>
            <a:r>
              <a:rPr sz="6000" spc="-484" dirty="0" smtClean="0">
                <a:latin typeface="Times New Roman"/>
                <a:cs typeface="Times New Roman"/>
              </a:rPr>
              <a:t>T</a:t>
            </a:r>
            <a:r>
              <a:rPr sz="6000" spc="0" dirty="0" smtClean="0">
                <a:latin typeface="Times New Roman"/>
                <a:cs typeface="Times New Roman"/>
              </a:rPr>
              <a:t>ACK</a:t>
            </a:r>
            <a:endParaRPr sz="6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35506" y="1837312"/>
            <a:ext cx="943977" cy="787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200"/>
              </a:lnSpc>
              <a:spcBef>
                <a:spcPts val="310"/>
              </a:spcBef>
            </a:pPr>
            <a:r>
              <a:rPr sz="6000" spc="0" dirty="0" smtClean="0">
                <a:latin typeface="Times New Roman"/>
                <a:cs typeface="Times New Roman"/>
              </a:rPr>
              <a:t>IN</a:t>
            </a:r>
            <a:endParaRPr sz="6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30314" y="1837312"/>
            <a:ext cx="2112590" cy="787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200"/>
              </a:lnSpc>
              <a:spcBef>
                <a:spcPts val="310"/>
              </a:spcBef>
            </a:pPr>
            <a:r>
              <a:rPr sz="6000" spc="0" dirty="0" smtClean="0">
                <a:latin typeface="Times New Roman"/>
                <a:cs typeface="Times New Roman"/>
              </a:rPr>
              <a:t>D</a:t>
            </a:r>
            <a:r>
              <a:rPr sz="6000" spc="-650" dirty="0" smtClean="0">
                <a:latin typeface="Times New Roman"/>
                <a:cs typeface="Times New Roman"/>
              </a:rPr>
              <a:t>A</a:t>
            </a:r>
            <a:r>
              <a:rPr sz="6000" spc="-484" dirty="0" smtClean="0">
                <a:latin typeface="Times New Roman"/>
                <a:cs typeface="Times New Roman"/>
              </a:rPr>
              <a:t>T</a:t>
            </a:r>
            <a:r>
              <a:rPr sz="6000" spc="0" dirty="0" smtClean="0">
                <a:latin typeface="Times New Roman"/>
                <a:cs typeface="Times New Roman"/>
              </a:rPr>
              <a:t>A</a:t>
            </a:r>
            <a:endParaRPr sz="60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650741" y="2660771"/>
            <a:ext cx="5004308" cy="787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200"/>
              </a:lnSpc>
              <a:spcBef>
                <a:spcPts val="310"/>
              </a:spcBef>
            </a:pPr>
            <a:r>
              <a:rPr sz="6000" spc="0" dirty="0" smtClean="0">
                <a:latin typeface="Times New Roman"/>
                <a:cs typeface="Times New Roman"/>
              </a:rPr>
              <a:t>STRU</a:t>
            </a:r>
            <a:r>
              <a:rPr sz="6000" spc="-19" dirty="0" smtClean="0">
                <a:latin typeface="Times New Roman"/>
                <a:cs typeface="Times New Roman"/>
              </a:rPr>
              <a:t>C</a:t>
            </a:r>
            <a:r>
              <a:rPr sz="6000" spc="0" dirty="0" smtClean="0">
                <a:latin typeface="Times New Roman"/>
                <a:cs typeface="Times New Roman"/>
              </a:rPr>
              <a:t>TUR</a:t>
            </a:r>
            <a:r>
              <a:rPr sz="6000" spc="-19" dirty="0" smtClean="0">
                <a:latin typeface="Times New Roman"/>
                <a:cs typeface="Times New Roman"/>
              </a:rPr>
              <a:t>E</a:t>
            </a:r>
            <a:r>
              <a:rPr sz="6000" spc="0" dirty="0" smtClean="0">
                <a:latin typeface="Times New Roman"/>
                <a:cs typeface="Times New Roman"/>
              </a:rPr>
              <a:t>S</a:t>
            </a:r>
            <a:endParaRPr sz="6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251201" y="3657601"/>
            <a:ext cx="5703823" cy="14721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14587" y="623825"/>
            <a:ext cx="3324524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Queue</a:t>
            </a:r>
            <a:r>
              <a:rPr sz="6000" b="1" spc="-95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4587" y="1677722"/>
            <a:ext cx="270797" cy="19173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1787" y="1699159"/>
            <a:ext cx="4115981" cy="8931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Linear d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21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tructu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1452">
              <a:lnSpc>
                <a:spcPct val="101725"/>
              </a:lnSpc>
              <a:spcBef>
                <a:spcPts val="469"/>
              </a:spcBef>
            </a:pPr>
            <a:r>
              <a:rPr sz="2800" spc="0" dirty="0" smtClean="0">
                <a:latin typeface="Calibri"/>
                <a:cs typeface="Calibri"/>
              </a:rPr>
              <a:t>Insertion</a:t>
            </a:r>
            <a:r>
              <a:rPr sz="2800" spc="-6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cu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r>
              <a:rPr sz="2800" spc="-1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only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89907" y="2211831"/>
            <a:ext cx="430708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9" baseline="2925" dirty="0" smtClean="0">
                <a:latin typeface="Calibri"/>
                <a:cs typeface="Calibri"/>
              </a:rPr>
              <a:t>o</a:t>
            </a:r>
            <a:r>
              <a:rPr sz="4200" spc="0" baseline="2925" dirty="0" smtClean="0">
                <a:latin typeface="Calibri"/>
                <a:cs typeface="Calibri"/>
              </a:rPr>
              <a:t>ne</a:t>
            </a:r>
            <a:r>
              <a:rPr sz="4200" spc="-43" baseline="2925" dirty="0" smtClean="0">
                <a:latin typeface="Calibri"/>
                <a:cs typeface="Calibri"/>
              </a:rPr>
              <a:t> </a:t>
            </a:r>
            <a:r>
              <a:rPr sz="4200" spc="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nd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alled</a:t>
            </a:r>
            <a:r>
              <a:rPr sz="4200" spc="-119" baseline="2925" dirty="0" smtClean="0">
                <a:latin typeface="Calibri"/>
                <a:cs typeface="Calibri"/>
              </a:rPr>
              <a:t> </a:t>
            </a:r>
            <a:r>
              <a:rPr sz="4200" b="1" spc="-34" baseline="2925" dirty="0" smtClean="0">
                <a:latin typeface="Calibri"/>
                <a:cs typeface="Calibri"/>
              </a:rPr>
              <a:t>r</a:t>
            </a:r>
            <a:r>
              <a:rPr sz="4200" b="1" spc="0" baseline="2925" dirty="0" smtClean="0">
                <a:latin typeface="Calibri"/>
                <a:cs typeface="Calibri"/>
              </a:rPr>
              <a:t>ear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1787" y="2723897"/>
            <a:ext cx="851591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Del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tion</a:t>
            </a:r>
            <a:r>
              <a:rPr sz="4200" spc="-8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cu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r>
              <a:rPr sz="4200" spc="-1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only</a:t>
            </a:r>
            <a:r>
              <a:rPr sz="4200" spc="-38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9" baseline="2925" dirty="0" smtClean="0">
                <a:latin typeface="Calibri"/>
                <a:cs typeface="Calibri"/>
              </a:rPr>
              <a:t>o</a:t>
            </a:r>
            <a:r>
              <a:rPr sz="4200" spc="0" baseline="2925" dirty="0" smtClean="0">
                <a:latin typeface="Calibri"/>
                <a:cs typeface="Calibri"/>
              </a:rPr>
              <a:t>ne</a:t>
            </a:r>
            <a:r>
              <a:rPr sz="4200" spc="-43" baseline="2925" dirty="0" smtClean="0">
                <a:latin typeface="Calibri"/>
                <a:cs typeface="Calibri"/>
              </a:rPr>
              <a:t> </a:t>
            </a:r>
            <a:r>
              <a:rPr sz="4200" spc="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nd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alled</a:t>
            </a:r>
            <a:r>
              <a:rPr sz="4200" spc="-119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f</a:t>
            </a:r>
            <a:r>
              <a:rPr sz="4200" b="1" spc="-29" baseline="2925" dirty="0" smtClean="0">
                <a:latin typeface="Calibri"/>
                <a:cs typeface="Calibri"/>
              </a:rPr>
              <a:t>r</a:t>
            </a:r>
            <a:r>
              <a:rPr sz="4200" b="1" spc="0" baseline="2925" dirty="0" smtClean="0">
                <a:latin typeface="Calibri"/>
                <a:cs typeface="Calibri"/>
              </a:rPr>
              <a:t>o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1787" y="3235731"/>
            <a:ext cx="2596496" cy="8076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Eleme</a:t>
            </a:r>
            <a:r>
              <a:rPr sz="4200" spc="-25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 th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 smtClean="0">
                <a:latin typeface="Calibri"/>
                <a:cs typeface="Calibri"/>
              </a:rPr>
              <a:t>prin</a:t>
            </a:r>
            <a:r>
              <a:rPr sz="4200" b="1" spc="14" baseline="1950" dirty="0" smtClean="0">
                <a:latin typeface="Calibri"/>
                <a:cs typeface="Calibri"/>
              </a:rPr>
              <a:t>c</a:t>
            </a:r>
            <a:r>
              <a:rPr sz="4200" b="1" spc="0" baseline="1950" dirty="0" smtClean="0">
                <a:latin typeface="Calibri"/>
                <a:cs typeface="Calibri"/>
              </a:rPr>
              <a:t>ipl</a:t>
            </a:r>
            <a:r>
              <a:rPr sz="4200" b="1" spc="-14" baseline="1950" dirty="0" smtClean="0">
                <a:latin typeface="Calibri"/>
                <a:cs typeface="Calibri"/>
              </a:rPr>
              <a:t>e</a:t>
            </a:r>
            <a:r>
              <a:rPr sz="4200" spc="0" baseline="1950" dirty="0" smtClean="0">
                <a:latin typeface="Calibri"/>
                <a:cs typeface="Calibri"/>
              </a:rPr>
              <a:t>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73290" y="3235731"/>
            <a:ext cx="39902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76548" y="3235731"/>
            <a:ext cx="168762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inse</a:t>
            </a:r>
            <a:r>
              <a:rPr sz="4200" spc="-4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70605" y="3235731"/>
            <a:ext cx="85220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fi</a:t>
            </a:r>
            <a:r>
              <a:rPr sz="4200" spc="-54" baseline="2925" dirty="0" smtClean="0">
                <a:latin typeface="Calibri"/>
                <a:cs typeface="Calibri"/>
              </a:rPr>
              <a:t>r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27823" y="3235731"/>
            <a:ext cx="39902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31081" y="3235731"/>
            <a:ext cx="157105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del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06673" y="3235731"/>
            <a:ext cx="111319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75" baseline="2925" dirty="0" smtClean="0">
                <a:latin typeface="Calibri"/>
                <a:cs typeface="Calibri"/>
              </a:rPr>
              <a:t>(</a:t>
            </a:r>
            <a:r>
              <a:rPr sz="4200" b="1" spc="0" baseline="2925" dirty="0" smtClean="0">
                <a:latin typeface="Calibri"/>
                <a:cs typeface="Calibri"/>
              </a:rPr>
              <a:t>FI</a:t>
            </a:r>
            <a:r>
              <a:rPr sz="4200" b="1" spc="-25" baseline="2925" dirty="0" smtClean="0">
                <a:latin typeface="Calibri"/>
                <a:cs typeface="Calibri"/>
              </a:rPr>
              <a:t>F</a:t>
            </a:r>
            <a:r>
              <a:rPr sz="4200" b="1" spc="0" baseline="2925" dirty="0" smtClean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657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714587" y="776224"/>
            <a:ext cx="4238389" cy="13037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65100" marR="53309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Queue</a:t>
            </a:r>
            <a:r>
              <a:rPr sz="6000" b="1" spc="-110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0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2420"/>
              </a:spcBef>
            </a:pPr>
            <a:r>
              <a:rPr sz="2800" b="1" spc="0" dirty="0" smtClean="0">
                <a:latin typeface="Calibri"/>
                <a:cs typeface="Calibri"/>
              </a:rPr>
              <a:t>Ope</a:t>
            </a:r>
            <a:r>
              <a:rPr sz="2800" b="1" spc="-59" dirty="0" smtClean="0">
                <a:latin typeface="Calibri"/>
                <a:cs typeface="Calibri"/>
              </a:rPr>
              <a:t>r</a:t>
            </a:r>
            <a:r>
              <a:rPr sz="2800" b="1" spc="-25" dirty="0" smtClean="0">
                <a:latin typeface="Calibri"/>
                <a:cs typeface="Calibri"/>
              </a:rPr>
              <a:t>a</a:t>
            </a:r>
            <a:r>
              <a:rPr sz="2800" b="1" spc="0" dirty="0" smtClean="0">
                <a:latin typeface="Calibri"/>
                <a:cs typeface="Calibri"/>
              </a:rPr>
              <a:t>ti</a:t>
            </a:r>
            <a:r>
              <a:rPr sz="2800" b="1" spc="-4" dirty="0" smtClean="0">
                <a:latin typeface="Calibri"/>
                <a:cs typeface="Calibri"/>
              </a:rPr>
              <a:t>o</a:t>
            </a:r>
            <a:r>
              <a:rPr sz="2800" b="1" spc="0" dirty="0" smtClean="0">
                <a:latin typeface="Calibri"/>
                <a:cs typeface="Calibri"/>
              </a:rPr>
              <a:t>ns</a:t>
            </a:r>
            <a:r>
              <a:rPr sz="2800" b="1" spc="9" dirty="0" smtClean="0">
                <a:latin typeface="Calibri"/>
                <a:cs typeface="Calibri"/>
              </a:rPr>
              <a:t> </a:t>
            </a:r>
            <a:r>
              <a:rPr sz="2800" b="1" spc="0" dirty="0" smtClean="0">
                <a:latin typeface="Calibri"/>
                <a:cs typeface="Calibri"/>
              </a:rPr>
              <a:t>in q</a:t>
            </a:r>
            <a:r>
              <a:rPr sz="2800" b="1" spc="-4" dirty="0" smtClean="0">
                <a:latin typeface="Calibri"/>
                <a:cs typeface="Calibri"/>
              </a:rPr>
              <a:t>u</a:t>
            </a:r>
            <a:r>
              <a:rPr sz="2800" b="1" spc="0" dirty="0" smtClean="0">
                <a:latin typeface="Calibri"/>
                <a:cs typeface="Calibri"/>
              </a:rPr>
              <a:t>eu</a:t>
            </a:r>
            <a:r>
              <a:rPr sz="2800" b="1" spc="-9" dirty="0" smtClean="0">
                <a:latin typeface="Calibri"/>
                <a:cs typeface="Calibri"/>
              </a:rPr>
              <a:t>e</a:t>
            </a:r>
            <a:r>
              <a:rPr sz="2800" b="1" spc="0" dirty="0" smtClean="0"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4587" y="2190414"/>
            <a:ext cx="2705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71787" y="2211831"/>
            <a:ext cx="9596292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Enqueu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:</a:t>
            </a:r>
            <a:r>
              <a:rPr sz="4200" spc="-7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Insert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-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eleme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7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n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3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the</a:t>
            </a:r>
            <a:r>
              <a:rPr sz="4200" spc="-2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que</a:t>
            </a:r>
            <a:r>
              <a:rPr sz="4200" spc="-14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6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(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-34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e</a:t>
            </a:r>
            <a:r>
              <a:rPr sz="4200" spc="4" baseline="1950" dirty="0" smtClean="0">
                <a:latin typeface="Calibri"/>
                <a:cs typeface="Calibri"/>
              </a:rPr>
              <a:t>a</a:t>
            </a:r>
            <a:r>
              <a:rPr sz="4200" spc="0" baseline="1950" dirty="0" smtClean="0">
                <a:latin typeface="Calibri"/>
                <a:cs typeface="Calibri"/>
              </a:rPr>
              <a:t>r)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4587" y="3129198"/>
            <a:ext cx="2705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1787" y="3150616"/>
            <a:ext cx="4276136" cy="8074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Dequeu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:</a:t>
            </a:r>
            <a:r>
              <a:rPr sz="4200" spc="-7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De</a:t>
            </a:r>
            <a:r>
              <a:rPr sz="4200" spc="-9" baseline="2925" dirty="0" smtClean="0">
                <a:latin typeface="Calibri"/>
                <a:cs typeface="Calibri"/>
              </a:rPr>
              <a:t>le</a:t>
            </a:r>
            <a:r>
              <a:rPr sz="4200" spc="0" baseline="2925" dirty="0" smtClean="0">
                <a:latin typeface="Calibri"/>
                <a:cs typeface="Calibri"/>
              </a:rPr>
              <a:t>ti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g</a:t>
            </a:r>
            <a:r>
              <a:rPr sz="4200" spc="-36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f</a:t>
            </a:r>
            <a:r>
              <a:rPr sz="4200" spc="-44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o</a:t>
            </a:r>
            <a:r>
              <a:rPr sz="4200" spc="-19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t)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49853" y="3150617"/>
            <a:ext cx="170088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eleme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55242" y="3150617"/>
            <a:ext cx="374574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f</a:t>
            </a:r>
            <a:r>
              <a:rPr sz="4200" spc="-5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om</a:t>
            </a:r>
            <a:r>
              <a:rPr sz="4200" spc="-5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the</a:t>
            </a:r>
            <a:r>
              <a:rPr sz="4200" spc="-2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que</a:t>
            </a:r>
            <a:r>
              <a:rPr sz="4200" spc="-14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6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(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4587" y="4089654"/>
            <a:ext cx="471796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E</a:t>
            </a:r>
            <a:r>
              <a:rPr sz="4200" b="1" spc="-54" baseline="2925" dirty="0" smtClean="0">
                <a:latin typeface="Calibri"/>
                <a:cs typeface="Calibri"/>
              </a:rPr>
              <a:t>x</a:t>
            </a:r>
            <a:r>
              <a:rPr sz="4200" b="1" spc="0" baseline="2925" dirty="0" smtClean="0">
                <a:latin typeface="Calibri"/>
                <a:cs typeface="Calibri"/>
              </a:rPr>
              <a:t>ce</a:t>
            </a:r>
            <a:r>
              <a:rPr sz="4200" b="1" spc="-9" baseline="2925" dirty="0" smtClean="0">
                <a:latin typeface="Calibri"/>
                <a:cs typeface="Calibri"/>
              </a:rPr>
              <a:t>p</a:t>
            </a:r>
            <a:r>
              <a:rPr sz="4200" b="1" spc="0" baseline="2925" dirty="0" smtClean="0">
                <a:latin typeface="Calibri"/>
                <a:cs typeface="Calibri"/>
              </a:rPr>
              <a:t>tion</a:t>
            </a:r>
            <a:r>
              <a:rPr sz="4200" b="1" spc="-4" baseline="2925" dirty="0" smtClean="0">
                <a:latin typeface="Calibri"/>
                <a:cs typeface="Calibri"/>
              </a:rPr>
              <a:t>a</a:t>
            </a:r>
            <a:r>
              <a:rPr sz="4200" b="1" spc="0" baseline="2925" dirty="0" smtClean="0">
                <a:latin typeface="Calibri"/>
                <a:cs typeface="Calibri"/>
              </a:rPr>
              <a:t>l</a:t>
            </a:r>
            <a:r>
              <a:rPr sz="4200" b="1" spc="-42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Co</a:t>
            </a:r>
            <a:r>
              <a:rPr sz="4200" b="1" spc="-4" baseline="2925" dirty="0" smtClean="0">
                <a:latin typeface="Calibri"/>
                <a:cs typeface="Calibri"/>
              </a:rPr>
              <a:t>n</a:t>
            </a:r>
            <a:r>
              <a:rPr sz="4200" b="1" spc="0" baseline="2925" dirty="0" smtClean="0">
                <a:latin typeface="Calibri"/>
                <a:cs typeface="Calibri"/>
              </a:rPr>
              <a:t>diti</a:t>
            </a:r>
            <a:r>
              <a:rPr sz="4200" b="1" spc="-4" baseline="2925" dirty="0" smtClean="0">
                <a:latin typeface="Calibri"/>
                <a:cs typeface="Calibri"/>
              </a:rPr>
              <a:t>o</a:t>
            </a:r>
            <a:r>
              <a:rPr sz="4200" b="1" spc="0" baseline="2925" dirty="0" smtClean="0">
                <a:latin typeface="Calibri"/>
                <a:cs typeface="Calibri"/>
              </a:rPr>
              <a:t>ns: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4588" y="4580301"/>
            <a:ext cx="2705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1787" y="4601718"/>
            <a:ext cx="4274397" cy="8072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25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erfl</a:t>
            </a:r>
            <a:r>
              <a:rPr sz="4200" spc="-4" baseline="2925" dirty="0" smtClean="0">
                <a:latin typeface="Calibri"/>
                <a:cs typeface="Calibri"/>
              </a:rPr>
              <a:t>o</a:t>
            </a:r>
            <a:r>
              <a:rPr sz="4200" spc="0" baseline="2925" dirty="0" smtClean="0">
                <a:latin typeface="Calibri"/>
                <a:cs typeface="Calibri"/>
              </a:rPr>
              <a:t>w:</a:t>
            </a:r>
            <a:r>
              <a:rPr sz="4200" spc="-74" baseline="2925" dirty="0" smtClean="0">
                <a:latin typeface="Calibri"/>
                <a:cs typeface="Calibri"/>
              </a:rPr>
              <a:t> </a:t>
            </a:r>
            <a:r>
              <a:rPr sz="4200" spc="-64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em</a:t>
            </a:r>
            <a:r>
              <a:rPr sz="4200" spc="-9" baseline="2925" dirty="0" smtClean="0">
                <a:latin typeface="Calibri"/>
                <a:cs typeface="Calibri"/>
              </a:rPr>
              <a:t>p</a:t>
            </a:r>
            <a:r>
              <a:rPr sz="4200" spc="0" baseline="2925" dirty="0" smtClean="0">
                <a:latin typeface="Calibri"/>
                <a:cs typeface="Calibri"/>
              </a:rPr>
              <a:t>ting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queue</a:t>
            </a:r>
            <a:r>
              <a:rPr sz="4200" spc="19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when</a:t>
            </a:r>
            <a:r>
              <a:rPr sz="4200" spc="14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it</a:t>
            </a:r>
            <a:r>
              <a:rPr sz="4200" spc="9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is</a:t>
            </a:r>
            <a:r>
              <a:rPr sz="4200" spc="9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full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53248" y="4601718"/>
            <a:ext cx="171944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insert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79470" y="4601718"/>
            <a:ext cx="315126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eleme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8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19" baseline="2925" dirty="0" smtClean="0">
                <a:latin typeface="Calibri"/>
                <a:cs typeface="Calibri"/>
              </a:rPr>
              <a:t>nt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4587" y="5519414"/>
            <a:ext cx="2705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71788" y="5540832"/>
            <a:ext cx="9726065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Underflow:</a:t>
            </a:r>
            <a:r>
              <a:rPr sz="4200" spc="-98" baseline="2925" dirty="0" smtClean="0">
                <a:latin typeface="Calibri"/>
                <a:cs typeface="Calibri"/>
              </a:rPr>
              <a:t> </a:t>
            </a:r>
            <a:r>
              <a:rPr sz="4200" spc="-64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em</a:t>
            </a:r>
            <a:r>
              <a:rPr sz="4200" spc="-9" baseline="2925" dirty="0" smtClean="0">
                <a:latin typeface="Calibri"/>
                <a:cs typeface="Calibri"/>
              </a:rPr>
              <a:t>p</a:t>
            </a:r>
            <a:r>
              <a:rPr sz="4200" spc="0" baseline="2925" dirty="0" smtClean="0">
                <a:latin typeface="Calibri"/>
                <a:cs typeface="Calibri"/>
              </a:rPr>
              <a:t>ting</a:t>
            </a:r>
            <a:r>
              <a:rPr sz="4200" spc="-37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del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6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eleme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7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f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om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queue</a:t>
            </a:r>
            <a:r>
              <a:rPr sz="4200" spc="-46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when</a:t>
            </a:r>
            <a:r>
              <a:rPr sz="4200" spc="-4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it</a:t>
            </a:r>
            <a:r>
              <a:rPr sz="4200" spc="14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is</a:t>
            </a:r>
            <a:r>
              <a:rPr sz="4200" spc="-7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em</a:t>
            </a:r>
            <a:r>
              <a:rPr sz="4200" spc="-9" baseline="1950" dirty="0" smtClean="0">
                <a:latin typeface="Calibri"/>
                <a:cs typeface="Calibri"/>
              </a:rPr>
              <a:t>p</a:t>
            </a:r>
            <a:r>
              <a:rPr sz="4200" spc="0" baseline="1950" dirty="0" smtClean="0">
                <a:latin typeface="Calibri"/>
                <a:cs typeface="Calibri"/>
              </a:rPr>
              <a:t>ty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3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962400" y="4038600"/>
            <a:ext cx="3517392" cy="7909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60800" y="3657600"/>
            <a:ext cx="558800" cy="466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68800" y="3657600"/>
            <a:ext cx="1016000" cy="419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588000" y="3657600"/>
            <a:ext cx="508000" cy="4191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91201" y="2667000"/>
            <a:ext cx="3582415" cy="7711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994400" y="2286000"/>
            <a:ext cx="558800" cy="466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737600" y="2286000"/>
            <a:ext cx="508000" cy="4191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14587" y="623825"/>
            <a:ext cx="9100663" cy="35468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Ar</a:t>
            </a:r>
            <a:r>
              <a:rPr sz="6000" b="1" spc="-89" baseline="3413" dirty="0" smtClean="0">
                <a:latin typeface="Calibri"/>
                <a:cs typeface="Calibri"/>
              </a:rPr>
              <a:t>r</a:t>
            </a:r>
            <a:r>
              <a:rPr sz="6000" b="1" spc="-7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y</a:t>
            </a:r>
            <a:r>
              <a:rPr sz="6000" b="1" spc="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Impl</a:t>
            </a:r>
            <a:r>
              <a:rPr sz="6000" b="1" spc="9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me</a:t>
            </a:r>
            <a:r>
              <a:rPr sz="6000" b="1" spc="-25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r>
              <a:rPr sz="6000" b="1" spc="-7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of Que</a:t>
            </a:r>
            <a:r>
              <a:rPr sz="6000" b="1" spc="9" baseline="3413" dirty="0" smtClean="0">
                <a:latin typeface="Calibri"/>
                <a:cs typeface="Calibri"/>
              </a:rPr>
              <a:t>u</a:t>
            </a:r>
            <a:r>
              <a:rPr sz="6000" b="1" spc="0" baseline="3413" dirty="0" smtClean="0">
                <a:latin typeface="Calibri"/>
                <a:cs typeface="Calibri"/>
              </a:rPr>
              <a:t>e</a:t>
            </a:r>
            <a:endParaRPr sz="4000">
              <a:latin typeface="Calibri"/>
              <a:cs typeface="Calibri"/>
            </a:endParaRPr>
          </a:p>
          <a:p>
            <a:pPr marL="12700" marR="76123">
              <a:lnSpc>
                <a:spcPct val="101725"/>
              </a:lnSpc>
              <a:spcBef>
                <a:spcPts val="1220"/>
              </a:spcBef>
            </a:pPr>
            <a:r>
              <a:rPr sz="2800" b="1" spc="0" dirty="0" smtClean="0">
                <a:latin typeface="Calibri"/>
                <a:cs typeface="Calibri"/>
              </a:rPr>
              <a:t>Enqueue</a:t>
            </a:r>
            <a:r>
              <a:rPr sz="2800" b="1" spc="-86" dirty="0" smtClean="0">
                <a:latin typeface="Calibri"/>
                <a:cs typeface="Calibri"/>
              </a:rPr>
              <a:t> </a:t>
            </a:r>
            <a:r>
              <a:rPr sz="2800" b="1" spc="0" dirty="0" smtClean="0">
                <a:latin typeface="Calibri"/>
                <a:cs typeface="Calibri"/>
              </a:rPr>
              <a:t>ope</a:t>
            </a:r>
            <a:r>
              <a:rPr sz="2800" b="1" spc="-64" dirty="0" smtClean="0">
                <a:latin typeface="Calibri"/>
                <a:cs typeface="Calibri"/>
              </a:rPr>
              <a:t>r</a:t>
            </a:r>
            <a:r>
              <a:rPr sz="2800" b="1" spc="-25" dirty="0" smtClean="0">
                <a:latin typeface="Calibri"/>
                <a:cs typeface="Calibri"/>
              </a:rPr>
              <a:t>a</a:t>
            </a:r>
            <a:r>
              <a:rPr sz="2800" b="1" spc="0" dirty="0" smtClean="0"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  <a:p>
            <a:pPr marL="165100" marR="76123">
              <a:lnSpc>
                <a:spcPct val="101725"/>
              </a:lnSpc>
              <a:spcBef>
                <a:spcPts val="1999"/>
              </a:spcBef>
            </a:pPr>
            <a:r>
              <a:rPr sz="2000" spc="-8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4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d E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queue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num)</a:t>
            </a:r>
            <a:r>
              <a:rPr sz="2000" spc="-1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/</a:t>
            </a:r>
            <a:r>
              <a:rPr sz="2000" spc="9" dirty="0" smtClean="0">
                <a:latin typeface="Calibri"/>
                <a:cs typeface="Calibri"/>
              </a:rPr>
              <a:t>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9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 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= 12 and</a:t>
            </a:r>
            <a:r>
              <a:rPr sz="2000" spc="-19" dirty="0" smtClean="0">
                <a:latin typeface="Calibri"/>
                <a:cs typeface="Calibri"/>
              </a:rPr>
              <a:t> </a:t>
            </a:r>
            <a:r>
              <a:rPr sz="2000" spc="-9" dirty="0" smtClean="0">
                <a:latin typeface="Calibri"/>
                <a:cs typeface="Calibri"/>
              </a:rPr>
              <a:t>m</a:t>
            </a:r>
            <a:r>
              <a:rPr sz="2000" spc="-25" dirty="0" smtClean="0">
                <a:latin typeface="Calibri"/>
                <a:cs typeface="Calibri"/>
              </a:rPr>
              <a:t>a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9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65100" marR="76123">
              <a:lnSpc>
                <a:spcPts val="2405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335788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if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ear==m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x</a:t>
            </a:r>
            <a:r>
              <a:rPr sz="3000" spc="0" baseline="1365" dirty="0" smtClean="0">
                <a:latin typeface="Calibri"/>
                <a:cs typeface="Calibri"/>
              </a:rPr>
              <a:t>-</a:t>
            </a:r>
            <a:r>
              <a:rPr sz="3000" spc="4" baseline="1365" dirty="0" smtClean="0">
                <a:latin typeface="Calibri"/>
                <a:cs typeface="Calibri"/>
              </a:rPr>
              <a:t>1)</a:t>
            </a:r>
            <a:endParaRPr sz="2000">
              <a:latin typeface="Calibri"/>
              <a:cs typeface="Calibri"/>
            </a:endParaRPr>
          </a:p>
          <a:p>
            <a:pPr marL="4503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pri</a:t>
            </a:r>
            <a:r>
              <a:rPr sz="3000" spc="-25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t(</a:t>
            </a:r>
            <a:r>
              <a:rPr sz="3000" spc="-14" baseline="1365" dirty="0" smtClean="0">
                <a:latin typeface="Calibri"/>
                <a:cs typeface="Calibri"/>
              </a:rPr>
              <a:t>“</a:t>
            </a:r>
            <a:r>
              <a:rPr sz="3000" spc="0" baseline="1365" dirty="0" smtClean="0">
                <a:latin typeface="Calibri"/>
                <a:cs typeface="Calibri"/>
              </a:rPr>
              <a:t>Queue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25" baseline="1365" dirty="0" smtClean="0">
                <a:latin typeface="Calibri"/>
                <a:cs typeface="Calibri"/>
              </a:rPr>
              <a:t>v</a:t>
            </a:r>
            <a:r>
              <a:rPr sz="3000" spc="0" baseline="1365" dirty="0" smtClean="0">
                <a:latin typeface="Calibri"/>
                <a:cs typeface="Calibri"/>
              </a:rPr>
              <a:t>er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-34" baseline="1365" dirty="0" smtClean="0">
                <a:latin typeface="Calibri"/>
                <a:cs typeface="Calibri"/>
              </a:rPr>
              <a:t>f</a:t>
            </a:r>
            <a:r>
              <a:rPr sz="3000" spc="-14" baseline="1365" dirty="0" smtClean="0">
                <a:latin typeface="Calibri"/>
                <a:cs typeface="Calibri"/>
              </a:rPr>
              <a:t>o</a:t>
            </a:r>
            <a:r>
              <a:rPr sz="3000" spc="59" baseline="1365" dirty="0" smtClean="0">
                <a:latin typeface="Calibri"/>
                <a:cs typeface="Calibri"/>
              </a:rPr>
              <a:t>w</a:t>
            </a:r>
            <a:r>
              <a:rPr sz="3000" spc="0" baseline="1365" dirty="0" smtClean="0">
                <a:latin typeface="Calibri"/>
                <a:cs typeface="Calibri"/>
              </a:rPr>
              <a:t>”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335788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else</a:t>
            </a:r>
            <a:r>
              <a:rPr sz="3000" spc="25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if 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34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19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==</a:t>
            </a:r>
            <a:r>
              <a:rPr sz="3000" spc="-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-1 &amp;&amp;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 == -</a:t>
            </a:r>
            <a:r>
              <a:rPr sz="3000" spc="4" baseline="1365" dirty="0" smtClean="0">
                <a:latin typeface="Calibri"/>
                <a:cs typeface="Calibri"/>
              </a:rPr>
              <a:t>1)</a:t>
            </a:r>
            <a:endParaRPr sz="2000">
              <a:latin typeface="Calibri"/>
              <a:cs typeface="Calibri"/>
            </a:endParaRPr>
          </a:p>
          <a:p>
            <a:pPr marL="393700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590816" marR="4554873" algn="ctr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39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19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 = </a:t>
            </a:r>
            <a:r>
              <a:rPr sz="3000" spc="-19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 = 0;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27793" y="4195573"/>
            <a:ext cx="212639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Q</a:t>
            </a:r>
            <a:r>
              <a:rPr sz="3000" spc="-4" baseline="2730" dirty="0" smtClean="0">
                <a:latin typeface="Calibri"/>
                <a:cs typeface="Calibri"/>
              </a:rPr>
              <a:t>[</a:t>
            </a:r>
            <a:r>
              <a:rPr sz="3000" spc="-25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ear]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n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71434" y="4266819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C00000"/>
                </a:solidFill>
                <a:latin typeface="Calibri"/>
                <a:cs typeface="Calibri"/>
              </a:rPr>
              <a:t>12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82634" y="4266819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C00000"/>
                </a:solidFill>
                <a:latin typeface="Calibri"/>
                <a:cs typeface="Calibri"/>
              </a:rPr>
              <a:t>25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92234" y="4278376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C00000"/>
                </a:solidFill>
                <a:latin typeface="Calibri"/>
                <a:cs typeface="Calibri"/>
              </a:rPr>
              <a:t>18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4588" y="4500373"/>
            <a:ext cx="2862729" cy="21424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8604" marR="1584835" algn="ctr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L="335788" marR="38176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else</a:t>
            </a:r>
            <a:endParaRPr sz="2000" dirty="0">
              <a:latin typeface="Calibri"/>
              <a:cs typeface="Calibri"/>
            </a:endParaRPr>
          </a:p>
          <a:p>
            <a:pPr marL="335788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564692" marR="38176">
              <a:lnSpc>
                <a:spcPts val="2405"/>
              </a:lnSpc>
              <a:spcBef>
                <a:spcPts val="0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ear++;</a:t>
            </a:r>
            <a:endParaRPr sz="2000" dirty="0">
              <a:latin typeface="Calibri"/>
              <a:cs typeface="Calibri"/>
            </a:endParaRPr>
          </a:p>
          <a:p>
            <a:pPr marL="564692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Q</a:t>
            </a:r>
            <a:r>
              <a:rPr sz="3000" spc="-4" baseline="1365" dirty="0" smtClean="0">
                <a:latin typeface="Calibri"/>
                <a:cs typeface="Calibri"/>
              </a:rPr>
              <a:t>[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ear]</a:t>
            </a:r>
            <a:r>
              <a:rPr sz="3000" spc="1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m;</a:t>
            </a:r>
            <a:endParaRPr sz="2000" dirty="0">
              <a:latin typeface="Calibri"/>
              <a:cs typeface="Calibri"/>
            </a:endParaRPr>
          </a:p>
          <a:p>
            <a:pPr marL="335788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lang="en-US" sz="2000" dirty="0">
              <a:latin typeface="Calibri"/>
              <a:cs typeface="Calibri"/>
            </a:endParaRPr>
          </a:p>
          <a:p>
            <a:pPr marL="335788" marR="38176">
              <a:lnSpc>
                <a:spcPts val="2400"/>
              </a:lnSpc>
            </a:pPr>
            <a:r>
              <a:rPr sz="3000" spc="-584" baseline="6826" dirty="0" smtClean="0">
                <a:latin typeface="Calibri"/>
                <a:cs typeface="Calibri"/>
              </a:rPr>
              <a:t>}</a:t>
            </a:r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519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5283201" y="2209800"/>
            <a:ext cx="3582415" cy="819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57600" y="3886200"/>
            <a:ext cx="3633216" cy="7528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60801" y="3429000"/>
            <a:ext cx="648207" cy="477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673601" y="3429000"/>
            <a:ext cx="648207" cy="477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88000" y="3352800"/>
            <a:ext cx="520192" cy="4770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80001" y="3429000"/>
            <a:ext cx="648207" cy="477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94401" y="3429000"/>
            <a:ext cx="648207" cy="477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14587" y="623824"/>
            <a:ext cx="5672431" cy="33483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Deq</a:t>
            </a:r>
            <a:r>
              <a:rPr sz="6000" b="1" spc="9" baseline="3413" dirty="0" smtClean="0">
                <a:latin typeface="Calibri"/>
                <a:cs typeface="Calibri"/>
              </a:rPr>
              <a:t>u</a:t>
            </a:r>
            <a:r>
              <a:rPr sz="6000" b="1" spc="0" baseline="3413" dirty="0" smtClean="0">
                <a:latin typeface="Calibri"/>
                <a:cs typeface="Calibri"/>
              </a:rPr>
              <a:t>eue</a:t>
            </a:r>
            <a:r>
              <a:rPr sz="6000" b="1" spc="-13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Ope</a:t>
            </a:r>
            <a:r>
              <a:rPr sz="6000" b="1" spc="-84" baseline="3413" dirty="0" smtClean="0">
                <a:latin typeface="Calibri"/>
                <a:cs typeface="Calibri"/>
              </a:rPr>
              <a:t>r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165100" marR="76123">
              <a:lnSpc>
                <a:spcPct val="101725"/>
              </a:lnSpc>
              <a:spcBef>
                <a:spcPts val="2436"/>
              </a:spcBef>
            </a:pPr>
            <a:r>
              <a:rPr sz="1800" spc="-75" dirty="0" smtClean="0">
                <a:latin typeface="Calibri"/>
                <a:cs typeface="Calibri"/>
              </a:rPr>
              <a:t>V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1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Deq</a:t>
            </a:r>
            <a:r>
              <a:rPr sz="1800" spc="4" dirty="0" smtClean="0">
                <a:latin typeface="Calibri"/>
                <a:cs typeface="Calibri"/>
              </a:rPr>
              <a:t>u</a:t>
            </a: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4" dirty="0" smtClean="0">
                <a:latin typeface="Calibri"/>
                <a:cs typeface="Calibri"/>
              </a:rPr>
              <a:t>ue</a:t>
            </a:r>
            <a:r>
              <a:rPr sz="1800" spc="-4" dirty="0" smtClean="0">
                <a:latin typeface="Calibri"/>
                <a:cs typeface="Calibri"/>
              </a:rPr>
              <a:t>()</a:t>
            </a:r>
            <a:endParaRPr sz="1800">
              <a:latin typeface="Calibri"/>
              <a:cs typeface="Calibri"/>
            </a:endParaRPr>
          </a:p>
          <a:p>
            <a:pPr marL="165100" marR="76123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322072" marR="76123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322072" marR="76123">
              <a:lnSpc>
                <a:spcPts val="2165"/>
              </a:lnSpc>
              <a:spcBef>
                <a:spcPts val="0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ont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4" baseline="1517" dirty="0" smtClean="0">
                <a:latin typeface="Calibri"/>
                <a:cs typeface="Calibri"/>
              </a:rPr>
              <a:t>=</a:t>
            </a:r>
            <a:r>
              <a:rPr sz="2700" spc="0" baseline="1517" dirty="0" smtClean="0">
                <a:latin typeface="Calibri"/>
                <a:cs typeface="Calibri"/>
              </a:rPr>
              <a:t>= -1 || 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&gt; 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ear)</a:t>
            </a:r>
            <a:endParaRPr sz="1800">
              <a:latin typeface="Calibri"/>
              <a:cs typeface="Calibri"/>
            </a:endParaRPr>
          </a:p>
          <a:p>
            <a:pPr marL="584504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pr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(</a:t>
            </a:r>
            <a:r>
              <a:rPr sz="2700" spc="-19" baseline="1517" dirty="0" smtClean="0">
                <a:latin typeface="Calibri"/>
                <a:cs typeface="Calibri"/>
              </a:rPr>
              <a:t>“</a:t>
            </a:r>
            <a:r>
              <a:rPr sz="2700" spc="0" baseline="1517" dirty="0" smtClean="0">
                <a:latin typeface="Calibri"/>
                <a:cs typeface="Calibri"/>
              </a:rPr>
              <a:t>Qu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ue</a:t>
            </a:r>
            <a:r>
              <a:rPr sz="2700" spc="2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Und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rf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4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”);</a:t>
            </a:r>
            <a:endParaRPr sz="1800">
              <a:latin typeface="Calibri"/>
              <a:cs typeface="Calibri"/>
            </a:endParaRPr>
          </a:p>
          <a:p>
            <a:pPr marL="322072" marR="76123">
              <a:lnSpc>
                <a:spcPts val="2160"/>
              </a:lnSpc>
            </a:pP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322072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479348" marR="76123">
              <a:lnSpc>
                <a:spcPts val="2160"/>
              </a:lnSpc>
            </a:pPr>
            <a:r>
              <a:rPr sz="2700" spc="-1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= </a:t>
            </a:r>
            <a:r>
              <a:rPr sz="2700" spc="4" baseline="1517" dirty="0" smtClean="0">
                <a:latin typeface="Calibri"/>
                <a:cs typeface="Calibri"/>
              </a:rPr>
              <a:t>Q</a:t>
            </a:r>
            <a:r>
              <a:rPr sz="2700" spc="0" baseline="1517" dirty="0" smtClean="0">
                <a:latin typeface="Calibri"/>
                <a:cs typeface="Calibri"/>
              </a:rPr>
              <a:t>[f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t];</a:t>
            </a:r>
            <a:endParaRPr sz="1800">
              <a:latin typeface="Calibri"/>
              <a:cs typeface="Calibri"/>
            </a:endParaRPr>
          </a:p>
          <a:p>
            <a:pPr marL="479348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+</a:t>
            </a:r>
            <a:r>
              <a:rPr sz="2700" spc="0" baseline="1517" dirty="0" smtClean="0">
                <a:latin typeface="Calibri"/>
                <a:cs typeface="Calibri"/>
              </a:rPr>
              <a:t>+;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96171" y="3992499"/>
            <a:ext cx="17543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66125" y="4038219"/>
            <a:ext cx="38916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C00000"/>
                </a:solidFill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77834" y="4038219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C00000"/>
                </a:solidFill>
                <a:latin typeface="Calibri"/>
                <a:cs typeface="Calibri"/>
              </a:rPr>
              <a:t>20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89034" y="4038219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C00000"/>
                </a:solidFill>
                <a:latin typeface="Calibri"/>
                <a:cs typeface="Calibri"/>
              </a:rPr>
              <a:t>30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7787" y="4266819"/>
            <a:ext cx="17543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644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5791201" y="2667000"/>
            <a:ext cx="3582415" cy="77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94400" y="2286000"/>
            <a:ext cx="558800" cy="466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737600" y="2286000"/>
            <a:ext cx="508000" cy="419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4587" y="623825"/>
            <a:ext cx="5119277" cy="3973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Displ</a:t>
            </a:r>
            <a:r>
              <a:rPr sz="6000" b="1" spc="-6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y</a:t>
            </a:r>
            <a:r>
              <a:rPr sz="6000" b="1" spc="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Ope</a:t>
            </a:r>
            <a:r>
              <a:rPr sz="6000" b="1" spc="-84" baseline="3413" dirty="0" smtClean="0">
                <a:latin typeface="Calibri"/>
                <a:cs typeface="Calibri"/>
              </a:rPr>
              <a:t>r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165100" marR="38061">
              <a:lnSpc>
                <a:spcPct val="101725"/>
              </a:lnSpc>
              <a:spcBef>
                <a:spcPts val="3036"/>
              </a:spcBef>
            </a:pPr>
            <a:r>
              <a:rPr sz="1800" spc="-9" dirty="0" smtClean="0">
                <a:latin typeface="Calibri"/>
                <a:cs typeface="Calibri"/>
              </a:rPr>
              <a:t>v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d Displ</a:t>
            </a:r>
            <a:r>
              <a:rPr sz="1800" spc="-34" dirty="0" smtClean="0">
                <a:latin typeface="Calibri"/>
                <a:cs typeface="Calibri"/>
              </a:rPr>
              <a:t>a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2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()</a:t>
            </a:r>
            <a:endParaRPr sz="1800">
              <a:latin typeface="Calibri"/>
              <a:cs typeface="Calibri"/>
            </a:endParaRPr>
          </a:p>
          <a:p>
            <a:pPr marL="216915" marR="38061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427228" marR="38061">
              <a:lnSpc>
                <a:spcPts val="2165"/>
              </a:lnSpc>
              <a:spcBef>
                <a:spcPts val="0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in</a:t>
            </a:r>
            <a:r>
              <a:rPr sz="2700" spc="0" baseline="1517" dirty="0" smtClean="0">
                <a:latin typeface="Calibri"/>
                <a:cs typeface="Calibri"/>
              </a:rPr>
              <a:t>t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427228" marR="38061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ont</a:t>
            </a:r>
            <a:r>
              <a:rPr sz="2700" spc="4" baseline="1517" dirty="0" smtClean="0">
                <a:latin typeface="Calibri"/>
                <a:cs typeface="Calibri"/>
              </a:rPr>
              <a:t> =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-1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|| 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&gt;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ear)</a:t>
            </a:r>
            <a:endParaRPr sz="1800">
              <a:latin typeface="Calibri"/>
              <a:cs typeface="Calibri"/>
            </a:endParaRPr>
          </a:p>
          <a:p>
            <a:pPr marL="741426" marR="38061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pr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25" baseline="1517" dirty="0" smtClean="0">
                <a:latin typeface="Calibri"/>
                <a:cs typeface="Calibri"/>
              </a:rPr>
              <a:t>“</a:t>
            </a:r>
            <a:r>
              <a:rPr sz="2700" spc="0" baseline="1517" dirty="0" smtClean="0">
                <a:latin typeface="Calibri"/>
                <a:cs typeface="Calibri"/>
              </a:rPr>
              <a:t>Qu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ue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Und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rf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4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”);</a:t>
            </a:r>
            <a:endParaRPr sz="1800">
              <a:latin typeface="Calibri"/>
              <a:cs typeface="Calibri"/>
            </a:endParaRPr>
          </a:p>
          <a:p>
            <a:pPr marL="427228" marR="38061">
              <a:lnSpc>
                <a:spcPts val="2160"/>
              </a:lnSpc>
            </a:pP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427228" marR="38061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741426" marR="38061">
              <a:lnSpc>
                <a:spcPts val="2160"/>
              </a:lnSpc>
            </a:pP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r(i</a:t>
            </a:r>
            <a:r>
              <a:rPr sz="2700" spc="0" baseline="1517" dirty="0" smtClean="0">
                <a:latin typeface="Calibri"/>
                <a:cs typeface="Calibri"/>
              </a:rPr>
              <a:t>=f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1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t;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&lt;=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ear;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14" baseline="1517" dirty="0" smtClean="0">
                <a:latin typeface="Calibri"/>
                <a:cs typeface="Calibri"/>
              </a:rPr>
              <a:t>+</a:t>
            </a:r>
            <a:r>
              <a:rPr sz="2700" spc="0" baseline="1517" dirty="0" smtClean="0">
                <a:latin typeface="Calibri"/>
                <a:cs typeface="Calibri"/>
              </a:rPr>
              <a:t>+)</a:t>
            </a:r>
            <a:endParaRPr sz="1800">
              <a:latin typeface="Calibri"/>
              <a:cs typeface="Calibri"/>
            </a:endParaRPr>
          </a:p>
          <a:p>
            <a:pPr marL="1055370" marR="38061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pr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Q[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]</a:t>
            </a:r>
            <a:r>
              <a:rPr sz="2700" spc="-4" baseline="1517" dirty="0" smtClean="0">
                <a:latin typeface="Calibri"/>
                <a:cs typeface="Calibri"/>
              </a:rPr>
              <a:t>)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427228" marR="38061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65100" marR="38061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8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4165601" y="3429000"/>
            <a:ext cx="2019807" cy="77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65600" y="2895600"/>
            <a:ext cx="660400" cy="533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76801" y="2895600"/>
            <a:ext cx="546607" cy="5425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352800" y="5029200"/>
            <a:ext cx="5779008" cy="5532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57600" y="4572000"/>
            <a:ext cx="711200" cy="4953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026400" y="4648200"/>
            <a:ext cx="534416" cy="4389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535417" y="5106162"/>
            <a:ext cx="507999" cy="381000"/>
          </a:xfrm>
          <a:custGeom>
            <a:avLst/>
            <a:gdLst/>
            <a:ahLst/>
            <a:cxnLst/>
            <a:rect l="l" t="t" r="r" b="b"/>
            <a:pathLst>
              <a:path w="380999" h="381000">
                <a:moveTo>
                  <a:pt x="380999" y="0"/>
                </a:moveTo>
                <a:lnTo>
                  <a:pt x="0" y="381000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535417" y="5106162"/>
            <a:ext cx="507999" cy="381000"/>
          </a:xfrm>
          <a:custGeom>
            <a:avLst/>
            <a:gdLst/>
            <a:ahLst/>
            <a:cxnLst/>
            <a:rect l="l" t="t" r="r" b="b"/>
            <a:pathLst>
              <a:path w="380999" h="381000">
                <a:moveTo>
                  <a:pt x="0" y="0"/>
                </a:moveTo>
                <a:lnTo>
                  <a:pt x="380999" y="381000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55201" y="5029200"/>
            <a:ext cx="1613407" cy="615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44001" y="5181600"/>
            <a:ext cx="686815" cy="1996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261600" y="4572000"/>
            <a:ext cx="570992" cy="4663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14587" y="623824"/>
            <a:ext cx="7754175" cy="49794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4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4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 Impl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me</a:t>
            </a:r>
            <a:r>
              <a:rPr sz="6000" b="1" spc="-25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12700" marR="76123">
              <a:lnSpc>
                <a:spcPct val="101725"/>
              </a:lnSpc>
              <a:spcBef>
                <a:spcPts val="1220"/>
              </a:spcBef>
            </a:pPr>
            <a:r>
              <a:rPr sz="2800" b="1" spc="0" dirty="0" smtClean="0">
                <a:latin typeface="Calibri"/>
                <a:cs typeface="Calibri"/>
              </a:rPr>
              <a:t>Enqueue</a:t>
            </a:r>
            <a:r>
              <a:rPr sz="2800" b="1" spc="-96" dirty="0" smtClean="0">
                <a:latin typeface="Calibri"/>
                <a:cs typeface="Calibri"/>
              </a:rPr>
              <a:t> </a:t>
            </a:r>
            <a:r>
              <a:rPr sz="2800" b="1" spc="0" dirty="0" smtClean="0">
                <a:latin typeface="Calibri"/>
                <a:cs typeface="Calibri"/>
              </a:rPr>
              <a:t>ope</a:t>
            </a:r>
            <a:r>
              <a:rPr sz="2800" b="1" spc="-64" dirty="0" smtClean="0">
                <a:latin typeface="Calibri"/>
                <a:cs typeface="Calibri"/>
              </a:rPr>
              <a:t>r</a:t>
            </a:r>
            <a:r>
              <a:rPr sz="2800" b="1" spc="-25" dirty="0" smtClean="0">
                <a:latin typeface="Calibri"/>
                <a:cs typeface="Calibri"/>
              </a:rPr>
              <a:t>a</a:t>
            </a:r>
            <a:r>
              <a:rPr sz="2800" b="1" spc="0" dirty="0" smtClean="0"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  <a:p>
            <a:pPr marL="165100" marR="76123">
              <a:lnSpc>
                <a:spcPct val="101725"/>
              </a:lnSpc>
              <a:spcBef>
                <a:spcPts val="1998"/>
              </a:spcBef>
            </a:pPr>
            <a:r>
              <a:rPr sz="1800" spc="-9" dirty="0" smtClean="0">
                <a:latin typeface="Calibri"/>
                <a:cs typeface="Calibri"/>
              </a:rPr>
              <a:t>v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Enqueue</a:t>
            </a:r>
            <a:r>
              <a:rPr sz="1800" spc="19" dirty="0" smtClean="0">
                <a:latin typeface="Calibri"/>
                <a:cs typeface="Calibri"/>
              </a:rPr>
              <a:t> </a:t>
            </a:r>
            <a:r>
              <a:rPr sz="1800" spc="-4" dirty="0" smtClean="0">
                <a:latin typeface="Calibri"/>
                <a:cs typeface="Calibri"/>
              </a:rPr>
              <a:t>(i</a:t>
            </a:r>
            <a:r>
              <a:rPr sz="1800" spc="-9" dirty="0" smtClean="0">
                <a:latin typeface="Calibri"/>
                <a:cs typeface="Calibri"/>
              </a:rPr>
              <a:t>n</a:t>
            </a:r>
            <a:r>
              <a:rPr sz="1800" spc="0" dirty="0" smtClean="0">
                <a:latin typeface="Calibri"/>
                <a:cs typeface="Calibri"/>
              </a:rPr>
              <a:t>t</a:t>
            </a:r>
            <a:r>
              <a:rPr sz="1800" spc="2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num)</a:t>
            </a:r>
            <a:endParaRPr sz="1800">
              <a:latin typeface="Calibri"/>
              <a:cs typeface="Calibri"/>
            </a:endParaRPr>
          </a:p>
          <a:p>
            <a:pPr marL="216915" marR="76123">
              <a:lnSpc>
                <a:spcPts val="2165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373888" marR="1095443" algn="just">
              <a:lnSpc>
                <a:spcPts val="2160"/>
              </a:lnSpc>
            </a:pPr>
            <a:r>
              <a:rPr sz="2700" spc="4" baseline="1517" dirty="0" smtClean="0">
                <a:latin typeface="Calibri"/>
                <a:cs typeface="Calibri"/>
              </a:rPr>
              <a:t>n=</a:t>
            </a:r>
            <a:r>
              <a:rPr sz="2700" spc="-9" baseline="1517" dirty="0" smtClean="0">
                <a:latin typeface="Calibri"/>
                <a:cs typeface="Calibri"/>
              </a:rPr>
              <a:t>(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uct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node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*)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mal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oc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si</a:t>
            </a:r>
            <a:r>
              <a:rPr sz="2700" spc="-39" baseline="1517" dirty="0" smtClean="0">
                <a:latin typeface="Calibri"/>
                <a:cs typeface="Calibri"/>
              </a:rPr>
              <a:t>z</a:t>
            </a:r>
            <a:r>
              <a:rPr sz="2700" spc="0" baseline="1517" dirty="0" smtClean="0">
                <a:latin typeface="Calibri"/>
                <a:cs typeface="Calibri"/>
              </a:rPr>
              <a:t>eof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(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uct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nod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)</a:t>
            </a:r>
            <a:r>
              <a:rPr sz="2700" spc="-9" baseline="1517" dirty="0" smtClean="0">
                <a:latin typeface="Calibri"/>
                <a:cs typeface="Calibri"/>
              </a:rPr>
              <a:t>)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373888" marR="3937158" algn="just">
              <a:lnSpc>
                <a:spcPct val="99487"/>
              </a:lnSpc>
            </a:pPr>
            <a:r>
              <a:rPr sz="1800" spc="4" dirty="0" smtClean="0">
                <a:latin typeface="Calibri"/>
                <a:cs typeface="Calibri"/>
              </a:rPr>
              <a:t>n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-9" dirty="0" smtClean="0">
                <a:latin typeface="Calibri"/>
                <a:cs typeface="Calibri"/>
              </a:rPr>
              <a:t>a</a:t>
            </a:r>
            <a:r>
              <a:rPr sz="1800" spc="-25" dirty="0" smtClean="0">
                <a:latin typeface="Calibri"/>
                <a:cs typeface="Calibri"/>
              </a:rPr>
              <a:t>t</a:t>
            </a:r>
            <a:r>
              <a:rPr sz="1800" spc="0" dirty="0" smtClean="0">
                <a:latin typeface="Calibri"/>
                <a:cs typeface="Calibri"/>
              </a:rPr>
              <a:t>a=</a:t>
            </a:r>
            <a:r>
              <a:rPr sz="1800" spc="4" dirty="0" smtClean="0">
                <a:latin typeface="Calibri"/>
                <a:cs typeface="Calibri"/>
              </a:rPr>
              <a:t>n</a:t>
            </a:r>
            <a:r>
              <a:rPr sz="1800" spc="0" dirty="0" smtClean="0">
                <a:latin typeface="Calibri"/>
                <a:cs typeface="Calibri"/>
              </a:rPr>
              <a:t>um; </a:t>
            </a:r>
            <a:r>
              <a:rPr sz="1800" spc="4" dirty="0" smtClean="0">
                <a:latin typeface="Calibri"/>
                <a:cs typeface="Calibri"/>
              </a:rPr>
              <a:t>n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n</a:t>
            </a:r>
            <a:r>
              <a:rPr sz="1800" spc="-19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xt=NULL; 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f(</a:t>
            </a:r>
            <a:r>
              <a:rPr sz="1800" spc="-25" dirty="0" smtClean="0">
                <a:latin typeface="Calibri"/>
                <a:cs typeface="Calibri"/>
              </a:rPr>
              <a:t>r</a:t>
            </a:r>
            <a:r>
              <a:rPr sz="1800" spc="4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ar</a:t>
            </a:r>
            <a:r>
              <a:rPr sz="1800" spc="24" dirty="0" smtClean="0">
                <a:latin typeface="Calibri"/>
                <a:cs typeface="Calibri"/>
              </a:rPr>
              <a:t> </a:t>
            </a:r>
            <a:r>
              <a:rPr sz="1800" spc="4" dirty="0" smtClean="0">
                <a:latin typeface="Calibri"/>
                <a:cs typeface="Calibri"/>
              </a:rPr>
              <a:t>=</a:t>
            </a:r>
            <a:r>
              <a:rPr sz="1800" spc="0" dirty="0" smtClean="0">
                <a:latin typeface="Calibri"/>
                <a:cs typeface="Calibri"/>
              </a:rPr>
              <a:t>= NU</a:t>
            </a:r>
            <a:r>
              <a:rPr sz="1800" spc="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L)</a:t>
            </a:r>
            <a:endParaRPr sz="1800">
              <a:latin typeface="Calibri"/>
              <a:cs typeface="Calibri"/>
            </a:endParaRPr>
          </a:p>
          <a:p>
            <a:pPr marL="656031" marR="3686002" algn="ctr">
              <a:lnSpc>
                <a:spcPts val="2175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= 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ear=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n;</a:t>
            </a:r>
            <a:endParaRPr sz="1800">
              <a:latin typeface="Calibri"/>
              <a:cs typeface="Calibri"/>
            </a:endParaRPr>
          </a:p>
          <a:p>
            <a:pPr marL="373888" marR="5037451" algn="just">
              <a:lnSpc>
                <a:spcPts val="2160"/>
              </a:lnSpc>
            </a:pP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373888" marR="5335569" algn="just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584504" marR="76123">
              <a:lnSpc>
                <a:spcPts val="2185"/>
              </a:lnSpc>
              <a:spcBef>
                <a:spcPts val="1"/>
              </a:spcBef>
            </a:pP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ea</a:t>
            </a:r>
            <a:r>
              <a:rPr sz="2700" spc="4" baseline="1517" dirty="0" smtClean="0">
                <a:latin typeface="Calibri"/>
                <a:cs typeface="Calibri"/>
              </a:rPr>
              <a:t>r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xt</a:t>
            </a:r>
            <a:r>
              <a:rPr sz="2700" spc="-53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n;</a:t>
            </a:r>
            <a:endParaRPr sz="1800">
              <a:latin typeface="Calibri"/>
              <a:cs typeface="Calibri"/>
            </a:endParaRPr>
          </a:p>
          <a:p>
            <a:pPr marL="584504" marR="76123">
              <a:lnSpc>
                <a:spcPts val="2135"/>
              </a:lnSpc>
            </a:pP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ear 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n;</a:t>
            </a:r>
            <a:endParaRPr sz="1800">
              <a:latin typeface="Calibri"/>
              <a:cs typeface="Calibri"/>
            </a:endParaRPr>
          </a:p>
          <a:p>
            <a:pPr marL="373888" marR="5335428" algn="just">
              <a:lnSpc>
                <a:spcPts val="2160"/>
              </a:lnSpc>
              <a:spcBef>
                <a:spcPts val="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65100" marR="76123">
              <a:lnSpc>
                <a:spcPts val="2165"/>
              </a:lnSpc>
              <a:spcBef>
                <a:spcPts val="0"/>
              </a:spcBef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89365" y="623825"/>
            <a:ext cx="71323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of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20153" y="623825"/>
            <a:ext cx="200501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9" baseline="3413" dirty="0" smtClean="0">
                <a:latin typeface="Calibri"/>
                <a:cs typeface="Calibri"/>
              </a:rPr>
              <a:t>Q</a:t>
            </a:r>
            <a:r>
              <a:rPr sz="6000" b="1" spc="0" baseline="3413" dirty="0" smtClean="0">
                <a:latin typeface="Calibri"/>
                <a:cs typeface="Calibri"/>
              </a:rPr>
              <a:t>ueue</a:t>
            </a:r>
            <a:endParaRPr sz="4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8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5283200" y="2895600"/>
            <a:ext cx="585216" cy="428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78400" y="2895600"/>
            <a:ext cx="229616" cy="390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75200" y="3276600"/>
            <a:ext cx="2184400" cy="533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550401" y="2895600"/>
            <a:ext cx="534415" cy="4282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13600" y="2840737"/>
            <a:ext cx="508000" cy="43586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010400" y="3276600"/>
            <a:ext cx="3606800" cy="5242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4587" y="623824"/>
            <a:ext cx="5672431" cy="42475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Deq</a:t>
            </a:r>
            <a:r>
              <a:rPr sz="6000" b="1" spc="9" baseline="3413" dirty="0" smtClean="0">
                <a:latin typeface="Calibri"/>
                <a:cs typeface="Calibri"/>
              </a:rPr>
              <a:t>u</a:t>
            </a:r>
            <a:r>
              <a:rPr sz="6000" b="1" spc="0" baseline="3413" dirty="0" smtClean="0">
                <a:latin typeface="Calibri"/>
                <a:cs typeface="Calibri"/>
              </a:rPr>
              <a:t>eue</a:t>
            </a:r>
            <a:r>
              <a:rPr sz="6000" b="1" spc="-13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Ope</a:t>
            </a:r>
            <a:r>
              <a:rPr sz="6000" b="1" spc="-84" baseline="3413" dirty="0" smtClean="0">
                <a:latin typeface="Calibri"/>
                <a:cs typeface="Calibri"/>
              </a:rPr>
              <a:t>r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165100" marR="76123">
              <a:lnSpc>
                <a:spcPct val="101725"/>
              </a:lnSpc>
              <a:spcBef>
                <a:spcPts val="3036"/>
              </a:spcBef>
            </a:pPr>
            <a:r>
              <a:rPr sz="1800" spc="-75" dirty="0" smtClean="0">
                <a:latin typeface="Calibri"/>
                <a:cs typeface="Calibri"/>
              </a:rPr>
              <a:t>V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1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Deq</a:t>
            </a:r>
            <a:r>
              <a:rPr sz="1800" spc="4" dirty="0" smtClean="0">
                <a:latin typeface="Calibri"/>
                <a:cs typeface="Calibri"/>
              </a:rPr>
              <a:t>u</a:t>
            </a: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4" dirty="0" smtClean="0">
                <a:latin typeface="Calibri"/>
                <a:cs typeface="Calibri"/>
              </a:rPr>
              <a:t>ue</a:t>
            </a:r>
            <a:r>
              <a:rPr sz="1800" spc="-4" dirty="0" smtClean="0">
                <a:latin typeface="Calibri"/>
                <a:cs typeface="Calibri"/>
              </a:rPr>
              <a:t>()</a:t>
            </a:r>
            <a:endParaRPr sz="1800">
              <a:latin typeface="Calibri"/>
              <a:cs typeface="Calibri"/>
            </a:endParaRPr>
          </a:p>
          <a:p>
            <a:pPr marL="165100" marR="76123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373888" marR="76123">
              <a:lnSpc>
                <a:spcPts val="2165"/>
              </a:lnSpc>
              <a:spcBef>
                <a:spcPts val="0"/>
              </a:spcBef>
            </a:pP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truct node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*t;</a:t>
            </a:r>
            <a:endParaRPr sz="1800">
              <a:latin typeface="Calibri"/>
              <a:cs typeface="Calibri"/>
            </a:endParaRPr>
          </a:p>
          <a:p>
            <a:pPr marL="373888" marR="76123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ont</a:t>
            </a:r>
            <a:r>
              <a:rPr sz="2700" spc="4" baseline="1517" dirty="0" smtClean="0">
                <a:latin typeface="Calibri"/>
                <a:cs typeface="Calibri"/>
              </a:rPr>
              <a:t> =</a:t>
            </a:r>
            <a:r>
              <a:rPr sz="2700" spc="0" baseline="1517" dirty="0" smtClean="0">
                <a:latin typeface="Calibri"/>
                <a:cs typeface="Calibri"/>
              </a:rPr>
              <a:t>= NU</a:t>
            </a:r>
            <a:r>
              <a:rPr sz="2700" spc="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L)</a:t>
            </a:r>
            <a:endParaRPr sz="1800">
              <a:latin typeface="Calibri"/>
              <a:cs typeface="Calibri"/>
            </a:endParaRPr>
          </a:p>
          <a:p>
            <a:pPr marL="532688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pr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“Un</a:t>
            </a:r>
            <a:r>
              <a:rPr sz="2700" spc="4" baseline="1517" dirty="0" smtClean="0">
                <a:latin typeface="Calibri"/>
                <a:cs typeface="Calibri"/>
              </a:rPr>
              <a:t>d</a:t>
            </a:r>
            <a:r>
              <a:rPr sz="2700" spc="0" baseline="1517" dirty="0" smtClean="0">
                <a:latin typeface="Calibri"/>
                <a:cs typeface="Calibri"/>
              </a:rPr>
              <a:t>erfl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4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”);</a:t>
            </a:r>
            <a:endParaRPr sz="1800">
              <a:latin typeface="Calibri"/>
              <a:cs typeface="Calibri"/>
            </a:endParaRPr>
          </a:p>
          <a:p>
            <a:pPr marL="427228" marR="76123">
              <a:lnSpc>
                <a:spcPts val="2160"/>
              </a:lnSpc>
            </a:pP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427228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636320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 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1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t;</a:t>
            </a:r>
            <a:endParaRPr sz="1800">
              <a:latin typeface="Calibri"/>
              <a:cs typeface="Calibri"/>
            </a:endParaRPr>
          </a:p>
          <a:p>
            <a:pPr marL="636320" marR="76123">
              <a:lnSpc>
                <a:spcPts val="2185"/>
              </a:lnSpc>
              <a:spcBef>
                <a:spcPts val="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14" baseline="1517" dirty="0" smtClean="0">
                <a:latin typeface="Calibri"/>
                <a:cs typeface="Calibri"/>
              </a:rPr>
              <a:t> 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-83" baseline="1610" dirty="0" smtClean="0">
                <a:latin typeface="Times New Roman"/>
                <a:cs typeface="Times New Roman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xt;</a:t>
            </a:r>
            <a:endParaRPr sz="1800">
              <a:latin typeface="Calibri"/>
              <a:cs typeface="Calibri"/>
            </a:endParaRPr>
          </a:p>
          <a:p>
            <a:pPr marL="636320" marR="76123">
              <a:lnSpc>
                <a:spcPts val="2135"/>
              </a:lnSpc>
            </a:pP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);</a:t>
            </a:r>
            <a:endParaRPr sz="1800">
              <a:latin typeface="Calibri"/>
              <a:cs typeface="Calibri"/>
            </a:endParaRPr>
          </a:p>
          <a:p>
            <a:pPr marL="479348" marR="76123">
              <a:lnSpc>
                <a:spcPts val="2160"/>
              </a:lnSpc>
              <a:spcBef>
                <a:spcPts val="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65100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70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5384800" y="4239769"/>
            <a:ext cx="2844800" cy="16718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128000" y="5334000"/>
            <a:ext cx="621792" cy="228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20000" y="4114800"/>
            <a:ext cx="483616" cy="1996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23200" y="5312918"/>
            <a:ext cx="307509" cy="103250"/>
          </a:xfrm>
          <a:custGeom>
            <a:avLst/>
            <a:gdLst/>
            <a:ahLst/>
            <a:cxnLst/>
            <a:rect l="l" t="t" r="r" b="b"/>
            <a:pathLst>
              <a:path w="230632" h="103250">
                <a:moveTo>
                  <a:pt x="226567" y="103250"/>
                </a:moveTo>
                <a:lnTo>
                  <a:pt x="230632" y="91312"/>
                </a:lnTo>
                <a:lnTo>
                  <a:pt x="36156" y="26449"/>
                </a:lnTo>
                <a:lnTo>
                  <a:pt x="23841" y="29021"/>
                </a:lnTo>
                <a:lnTo>
                  <a:pt x="16637" y="20827"/>
                </a:lnTo>
                <a:lnTo>
                  <a:pt x="36156" y="26449"/>
                </a:lnTo>
                <a:lnTo>
                  <a:pt x="99567" y="13207"/>
                </a:lnTo>
                <a:lnTo>
                  <a:pt x="102997" y="12445"/>
                </a:lnTo>
                <a:lnTo>
                  <a:pt x="105155" y="9143"/>
                </a:lnTo>
                <a:lnTo>
                  <a:pt x="104521" y="5714"/>
                </a:lnTo>
                <a:lnTo>
                  <a:pt x="103759" y="2285"/>
                </a:lnTo>
                <a:lnTo>
                  <a:pt x="100457" y="0"/>
                </a:lnTo>
                <a:lnTo>
                  <a:pt x="97027" y="761"/>
                </a:lnTo>
                <a:lnTo>
                  <a:pt x="0" y="21081"/>
                </a:lnTo>
                <a:lnTo>
                  <a:pt x="13970" y="19049"/>
                </a:lnTo>
                <a:lnTo>
                  <a:pt x="13208" y="31241"/>
                </a:lnTo>
                <a:lnTo>
                  <a:pt x="32213" y="38541"/>
                </a:lnTo>
                <a:lnTo>
                  <a:pt x="226567" y="103250"/>
                </a:lnTo>
                <a:close/>
              </a:path>
              <a:path w="230632" h="103250">
                <a:moveTo>
                  <a:pt x="9905" y="31114"/>
                </a:moveTo>
                <a:lnTo>
                  <a:pt x="32213" y="38541"/>
                </a:lnTo>
                <a:lnTo>
                  <a:pt x="13208" y="31241"/>
                </a:lnTo>
                <a:lnTo>
                  <a:pt x="13970" y="19049"/>
                </a:lnTo>
                <a:lnTo>
                  <a:pt x="0" y="21081"/>
                </a:lnTo>
                <a:lnTo>
                  <a:pt x="65404" y="95503"/>
                </a:lnTo>
                <a:lnTo>
                  <a:pt x="67690" y="98170"/>
                </a:lnTo>
                <a:lnTo>
                  <a:pt x="71754" y="98424"/>
                </a:lnTo>
                <a:lnTo>
                  <a:pt x="74295" y="96138"/>
                </a:lnTo>
                <a:lnTo>
                  <a:pt x="76962" y="93725"/>
                </a:lnTo>
                <a:lnTo>
                  <a:pt x="77215" y="89788"/>
                </a:lnTo>
                <a:lnTo>
                  <a:pt x="74929" y="87121"/>
                </a:lnTo>
                <a:lnTo>
                  <a:pt x="32213" y="38541"/>
                </a:lnTo>
                <a:lnTo>
                  <a:pt x="9905" y="31114"/>
                </a:lnTo>
                <a:close/>
              </a:path>
              <a:path w="230632" h="103250">
                <a:moveTo>
                  <a:pt x="36156" y="26449"/>
                </a:moveTo>
                <a:lnTo>
                  <a:pt x="16637" y="20827"/>
                </a:lnTo>
                <a:lnTo>
                  <a:pt x="23841" y="29021"/>
                </a:lnTo>
                <a:lnTo>
                  <a:pt x="36156" y="26449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518400" y="4263644"/>
            <a:ext cx="210312" cy="232156"/>
          </a:xfrm>
          <a:custGeom>
            <a:avLst/>
            <a:gdLst/>
            <a:ahLst/>
            <a:cxnLst/>
            <a:rect l="l" t="t" r="r" b="b"/>
            <a:pathLst>
              <a:path w="157734" h="232155">
                <a:moveTo>
                  <a:pt x="1650" y="218185"/>
                </a:moveTo>
                <a:lnTo>
                  <a:pt x="5969" y="133222"/>
                </a:lnTo>
                <a:lnTo>
                  <a:pt x="0" y="232155"/>
                </a:lnTo>
                <a:lnTo>
                  <a:pt x="1650" y="218185"/>
                </a:lnTo>
                <a:close/>
              </a:path>
              <a:path w="157734" h="232155">
                <a:moveTo>
                  <a:pt x="16128" y="127507"/>
                </a:moveTo>
                <a:lnTo>
                  <a:pt x="12700" y="127253"/>
                </a:lnTo>
                <a:lnTo>
                  <a:pt x="9144" y="127126"/>
                </a:lnTo>
                <a:lnTo>
                  <a:pt x="6096" y="129793"/>
                </a:lnTo>
                <a:lnTo>
                  <a:pt x="5969" y="133222"/>
                </a:lnTo>
                <a:lnTo>
                  <a:pt x="1650" y="218185"/>
                </a:lnTo>
                <a:lnTo>
                  <a:pt x="0" y="232155"/>
                </a:lnTo>
                <a:lnTo>
                  <a:pt x="89026" y="188594"/>
                </a:lnTo>
                <a:lnTo>
                  <a:pt x="12319" y="225170"/>
                </a:lnTo>
                <a:lnTo>
                  <a:pt x="4190" y="216026"/>
                </a:lnTo>
                <a:lnTo>
                  <a:pt x="13977" y="211243"/>
                </a:lnTo>
                <a:lnTo>
                  <a:pt x="13335" y="222122"/>
                </a:lnTo>
                <a:lnTo>
                  <a:pt x="4190" y="216026"/>
                </a:lnTo>
                <a:lnTo>
                  <a:pt x="12319" y="225170"/>
                </a:lnTo>
                <a:lnTo>
                  <a:pt x="25295" y="205711"/>
                </a:lnTo>
                <a:lnTo>
                  <a:pt x="157734" y="7111"/>
                </a:lnTo>
                <a:lnTo>
                  <a:pt x="147065" y="0"/>
                </a:lnTo>
                <a:lnTo>
                  <a:pt x="14726" y="198566"/>
                </a:lnTo>
                <a:lnTo>
                  <a:pt x="18541" y="133984"/>
                </a:lnTo>
                <a:lnTo>
                  <a:pt x="18796" y="130555"/>
                </a:lnTo>
                <a:lnTo>
                  <a:pt x="16128" y="127507"/>
                </a:lnTo>
                <a:close/>
              </a:path>
              <a:path w="157734" h="232155">
                <a:moveTo>
                  <a:pt x="93472" y="183260"/>
                </a:moveTo>
                <a:lnTo>
                  <a:pt x="91948" y="180212"/>
                </a:lnTo>
                <a:lnTo>
                  <a:pt x="90424" y="177037"/>
                </a:lnTo>
                <a:lnTo>
                  <a:pt x="86613" y="175640"/>
                </a:lnTo>
                <a:lnTo>
                  <a:pt x="83438" y="177291"/>
                </a:lnTo>
                <a:lnTo>
                  <a:pt x="25295" y="205711"/>
                </a:lnTo>
                <a:lnTo>
                  <a:pt x="12319" y="225170"/>
                </a:lnTo>
                <a:lnTo>
                  <a:pt x="89026" y="188594"/>
                </a:lnTo>
                <a:lnTo>
                  <a:pt x="92201" y="187070"/>
                </a:lnTo>
                <a:lnTo>
                  <a:pt x="93472" y="183260"/>
                </a:lnTo>
                <a:close/>
              </a:path>
              <a:path w="157734" h="232155">
                <a:moveTo>
                  <a:pt x="13977" y="211243"/>
                </a:moveTo>
                <a:lnTo>
                  <a:pt x="4190" y="216026"/>
                </a:lnTo>
                <a:lnTo>
                  <a:pt x="13335" y="222122"/>
                </a:lnTo>
                <a:lnTo>
                  <a:pt x="13977" y="211243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14587" y="623825"/>
            <a:ext cx="4306348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Ci</a:t>
            </a:r>
            <a:r>
              <a:rPr sz="6000" b="1" spc="-6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cular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Queue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4587" y="1677722"/>
            <a:ext cx="270797" cy="893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1787" y="1699159"/>
            <a:ext cx="10076976" cy="18319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-1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ype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  <a:p>
            <a:pPr marL="12700" marR="221498">
              <a:lnSpc>
                <a:spcPts val="3360"/>
              </a:lnSpc>
              <a:spcBef>
                <a:spcPts val="615"/>
              </a:spcBef>
            </a:pPr>
            <a:r>
              <a:rPr sz="2800" spc="0" dirty="0" smtClean="0">
                <a:latin typeface="Calibri"/>
                <a:cs typeface="Calibri"/>
              </a:rPr>
              <a:t>L</a:t>
            </a:r>
            <a:r>
              <a:rPr sz="2800" spc="4" dirty="0" smtClean="0">
                <a:latin typeface="Calibri"/>
                <a:cs typeface="Calibri"/>
              </a:rPr>
              <a:t>a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2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position</a:t>
            </a:r>
            <a:r>
              <a:rPr sz="2800" spc="-5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1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queue</a:t>
            </a:r>
            <a:r>
              <a:rPr sz="2800" spc="-4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is</a:t>
            </a:r>
            <a:r>
              <a:rPr sz="2800" spc="-7" dirty="0" smtClean="0">
                <a:latin typeface="Calibri"/>
                <a:cs typeface="Calibri"/>
              </a:rPr>
              <a:t> 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onne</a:t>
            </a:r>
            <a:r>
              <a:rPr sz="2800" spc="4" dirty="0" smtClean="0">
                <a:latin typeface="Calibri"/>
                <a:cs typeface="Calibri"/>
              </a:rPr>
              <a:t>c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r>
              <a:rPr sz="2800" spc="-73" dirty="0" smtClean="0">
                <a:latin typeface="Calibri"/>
                <a:cs typeface="Calibri"/>
              </a:rPr>
              <a:t> 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fi</a:t>
            </a:r>
            <a:r>
              <a:rPr sz="2800" spc="-50" dirty="0" smtClean="0">
                <a:latin typeface="Calibri"/>
                <a:cs typeface="Calibri"/>
              </a:rPr>
              <a:t>r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 position</a:t>
            </a:r>
            <a:r>
              <a:rPr sz="2800" spc="-5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in</a:t>
            </a:r>
            <a:r>
              <a:rPr sz="2800" spc="-1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ci</a:t>
            </a:r>
            <a:r>
              <a:rPr sz="2800" spc="-2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cul</a:t>
            </a:r>
            <a:r>
              <a:rPr sz="2800" spc="4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r</a:t>
            </a:r>
            <a:r>
              <a:rPr sz="2800" spc="-46" dirty="0" smtClean="0">
                <a:latin typeface="Calibri"/>
                <a:cs typeface="Calibri"/>
              </a:rPr>
              <a:t> </a:t>
            </a:r>
            <a:r>
              <a:rPr sz="2800" spc="-54" dirty="0" smtClean="0">
                <a:latin typeface="Calibri"/>
                <a:cs typeface="Calibri"/>
              </a:rPr>
              <a:t>f</a:t>
            </a:r>
            <a:r>
              <a:rPr sz="2800" spc="0" dirty="0" smtClean="0">
                <a:latin typeface="Calibri"/>
                <a:cs typeface="Calibri"/>
              </a:rPr>
              <a:t>ashion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525"/>
              </a:spcBef>
            </a:pP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25" dirty="0" smtClean="0">
                <a:latin typeface="Calibri"/>
                <a:cs typeface="Calibri"/>
              </a:rPr>
              <a:t>v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ome</a:t>
            </a:r>
            <a:r>
              <a:rPr sz="2800" spc="-9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disad</a:t>
            </a:r>
            <a:r>
              <a:rPr sz="2800" spc="-34" dirty="0" smtClean="0">
                <a:latin typeface="Calibri"/>
                <a:cs typeface="Calibri"/>
              </a:rPr>
              <a:t>v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9" dirty="0" smtClean="0">
                <a:latin typeface="Calibri"/>
                <a:cs typeface="Calibri"/>
              </a:rPr>
              <a:t>g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12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-29" dirty="0" smtClean="0">
                <a:latin typeface="Calibri"/>
                <a:cs typeface="Calibri"/>
              </a:rPr>
              <a:t>w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29" dirty="0" smtClean="0">
                <a:latin typeface="Calibri"/>
                <a:cs typeface="Calibri"/>
              </a:rPr>
              <a:t>s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9" dirty="0" smtClean="0">
                <a:latin typeface="Calibri"/>
                <a:cs typeface="Calibri"/>
              </a:rPr>
              <a:t>g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8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f</a:t>
            </a: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3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end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4587" y="3129198"/>
            <a:ext cx="2705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1787" y="3577590"/>
            <a:ext cx="397263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memo</a:t>
            </a:r>
            <a:r>
              <a:rPr sz="4200" spc="1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r>
              <a:rPr sz="4200" spc="-8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spa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af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44082" y="3577590"/>
            <a:ext cx="226213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per</a:t>
            </a:r>
            <a:r>
              <a:rPr sz="4200" spc="-59" baseline="2925" dirty="0" smtClean="0">
                <a:latin typeface="Calibri"/>
                <a:cs typeface="Calibri"/>
              </a:rPr>
              <a:t>f</a:t>
            </a:r>
            <a:r>
              <a:rPr sz="4200" spc="0" baseline="2925" dirty="0" smtClean="0">
                <a:latin typeface="Calibri"/>
                <a:cs typeface="Calibri"/>
              </a:rPr>
              <a:t>orming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05117" y="3577590"/>
            <a:ext cx="180435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deq</a:t>
            </a:r>
            <a:r>
              <a:rPr sz="4200" spc="-14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eue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217660" y="3577590"/>
            <a:ext cx="198222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ope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1787" y="4004310"/>
            <a:ext cx="46228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37668" y="4004310"/>
            <a:ext cx="119742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near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41193" y="4004310"/>
            <a:ext cx="132227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258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3759201" y="3886200"/>
            <a:ext cx="3543807" cy="1257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14587" y="623825"/>
            <a:ext cx="691147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Need</a:t>
            </a:r>
            <a:r>
              <a:rPr sz="6000" b="1" spc="-87" baseline="3413" dirty="0" smtClean="0">
                <a:latin typeface="Calibri"/>
                <a:cs typeface="Calibri"/>
              </a:rPr>
              <a:t> </a:t>
            </a:r>
            <a:r>
              <a:rPr sz="6000" b="1" spc="-59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Ci</a:t>
            </a:r>
            <a:r>
              <a:rPr sz="6000" b="1" spc="-59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cular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Queue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4587" y="1684503"/>
            <a:ext cx="30534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71786" y="1709064"/>
            <a:ext cx="954887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In</a:t>
            </a:r>
            <a:r>
              <a:rPr sz="4800" spc="14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linear queue,</a:t>
            </a:r>
            <a:r>
              <a:rPr sz="4800" spc="9" baseline="3413" dirty="0" smtClean="0">
                <a:latin typeface="Calibri"/>
                <a:cs typeface="Calibri"/>
              </a:rPr>
              <a:t> </a:t>
            </a:r>
            <a:r>
              <a:rPr sz="4800" spc="-19" baseline="3413" dirty="0" smtClean="0">
                <a:latin typeface="Calibri"/>
                <a:cs typeface="Calibri"/>
              </a:rPr>
              <a:t>a</a:t>
            </a:r>
            <a:r>
              <a:rPr sz="4800" spc="0" baseline="3413" dirty="0" smtClean="0">
                <a:latin typeface="Calibri"/>
                <a:cs typeface="Calibri"/>
              </a:rPr>
              <a:t>f</a:t>
            </a:r>
            <a:r>
              <a:rPr sz="4800" spc="-44" baseline="3413" dirty="0" smtClean="0">
                <a:latin typeface="Calibri"/>
                <a:cs typeface="Calibri"/>
              </a:rPr>
              <a:t>t</a:t>
            </a:r>
            <a:r>
              <a:rPr sz="4800" spc="0" baseline="3413" dirty="0" smtClean="0">
                <a:latin typeface="Calibri"/>
                <a:cs typeface="Calibri"/>
              </a:rPr>
              <a:t>er</a:t>
            </a:r>
            <a:r>
              <a:rPr sz="4800" spc="9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per</a:t>
            </a:r>
            <a:r>
              <a:rPr sz="4800" spc="-75" baseline="3413" dirty="0" smtClean="0">
                <a:latin typeface="Calibri"/>
                <a:cs typeface="Calibri"/>
              </a:rPr>
              <a:t>f</a:t>
            </a:r>
            <a:r>
              <a:rPr sz="4800" spc="0" baseline="3413" dirty="0" smtClean="0">
                <a:latin typeface="Calibri"/>
                <a:cs typeface="Calibri"/>
              </a:rPr>
              <a:t>orming</a:t>
            </a:r>
            <a:r>
              <a:rPr sz="4800" spc="-39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deq</a:t>
            </a:r>
            <a:r>
              <a:rPr sz="4800" spc="-9" baseline="3413" dirty="0" smtClean="0">
                <a:latin typeface="Calibri"/>
                <a:cs typeface="Calibri"/>
              </a:rPr>
              <a:t>u</a:t>
            </a:r>
            <a:r>
              <a:rPr sz="4800" spc="0" baseline="3413" dirty="0" smtClean="0">
                <a:latin typeface="Calibri"/>
                <a:cs typeface="Calibri"/>
              </a:rPr>
              <a:t>eue,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71787" y="2197354"/>
            <a:ext cx="4215751" cy="919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the</a:t>
            </a:r>
            <a:r>
              <a:rPr sz="4800" spc="9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memo</a:t>
            </a:r>
            <a:r>
              <a:rPr sz="4800" spc="19" baseline="3413" dirty="0" smtClean="0">
                <a:latin typeface="Calibri"/>
                <a:cs typeface="Calibri"/>
              </a:rPr>
              <a:t>r</a:t>
            </a:r>
            <a:r>
              <a:rPr sz="4800" spc="0" baseline="3413" dirty="0" smtClean="0">
                <a:latin typeface="Calibri"/>
                <a:cs typeface="Calibri"/>
              </a:rPr>
              <a:t>y space</a:t>
            </a:r>
            <a:endParaRPr sz="3200">
              <a:latin typeface="Calibri"/>
              <a:cs typeface="Calibri"/>
            </a:endParaRPr>
          </a:p>
          <a:p>
            <a:pPr marL="12700" marR="61036">
              <a:lnSpc>
                <a:spcPts val="3840"/>
              </a:lnSpc>
              <a:spcBef>
                <a:spcPts val="23"/>
              </a:spcBef>
            </a:pPr>
            <a:r>
              <a:rPr sz="4800" spc="0" baseline="1706" dirty="0" smtClean="0">
                <a:latin typeface="Calibri"/>
                <a:cs typeface="Calibri"/>
              </a:rPr>
              <a:t>unused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94948" y="2197354"/>
            <a:ext cx="548989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-14" baseline="3413" dirty="0" smtClean="0">
                <a:latin typeface="Calibri"/>
                <a:cs typeface="Calibri"/>
              </a:rPr>
              <a:t>a</a:t>
            </a:r>
            <a:r>
              <a:rPr sz="4800" spc="0" baseline="3413" dirty="0" smtClean="0">
                <a:latin typeface="Calibri"/>
                <a:cs typeface="Calibri"/>
              </a:rPr>
              <a:t>t the</a:t>
            </a:r>
            <a:r>
              <a:rPr sz="4800" spc="14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f</a:t>
            </a:r>
            <a:r>
              <a:rPr sz="4800" spc="-50" baseline="3413" dirty="0" smtClean="0">
                <a:latin typeface="Calibri"/>
                <a:cs typeface="Calibri"/>
              </a:rPr>
              <a:t>r</a:t>
            </a:r>
            <a:r>
              <a:rPr sz="4800" spc="0" baseline="3413" dirty="0" smtClean="0">
                <a:latin typeface="Calibri"/>
                <a:cs typeface="Calibri"/>
              </a:rPr>
              <a:t>o</a:t>
            </a:r>
            <a:r>
              <a:rPr sz="4800" spc="-19" baseline="3413" dirty="0" smtClean="0">
                <a:latin typeface="Calibri"/>
                <a:cs typeface="Calibri"/>
              </a:rPr>
              <a:t>n</a:t>
            </a:r>
            <a:r>
              <a:rPr sz="4800" spc="0" baseline="3413" dirty="0" smtClean="0">
                <a:latin typeface="Calibri"/>
                <a:cs typeface="Calibri"/>
              </a:rPr>
              <a:t>t end </a:t>
            </a:r>
            <a:r>
              <a:rPr sz="4800" spc="-25" baseline="3413" dirty="0" smtClean="0">
                <a:latin typeface="Calibri"/>
                <a:cs typeface="Calibri"/>
              </a:rPr>
              <a:t>r</a:t>
            </a:r>
            <a:r>
              <a:rPr sz="4800" spc="0" baseline="3413" dirty="0" smtClean="0">
                <a:latin typeface="Calibri"/>
                <a:cs typeface="Calibri"/>
              </a:rPr>
              <a:t>emains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4587" y="3245460"/>
            <a:ext cx="30534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1787" y="3270021"/>
            <a:ext cx="100210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This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83303" y="3270021"/>
            <a:ext cx="205211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si</a:t>
            </a:r>
            <a:r>
              <a:rPr sz="4800" spc="-9" baseline="3413" dirty="0" smtClean="0">
                <a:latin typeface="Calibri"/>
                <a:cs typeface="Calibri"/>
              </a:rPr>
              <a:t>t</a:t>
            </a:r>
            <a:r>
              <a:rPr sz="4800" spc="0" baseline="3413" dirty="0" smtClean="0">
                <a:latin typeface="Calibri"/>
                <a:cs typeface="Calibri"/>
              </a:rPr>
              <a:t>u</a:t>
            </a:r>
            <a:r>
              <a:rPr sz="4800" spc="-25" baseline="3413" dirty="0" smtClean="0">
                <a:latin typeface="Calibri"/>
                <a:cs typeface="Calibri"/>
              </a:rPr>
              <a:t>a</a:t>
            </a:r>
            <a:r>
              <a:rPr sz="4800" spc="0" baseline="3413" dirty="0" smtClean="0">
                <a:latin typeface="Calibri"/>
                <a:cs typeface="Calibri"/>
              </a:rPr>
              <a:t>tion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47601" y="3270021"/>
            <a:ext cx="116939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does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24174" y="3270021"/>
            <a:ext cx="86875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not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99953" y="3270021"/>
            <a:ext cx="133679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9" baseline="3413" dirty="0" smtClean="0">
                <a:latin typeface="Calibri"/>
                <a:cs typeface="Calibri"/>
              </a:rPr>
              <a:t>o</a:t>
            </a:r>
            <a:r>
              <a:rPr sz="4800" spc="0" baseline="3413" dirty="0" smtClean="0">
                <a:latin typeface="Calibri"/>
                <a:cs typeface="Calibri"/>
              </a:rPr>
              <a:t>ccur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44298" y="3270021"/>
            <a:ext cx="525172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in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76932" y="3270021"/>
            <a:ext cx="174056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ci</a:t>
            </a:r>
            <a:r>
              <a:rPr sz="4800" spc="-39" baseline="3413" dirty="0" smtClean="0">
                <a:latin typeface="Calibri"/>
                <a:cs typeface="Calibri"/>
              </a:rPr>
              <a:t>r</a:t>
            </a:r>
            <a:r>
              <a:rPr sz="4800" spc="0" baseline="3413" dirty="0" smtClean="0">
                <a:latin typeface="Calibri"/>
                <a:cs typeface="Calibri"/>
              </a:rPr>
              <a:t>cular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26319" y="3270021"/>
            <a:ext cx="151139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queue</a:t>
            </a:r>
            <a:endParaRPr sz="3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268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/>
          <p:nvPr/>
        </p:nvSpPr>
        <p:spPr>
          <a:xfrm>
            <a:off x="6197600" y="2362201"/>
            <a:ext cx="2540000" cy="14919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331201" y="3352800"/>
            <a:ext cx="309540" cy="157734"/>
          </a:xfrm>
          <a:custGeom>
            <a:avLst/>
            <a:gdLst/>
            <a:ahLst/>
            <a:cxnLst/>
            <a:rect l="l" t="t" r="r" b="b"/>
            <a:pathLst>
              <a:path w="232155" h="157734">
                <a:moveTo>
                  <a:pt x="10033" y="13335"/>
                </a:moveTo>
                <a:lnTo>
                  <a:pt x="26444" y="25295"/>
                </a:lnTo>
                <a:lnTo>
                  <a:pt x="225044" y="157734"/>
                </a:lnTo>
                <a:lnTo>
                  <a:pt x="232155" y="147065"/>
                </a:lnTo>
                <a:lnTo>
                  <a:pt x="33589" y="14726"/>
                </a:lnTo>
                <a:lnTo>
                  <a:pt x="13970" y="1650"/>
                </a:lnTo>
                <a:lnTo>
                  <a:pt x="6985" y="12319"/>
                </a:lnTo>
                <a:lnTo>
                  <a:pt x="43561" y="89026"/>
                </a:lnTo>
                <a:lnTo>
                  <a:pt x="45085" y="92201"/>
                </a:lnTo>
                <a:lnTo>
                  <a:pt x="48895" y="93472"/>
                </a:lnTo>
                <a:lnTo>
                  <a:pt x="51942" y="91948"/>
                </a:lnTo>
                <a:lnTo>
                  <a:pt x="55117" y="90424"/>
                </a:lnTo>
                <a:lnTo>
                  <a:pt x="56514" y="86613"/>
                </a:lnTo>
                <a:lnTo>
                  <a:pt x="54863" y="83438"/>
                </a:lnTo>
                <a:lnTo>
                  <a:pt x="26444" y="25295"/>
                </a:lnTo>
                <a:lnTo>
                  <a:pt x="10033" y="13335"/>
                </a:lnTo>
                <a:lnTo>
                  <a:pt x="16128" y="4190"/>
                </a:lnTo>
                <a:lnTo>
                  <a:pt x="20912" y="13977"/>
                </a:lnTo>
                <a:lnTo>
                  <a:pt x="10033" y="13335"/>
                </a:lnTo>
                <a:close/>
              </a:path>
              <a:path w="232155" h="157734">
                <a:moveTo>
                  <a:pt x="43561" y="89026"/>
                </a:moveTo>
                <a:lnTo>
                  <a:pt x="6985" y="12319"/>
                </a:lnTo>
                <a:lnTo>
                  <a:pt x="13970" y="1650"/>
                </a:lnTo>
                <a:lnTo>
                  <a:pt x="33589" y="14726"/>
                </a:lnTo>
                <a:lnTo>
                  <a:pt x="98171" y="18541"/>
                </a:lnTo>
                <a:lnTo>
                  <a:pt x="101600" y="18796"/>
                </a:lnTo>
                <a:lnTo>
                  <a:pt x="104648" y="16128"/>
                </a:lnTo>
                <a:lnTo>
                  <a:pt x="104901" y="12700"/>
                </a:lnTo>
                <a:lnTo>
                  <a:pt x="105028" y="9144"/>
                </a:lnTo>
                <a:lnTo>
                  <a:pt x="102362" y="6096"/>
                </a:lnTo>
                <a:lnTo>
                  <a:pt x="98933" y="5969"/>
                </a:lnTo>
                <a:lnTo>
                  <a:pt x="0" y="0"/>
                </a:lnTo>
                <a:lnTo>
                  <a:pt x="43561" y="89026"/>
                </a:lnTo>
                <a:close/>
              </a:path>
              <a:path w="232155" h="157734">
                <a:moveTo>
                  <a:pt x="20912" y="13977"/>
                </a:moveTo>
                <a:lnTo>
                  <a:pt x="16128" y="4190"/>
                </a:lnTo>
                <a:lnTo>
                  <a:pt x="10033" y="13335"/>
                </a:lnTo>
                <a:lnTo>
                  <a:pt x="20912" y="13977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128000" y="2497329"/>
            <a:ext cx="75352" cy="156083"/>
          </a:xfrm>
          <a:custGeom>
            <a:avLst/>
            <a:gdLst/>
            <a:ahLst/>
            <a:cxnLst/>
            <a:rect l="l" t="t" r="r" b="b"/>
            <a:pathLst>
              <a:path w="56514" h="156083">
                <a:moveTo>
                  <a:pt x="48895" y="0"/>
                </a:moveTo>
                <a:lnTo>
                  <a:pt x="45085" y="1270"/>
                </a:lnTo>
                <a:lnTo>
                  <a:pt x="43561" y="4445"/>
                </a:lnTo>
                <a:lnTo>
                  <a:pt x="6985" y="81152"/>
                </a:lnTo>
                <a:lnTo>
                  <a:pt x="13970" y="91821"/>
                </a:lnTo>
                <a:lnTo>
                  <a:pt x="10033" y="80137"/>
                </a:lnTo>
                <a:lnTo>
                  <a:pt x="26444" y="68176"/>
                </a:lnTo>
                <a:lnTo>
                  <a:pt x="54863" y="10033"/>
                </a:lnTo>
                <a:lnTo>
                  <a:pt x="56514" y="6858"/>
                </a:lnTo>
                <a:lnTo>
                  <a:pt x="55117" y="3048"/>
                </a:lnTo>
                <a:lnTo>
                  <a:pt x="51942" y="1524"/>
                </a:lnTo>
                <a:lnTo>
                  <a:pt x="48895" y="0"/>
                </a:lnTo>
                <a:close/>
              </a:path>
              <a:path w="56514" h="156083">
                <a:moveTo>
                  <a:pt x="104648" y="77343"/>
                </a:moveTo>
                <a:lnTo>
                  <a:pt x="101600" y="74675"/>
                </a:lnTo>
                <a:lnTo>
                  <a:pt x="98171" y="74930"/>
                </a:lnTo>
                <a:lnTo>
                  <a:pt x="33589" y="78745"/>
                </a:lnTo>
                <a:lnTo>
                  <a:pt x="16128" y="89281"/>
                </a:lnTo>
                <a:lnTo>
                  <a:pt x="20912" y="79494"/>
                </a:lnTo>
                <a:lnTo>
                  <a:pt x="33589" y="78745"/>
                </a:lnTo>
                <a:lnTo>
                  <a:pt x="232155" y="-53593"/>
                </a:lnTo>
                <a:lnTo>
                  <a:pt x="225044" y="-64262"/>
                </a:lnTo>
                <a:lnTo>
                  <a:pt x="26444" y="68176"/>
                </a:lnTo>
                <a:lnTo>
                  <a:pt x="10033" y="80137"/>
                </a:lnTo>
                <a:lnTo>
                  <a:pt x="13970" y="91821"/>
                </a:lnTo>
                <a:lnTo>
                  <a:pt x="6985" y="81152"/>
                </a:lnTo>
                <a:lnTo>
                  <a:pt x="43561" y="4445"/>
                </a:lnTo>
                <a:lnTo>
                  <a:pt x="0" y="93472"/>
                </a:lnTo>
                <a:lnTo>
                  <a:pt x="98933" y="87502"/>
                </a:lnTo>
                <a:lnTo>
                  <a:pt x="102362" y="87375"/>
                </a:lnTo>
                <a:lnTo>
                  <a:pt x="105028" y="84327"/>
                </a:lnTo>
                <a:lnTo>
                  <a:pt x="104901" y="80772"/>
                </a:lnTo>
                <a:lnTo>
                  <a:pt x="104648" y="77343"/>
                </a:lnTo>
                <a:close/>
              </a:path>
              <a:path w="56514" h="156083">
                <a:moveTo>
                  <a:pt x="16128" y="89281"/>
                </a:moveTo>
                <a:lnTo>
                  <a:pt x="33589" y="78745"/>
                </a:lnTo>
                <a:lnTo>
                  <a:pt x="20912" y="79494"/>
                </a:lnTo>
                <a:lnTo>
                  <a:pt x="16128" y="89281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331200" y="3505200"/>
            <a:ext cx="621792" cy="228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534401" y="2362200"/>
            <a:ext cx="483615" cy="1996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347200" y="2362201"/>
            <a:ext cx="2389632" cy="14051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545659" y="3737992"/>
            <a:ext cx="296164" cy="157733"/>
          </a:xfrm>
          <a:custGeom>
            <a:avLst/>
            <a:gdLst/>
            <a:ahLst/>
            <a:cxnLst/>
            <a:rect l="l" t="t" r="r" b="b"/>
            <a:pathLst>
              <a:path w="222123" h="157733">
                <a:moveTo>
                  <a:pt x="216026" y="0"/>
                </a:moveTo>
                <a:lnTo>
                  <a:pt x="198566" y="10535"/>
                </a:lnTo>
                <a:lnTo>
                  <a:pt x="211243" y="9786"/>
                </a:lnTo>
                <a:lnTo>
                  <a:pt x="222123" y="9143"/>
                </a:lnTo>
                <a:lnTo>
                  <a:pt x="216026" y="0"/>
                </a:lnTo>
                <a:close/>
              </a:path>
              <a:path w="222123" h="157733">
                <a:moveTo>
                  <a:pt x="127253" y="8508"/>
                </a:moveTo>
                <a:lnTo>
                  <a:pt x="127507" y="11937"/>
                </a:lnTo>
                <a:lnTo>
                  <a:pt x="130555" y="14604"/>
                </a:lnTo>
                <a:lnTo>
                  <a:pt x="133984" y="14350"/>
                </a:lnTo>
                <a:lnTo>
                  <a:pt x="198566" y="10535"/>
                </a:lnTo>
                <a:lnTo>
                  <a:pt x="216026" y="0"/>
                </a:lnTo>
                <a:lnTo>
                  <a:pt x="222123" y="9143"/>
                </a:lnTo>
                <a:lnTo>
                  <a:pt x="218185" y="-2540"/>
                </a:lnTo>
                <a:lnTo>
                  <a:pt x="222123" y="9143"/>
                </a:lnTo>
                <a:lnTo>
                  <a:pt x="225171" y="8127"/>
                </a:lnTo>
                <a:lnTo>
                  <a:pt x="232155" y="-4191"/>
                </a:lnTo>
                <a:lnTo>
                  <a:pt x="133223" y="1777"/>
                </a:lnTo>
                <a:lnTo>
                  <a:pt x="129794" y="1904"/>
                </a:lnTo>
                <a:lnTo>
                  <a:pt x="127126" y="4952"/>
                </a:lnTo>
                <a:lnTo>
                  <a:pt x="127253" y="8508"/>
                </a:lnTo>
                <a:close/>
              </a:path>
              <a:path w="222123" h="157733">
                <a:moveTo>
                  <a:pt x="205711" y="21104"/>
                </a:moveTo>
                <a:lnTo>
                  <a:pt x="177291" y="79247"/>
                </a:lnTo>
                <a:lnTo>
                  <a:pt x="175640" y="82422"/>
                </a:lnTo>
                <a:lnTo>
                  <a:pt x="177037" y="86232"/>
                </a:lnTo>
                <a:lnTo>
                  <a:pt x="180212" y="87756"/>
                </a:lnTo>
                <a:lnTo>
                  <a:pt x="183260" y="89280"/>
                </a:lnTo>
                <a:lnTo>
                  <a:pt x="187071" y="88010"/>
                </a:lnTo>
                <a:lnTo>
                  <a:pt x="188595" y="84835"/>
                </a:lnTo>
                <a:lnTo>
                  <a:pt x="232155" y="-4191"/>
                </a:lnTo>
                <a:lnTo>
                  <a:pt x="225171" y="8127"/>
                </a:lnTo>
                <a:lnTo>
                  <a:pt x="222123" y="9143"/>
                </a:lnTo>
                <a:lnTo>
                  <a:pt x="211243" y="9786"/>
                </a:lnTo>
                <a:lnTo>
                  <a:pt x="198566" y="10535"/>
                </a:lnTo>
                <a:lnTo>
                  <a:pt x="0" y="142874"/>
                </a:lnTo>
                <a:lnTo>
                  <a:pt x="7111" y="153542"/>
                </a:lnTo>
                <a:lnTo>
                  <a:pt x="205711" y="2110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769601" y="3733800"/>
            <a:ext cx="210311" cy="232156"/>
          </a:xfrm>
          <a:custGeom>
            <a:avLst/>
            <a:gdLst/>
            <a:ahLst/>
            <a:cxnLst/>
            <a:rect l="l" t="t" r="r" b="b"/>
            <a:pathLst>
              <a:path w="157733" h="232155">
                <a:moveTo>
                  <a:pt x="12192" y="6985"/>
                </a:moveTo>
                <a:lnTo>
                  <a:pt x="89026" y="43561"/>
                </a:lnTo>
                <a:lnTo>
                  <a:pt x="0" y="0"/>
                </a:lnTo>
                <a:lnTo>
                  <a:pt x="5969" y="98932"/>
                </a:lnTo>
                <a:lnTo>
                  <a:pt x="1650" y="13969"/>
                </a:lnTo>
                <a:lnTo>
                  <a:pt x="4191" y="16129"/>
                </a:lnTo>
                <a:lnTo>
                  <a:pt x="12192" y="6985"/>
                </a:lnTo>
                <a:close/>
              </a:path>
              <a:path w="157733" h="232155">
                <a:moveTo>
                  <a:pt x="18542" y="98170"/>
                </a:moveTo>
                <a:lnTo>
                  <a:pt x="14726" y="33589"/>
                </a:lnTo>
                <a:lnTo>
                  <a:pt x="147066" y="232156"/>
                </a:lnTo>
                <a:lnTo>
                  <a:pt x="157733" y="225044"/>
                </a:lnTo>
                <a:lnTo>
                  <a:pt x="25124" y="26360"/>
                </a:lnTo>
                <a:lnTo>
                  <a:pt x="13977" y="20912"/>
                </a:lnTo>
                <a:lnTo>
                  <a:pt x="13334" y="10032"/>
                </a:lnTo>
                <a:lnTo>
                  <a:pt x="25124" y="26360"/>
                </a:lnTo>
                <a:lnTo>
                  <a:pt x="83439" y="54863"/>
                </a:lnTo>
                <a:lnTo>
                  <a:pt x="86614" y="56387"/>
                </a:lnTo>
                <a:lnTo>
                  <a:pt x="90424" y="55118"/>
                </a:lnTo>
                <a:lnTo>
                  <a:pt x="91948" y="51943"/>
                </a:lnTo>
                <a:lnTo>
                  <a:pt x="93472" y="48894"/>
                </a:lnTo>
                <a:lnTo>
                  <a:pt x="92201" y="45085"/>
                </a:lnTo>
                <a:lnTo>
                  <a:pt x="89026" y="43561"/>
                </a:lnTo>
                <a:lnTo>
                  <a:pt x="12192" y="6985"/>
                </a:lnTo>
                <a:lnTo>
                  <a:pt x="4191" y="16129"/>
                </a:lnTo>
                <a:lnTo>
                  <a:pt x="1650" y="13969"/>
                </a:lnTo>
                <a:lnTo>
                  <a:pt x="5969" y="98932"/>
                </a:lnTo>
                <a:lnTo>
                  <a:pt x="6096" y="102362"/>
                </a:lnTo>
                <a:lnTo>
                  <a:pt x="9144" y="105029"/>
                </a:lnTo>
                <a:lnTo>
                  <a:pt x="12573" y="104901"/>
                </a:lnTo>
                <a:lnTo>
                  <a:pt x="16128" y="104648"/>
                </a:lnTo>
                <a:lnTo>
                  <a:pt x="18796" y="101600"/>
                </a:lnTo>
                <a:lnTo>
                  <a:pt x="18542" y="98170"/>
                </a:lnTo>
                <a:close/>
              </a:path>
              <a:path w="157733" h="232155">
                <a:moveTo>
                  <a:pt x="25124" y="26360"/>
                </a:moveTo>
                <a:lnTo>
                  <a:pt x="13334" y="10032"/>
                </a:lnTo>
                <a:lnTo>
                  <a:pt x="13977" y="20912"/>
                </a:lnTo>
                <a:lnTo>
                  <a:pt x="25124" y="2636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769601" y="3962400"/>
            <a:ext cx="483615" cy="1996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245601" y="3962400"/>
            <a:ext cx="585215" cy="190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283200" y="4419600"/>
            <a:ext cx="2952496" cy="17388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518400" y="4554728"/>
            <a:ext cx="75352" cy="156082"/>
          </a:xfrm>
          <a:custGeom>
            <a:avLst/>
            <a:gdLst/>
            <a:ahLst/>
            <a:cxnLst/>
            <a:rect l="l" t="t" r="r" b="b"/>
            <a:pathLst>
              <a:path w="56514" h="156082">
                <a:moveTo>
                  <a:pt x="48895" y="0"/>
                </a:moveTo>
                <a:lnTo>
                  <a:pt x="45085" y="1270"/>
                </a:lnTo>
                <a:lnTo>
                  <a:pt x="43561" y="4445"/>
                </a:lnTo>
                <a:lnTo>
                  <a:pt x="6985" y="81153"/>
                </a:lnTo>
                <a:lnTo>
                  <a:pt x="13970" y="91821"/>
                </a:lnTo>
                <a:lnTo>
                  <a:pt x="10033" y="80137"/>
                </a:lnTo>
                <a:lnTo>
                  <a:pt x="26444" y="68176"/>
                </a:lnTo>
                <a:lnTo>
                  <a:pt x="54863" y="10033"/>
                </a:lnTo>
                <a:lnTo>
                  <a:pt x="56514" y="6858"/>
                </a:lnTo>
                <a:lnTo>
                  <a:pt x="55117" y="3048"/>
                </a:lnTo>
                <a:lnTo>
                  <a:pt x="51942" y="1524"/>
                </a:lnTo>
                <a:lnTo>
                  <a:pt x="48895" y="0"/>
                </a:lnTo>
                <a:close/>
              </a:path>
              <a:path w="56514" h="156082">
                <a:moveTo>
                  <a:pt x="104648" y="77343"/>
                </a:moveTo>
                <a:lnTo>
                  <a:pt x="101600" y="74676"/>
                </a:lnTo>
                <a:lnTo>
                  <a:pt x="98171" y="74930"/>
                </a:lnTo>
                <a:lnTo>
                  <a:pt x="33589" y="78745"/>
                </a:lnTo>
                <a:lnTo>
                  <a:pt x="16128" y="89281"/>
                </a:lnTo>
                <a:lnTo>
                  <a:pt x="20912" y="79494"/>
                </a:lnTo>
                <a:lnTo>
                  <a:pt x="33589" y="78745"/>
                </a:lnTo>
                <a:lnTo>
                  <a:pt x="232155" y="-53593"/>
                </a:lnTo>
                <a:lnTo>
                  <a:pt x="225044" y="-64261"/>
                </a:lnTo>
                <a:lnTo>
                  <a:pt x="26444" y="68176"/>
                </a:lnTo>
                <a:lnTo>
                  <a:pt x="10033" y="80137"/>
                </a:lnTo>
                <a:lnTo>
                  <a:pt x="13970" y="91821"/>
                </a:lnTo>
                <a:lnTo>
                  <a:pt x="6985" y="81153"/>
                </a:lnTo>
                <a:lnTo>
                  <a:pt x="43561" y="4445"/>
                </a:lnTo>
                <a:lnTo>
                  <a:pt x="0" y="93472"/>
                </a:lnTo>
                <a:lnTo>
                  <a:pt x="98933" y="87503"/>
                </a:lnTo>
                <a:lnTo>
                  <a:pt x="102362" y="87376"/>
                </a:lnTo>
                <a:lnTo>
                  <a:pt x="105028" y="84328"/>
                </a:lnTo>
                <a:lnTo>
                  <a:pt x="104901" y="80772"/>
                </a:lnTo>
                <a:lnTo>
                  <a:pt x="104648" y="77343"/>
                </a:lnTo>
                <a:close/>
              </a:path>
              <a:path w="56514" h="156082">
                <a:moveTo>
                  <a:pt x="16128" y="89281"/>
                </a:moveTo>
                <a:lnTo>
                  <a:pt x="33589" y="78745"/>
                </a:lnTo>
                <a:lnTo>
                  <a:pt x="20912" y="79494"/>
                </a:lnTo>
                <a:lnTo>
                  <a:pt x="16128" y="89281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683673" y="5798478"/>
            <a:ext cx="301075" cy="233121"/>
          </a:xfrm>
          <a:custGeom>
            <a:avLst/>
            <a:gdLst/>
            <a:ahLst/>
            <a:cxnLst/>
            <a:rect l="l" t="t" r="r" b="b"/>
            <a:pathLst>
              <a:path w="225806" h="233121">
                <a:moveTo>
                  <a:pt x="215285" y="10526"/>
                </a:moveTo>
                <a:lnTo>
                  <a:pt x="225806" y="7759"/>
                </a:lnTo>
                <a:lnTo>
                  <a:pt x="218059" y="0"/>
                </a:lnTo>
                <a:lnTo>
                  <a:pt x="203095" y="13731"/>
                </a:lnTo>
                <a:lnTo>
                  <a:pt x="215285" y="10526"/>
                </a:lnTo>
                <a:close/>
              </a:path>
              <a:path w="225806" h="233121">
                <a:moveTo>
                  <a:pt x="140462" y="30200"/>
                </a:moveTo>
                <a:lnTo>
                  <a:pt x="203095" y="13731"/>
                </a:lnTo>
                <a:lnTo>
                  <a:pt x="218059" y="0"/>
                </a:lnTo>
                <a:lnTo>
                  <a:pt x="225806" y="7759"/>
                </a:lnTo>
                <a:lnTo>
                  <a:pt x="228600" y="6108"/>
                </a:lnTo>
                <a:lnTo>
                  <a:pt x="233045" y="-7302"/>
                </a:lnTo>
                <a:lnTo>
                  <a:pt x="137287" y="17919"/>
                </a:lnTo>
                <a:lnTo>
                  <a:pt x="133858" y="18821"/>
                </a:lnTo>
                <a:lnTo>
                  <a:pt x="131825" y="22288"/>
                </a:lnTo>
                <a:lnTo>
                  <a:pt x="132715" y="25679"/>
                </a:lnTo>
                <a:lnTo>
                  <a:pt x="133604" y="29070"/>
                </a:lnTo>
                <a:lnTo>
                  <a:pt x="137033" y="31102"/>
                </a:lnTo>
                <a:lnTo>
                  <a:pt x="140462" y="30200"/>
                </a:lnTo>
                <a:close/>
              </a:path>
              <a:path w="225806" h="233121">
                <a:moveTo>
                  <a:pt x="212101" y="22606"/>
                </a:moveTo>
                <a:lnTo>
                  <a:pt x="195580" y="85305"/>
                </a:lnTo>
                <a:lnTo>
                  <a:pt x="194691" y="88696"/>
                </a:lnTo>
                <a:lnTo>
                  <a:pt x="196723" y="92176"/>
                </a:lnTo>
                <a:lnTo>
                  <a:pt x="200025" y="93065"/>
                </a:lnTo>
                <a:lnTo>
                  <a:pt x="203454" y="93954"/>
                </a:lnTo>
                <a:lnTo>
                  <a:pt x="207010" y="91935"/>
                </a:lnTo>
                <a:lnTo>
                  <a:pt x="207899" y="88544"/>
                </a:lnTo>
                <a:lnTo>
                  <a:pt x="233045" y="-7302"/>
                </a:lnTo>
                <a:lnTo>
                  <a:pt x="228600" y="6108"/>
                </a:lnTo>
                <a:lnTo>
                  <a:pt x="225806" y="7759"/>
                </a:lnTo>
                <a:lnTo>
                  <a:pt x="215285" y="10526"/>
                </a:lnTo>
                <a:lnTo>
                  <a:pt x="203095" y="13731"/>
                </a:lnTo>
                <a:lnTo>
                  <a:pt x="0" y="216827"/>
                </a:lnTo>
                <a:lnTo>
                  <a:pt x="8890" y="225818"/>
                </a:lnTo>
                <a:lnTo>
                  <a:pt x="212101" y="22606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384800" y="6019800"/>
            <a:ext cx="585216" cy="2103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21600" y="4267200"/>
            <a:ext cx="483616" cy="1996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823201" y="5080381"/>
            <a:ext cx="134959" cy="156844"/>
          </a:xfrm>
          <a:custGeom>
            <a:avLst/>
            <a:gdLst/>
            <a:ahLst/>
            <a:cxnLst/>
            <a:rect l="l" t="t" r="r" b="b"/>
            <a:pathLst>
              <a:path w="101219" h="156845">
                <a:moveTo>
                  <a:pt x="17756" y="83462"/>
                </a:moveTo>
                <a:lnTo>
                  <a:pt x="7238" y="86233"/>
                </a:lnTo>
                <a:lnTo>
                  <a:pt x="14986" y="93980"/>
                </a:lnTo>
                <a:lnTo>
                  <a:pt x="17756" y="83462"/>
                </a:lnTo>
                <a:close/>
              </a:path>
              <a:path w="101219" h="156845">
                <a:moveTo>
                  <a:pt x="7238" y="86233"/>
                </a:moveTo>
                <a:lnTo>
                  <a:pt x="13335" y="96774"/>
                </a:lnTo>
                <a:lnTo>
                  <a:pt x="29824" y="80284"/>
                </a:lnTo>
                <a:lnTo>
                  <a:pt x="156845" y="-46735"/>
                </a:lnTo>
                <a:lnTo>
                  <a:pt x="147954" y="-55625"/>
                </a:lnTo>
                <a:lnTo>
                  <a:pt x="20934" y="71394"/>
                </a:lnTo>
                <a:lnTo>
                  <a:pt x="4445" y="87884"/>
                </a:lnTo>
                <a:lnTo>
                  <a:pt x="0" y="101219"/>
                </a:lnTo>
                <a:lnTo>
                  <a:pt x="95758" y="76073"/>
                </a:lnTo>
                <a:lnTo>
                  <a:pt x="13335" y="96774"/>
                </a:lnTo>
                <a:lnTo>
                  <a:pt x="7238" y="86233"/>
                </a:lnTo>
                <a:lnTo>
                  <a:pt x="17756" y="83462"/>
                </a:lnTo>
                <a:lnTo>
                  <a:pt x="14986" y="93980"/>
                </a:lnTo>
                <a:lnTo>
                  <a:pt x="7238" y="86233"/>
                </a:lnTo>
                <a:close/>
              </a:path>
              <a:path w="101219" h="156845">
                <a:moveTo>
                  <a:pt x="37464" y="8636"/>
                </a:moveTo>
                <a:lnTo>
                  <a:pt x="38353" y="5207"/>
                </a:lnTo>
                <a:lnTo>
                  <a:pt x="36322" y="1778"/>
                </a:lnTo>
                <a:lnTo>
                  <a:pt x="33020" y="889"/>
                </a:lnTo>
                <a:lnTo>
                  <a:pt x="29590" y="0"/>
                </a:lnTo>
                <a:lnTo>
                  <a:pt x="26035" y="2032"/>
                </a:lnTo>
                <a:lnTo>
                  <a:pt x="25146" y="5461"/>
                </a:lnTo>
                <a:lnTo>
                  <a:pt x="0" y="101219"/>
                </a:lnTo>
                <a:lnTo>
                  <a:pt x="4445" y="87884"/>
                </a:lnTo>
                <a:lnTo>
                  <a:pt x="20934" y="71394"/>
                </a:lnTo>
                <a:lnTo>
                  <a:pt x="37464" y="8636"/>
                </a:lnTo>
                <a:close/>
              </a:path>
              <a:path w="101219" h="156845">
                <a:moveTo>
                  <a:pt x="92583" y="63754"/>
                </a:moveTo>
                <a:lnTo>
                  <a:pt x="29824" y="80284"/>
                </a:lnTo>
                <a:lnTo>
                  <a:pt x="13335" y="96774"/>
                </a:lnTo>
                <a:lnTo>
                  <a:pt x="95758" y="76073"/>
                </a:lnTo>
                <a:lnTo>
                  <a:pt x="99187" y="75184"/>
                </a:lnTo>
                <a:lnTo>
                  <a:pt x="101219" y="71628"/>
                </a:lnTo>
                <a:lnTo>
                  <a:pt x="100329" y="68199"/>
                </a:lnTo>
                <a:lnTo>
                  <a:pt x="99440" y="64897"/>
                </a:lnTo>
                <a:lnTo>
                  <a:pt x="96012" y="62865"/>
                </a:lnTo>
                <a:lnTo>
                  <a:pt x="92583" y="6375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924800" y="4800600"/>
            <a:ext cx="483616" cy="1996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636000" y="4419600"/>
            <a:ext cx="2846832" cy="16764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363201" y="6019775"/>
            <a:ext cx="210311" cy="232143"/>
          </a:xfrm>
          <a:custGeom>
            <a:avLst/>
            <a:gdLst/>
            <a:ahLst/>
            <a:cxnLst/>
            <a:rect l="l" t="t" r="r" b="b"/>
            <a:pathLst>
              <a:path w="157733" h="232143">
                <a:moveTo>
                  <a:pt x="12192" y="6959"/>
                </a:moveTo>
                <a:lnTo>
                  <a:pt x="89026" y="43522"/>
                </a:lnTo>
                <a:lnTo>
                  <a:pt x="0" y="0"/>
                </a:lnTo>
                <a:lnTo>
                  <a:pt x="5969" y="98920"/>
                </a:lnTo>
                <a:lnTo>
                  <a:pt x="1650" y="14008"/>
                </a:lnTo>
                <a:lnTo>
                  <a:pt x="4191" y="16192"/>
                </a:lnTo>
                <a:lnTo>
                  <a:pt x="12192" y="6959"/>
                </a:lnTo>
                <a:close/>
              </a:path>
              <a:path w="157733" h="232143">
                <a:moveTo>
                  <a:pt x="18542" y="98158"/>
                </a:moveTo>
                <a:lnTo>
                  <a:pt x="14725" y="33620"/>
                </a:lnTo>
                <a:lnTo>
                  <a:pt x="147066" y="232143"/>
                </a:lnTo>
                <a:lnTo>
                  <a:pt x="157733" y="225107"/>
                </a:lnTo>
                <a:lnTo>
                  <a:pt x="25207" y="26468"/>
                </a:lnTo>
                <a:lnTo>
                  <a:pt x="13977" y="20977"/>
                </a:lnTo>
                <a:lnTo>
                  <a:pt x="13334" y="10109"/>
                </a:lnTo>
                <a:lnTo>
                  <a:pt x="25207" y="26468"/>
                </a:lnTo>
                <a:lnTo>
                  <a:pt x="83439" y="54940"/>
                </a:lnTo>
                <a:lnTo>
                  <a:pt x="86614" y="56476"/>
                </a:lnTo>
                <a:lnTo>
                  <a:pt x="90424" y="55168"/>
                </a:lnTo>
                <a:lnTo>
                  <a:pt x="91948" y="52019"/>
                </a:lnTo>
                <a:lnTo>
                  <a:pt x="93472" y="48869"/>
                </a:lnTo>
                <a:lnTo>
                  <a:pt x="92201" y="45072"/>
                </a:lnTo>
                <a:lnTo>
                  <a:pt x="89026" y="43522"/>
                </a:lnTo>
                <a:lnTo>
                  <a:pt x="12192" y="6959"/>
                </a:lnTo>
                <a:lnTo>
                  <a:pt x="4191" y="16192"/>
                </a:lnTo>
                <a:lnTo>
                  <a:pt x="1650" y="14008"/>
                </a:lnTo>
                <a:lnTo>
                  <a:pt x="5969" y="98920"/>
                </a:lnTo>
                <a:lnTo>
                  <a:pt x="6096" y="102425"/>
                </a:lnTo>
                <a:lnTo>
                  <a:pt x="9144" y="105092"/>
                </a:lnTo>
                <a:lnTo>
                  <a:pt x="12573" y="104889"/>
                </a:lnTo>
                <a:lnTo>
                  <a:pt x="16128" y="104673"/>
                </a:lnTo>
                <a:lnTo>
                  <a:pt x="18796" y="101663"/>
                </a:lnTo>
                <a:lnTo>
                  <a:pt x="18542" y="98158"/>
                </a:lnTo>
                <a:close/>
              </a:path>
              <a:path w="157733" h="232143">
                <a:moveTo>
                  <a:pt x="25207" y="26468"/>
                </a:moveTo>
                <a:lnTo>
                  <a:pt x="13334" y="10109"/>
                </a:lnTo>
                <a:lnTo>
                  <a:pt x="13977" y="20977"/>
                </a:lnTo>
                <a:lnTo>
                  <a:pt x="25207" y="26468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631259" y="5338191"/>
            <a:ext cx="296164" cy="157734"/>
          </a:xfrm>
          <a:custGeom>
            <a:avLst/>
            <a:gdLst/>
            <a:ahLst/>
            <a:cxnLst/>
            <a:rect l="l" t="t" r="r" b="b"/>
            <a:pathLst>
              <a:path w="222123" h="157734">
                <a:moveTo>
                  <a:pt x="216026" y="0"/>
                </a:moveTo>
                <a:lnTo>
                  <a:pt x="198566" y="10535"/>
                </a:lnTo>
                <a:lnTo>
                  <a:pt x="211243" y="9786"/>
                </a:lnTo>
                <a:lnTo>
                  <a:pt x="222123" y="9144"/>
                </a:lnTo>
                <a:lnTo>
                  <a:pt x="216026" y="0"/>
                </a:lnTo>
                <a:close/>
              </a:path>
              <a:path w="222123" h="157734">
                <a:moveTo>
                  <a:pt x="127253" y="8509"/>
                </a:moveTo>
                <a:lnTo>
                  <a:pt x="127507" y="11938"/>
                </a:lnTo>
                <a:lnTo>
                  <a:pt x="130555" y="14605"/>
                </a:lnTo>
                <a:lnTo>
                  <a:pt x="133984" y="14351"/>
                </a:lnTo>
                <a:lnTo>
                  <a:pt x="198566" y="10535"/>
                </a:lnTo>
                <a:lnTo>
                  <a:pt x="216026" y="0"/>
                </a:lnTo>
                <a:lnTo>
                  <a:pt x="222123" y="9144"/>
                </a:lnTo>
                <a:lnTo>
                  <a:pt x="218185" y="-2539"/>
                </a:lnTo>
                <a:lnTo>
                  <a:pt x="222123" y="9144"/>
                </a:lnTo>
                <a:lnTo>
                  <a:pt x="225171" y="8128"/>
                </a:lnTo>
                <a:lnTo>
                  <a:pt x="232155" y="-4190"/>
                </a:lnTo>
                <a:lnTo>
                  <a:pt x="133223" y="1778"/>
                </a:lnTo>
                <a:lnTo>
                  <a:pt x="129794" y="1905"/>
                </a:lnTo>
                <a:lnTo>
                  <a:pt x="127126" y="4953"/>
                </a:lnTo>
                <a:lnTo>
                  <a:pt x="127253" y="8509"/>
                </a:lnTo>
                <a:close/>
              </a:path>
              <a:path w="222123" h="157734">
                <a:moveTo>
                  <a:pt x="205711" y="21104"/>
                </a:moveTo>
                <a:lnTo>
                  <a:pt x="177291" y="79248"/>
                </a:lnTo>
                <a:lnTo>
                  <a:pt x="175640" y="82423"/>
                </a:lnTo>
                <a:lnTo>
                  <a:pt x="177037" y="86233"/>
                </a:lnTo>
                <a:lnTo>
                  <a:pt x="180212" y="87757"/>
                </a:lnTo>
                <a:lnTo>
                  <a:pt x="183260" y="89281"/>
                </a:lnTo>
                <a:lnTo>
                  <a:pt x="187071" y="88011"/>
                </a:lnTo>
                <a:lnTo>
                  <a:pt x="188595" y="84836"/>
                </a:lnTo>
                <a:lnTo>
                  <a:pt x="232155" y="-4190"/>
                </a:lnTo>
                <a:lnTo>
                  <a:pt x="225171" y="8128"/>
                </a:lnTo>
                <a:lnTo>
                  <a:pt x="222123" y="9144"/>
                </a:lnTo>
                <a:lnTo>
                  <a:pt x="211243" y="9786"/>
                </a:lnTo>
                <a:lnTo>
                  <a:pt x="198566" y="10535"/>
                </a:lnTo>
                <a:lnTo>
                  <a:pt x="0" y="142875"/>
                </a:lnTo>
                <a:lnTo>
                  <a:pt x="7111" y="153543"/>
                </a:lnTo>
                <a:lnTo>
                  <a:pt x="205711" y="2110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261600" y="6248400"/>
            <a:ext cx="558800" cy="1722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32801" y="5486400"/>
            <a:ext cx="483615" cy="19964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440841" y="4265169"/>
            <a:ext cx="137667" cy="230631"/>
          </a:xfrm>
          <a:custGeom>
            <a:avLst/>
            <a:gdLst/>
            <a:ahLst/>
            <a:cxnLst/>
            <a:rect l="l" t="t" r="r" b="b"/>
            <a:pathLst>
              <a:path w="103250" h="230631">
                <a:moveTo>
                  <a:pt x="7747" y="165226"/>
                </a:moveTo>
                <a:lnTo>
                  <a:pt x="82169" y="230631"/>
                </a:lnTo>
                <a:lnTo>
                  <a:pt x="102489" y="133603"/>
                </a:lnTo>
                <a:lnTo>
                  <a:pt x="84200" y="216661"/>
                </a:lnTo>
                <a:lnTo>
                  <a:pt x="76801" y="194475"/>
                </a:lnTo>
                <a:lnTo>
                  <a:pt x="11938" y="0"/>
                </a:lnTo>
                <a:lnTo>
                  <a:pt x="0" y="4063"/>
                </a:lnTo>
                <a:lnTo>
                  <a:pt x="64709" y="198418"/>
                </a:lnTo>
                <a:lnTo>
                  <a:pt x="72136" y="220725"/>
                </a:lnTo>
                <a:lnTo>
                  <a:pt x="82423" y="213994"/>
                </a:lnTo>
                <a:lnTo>
                  <a:pt x="72009" y="217423"/>
                </a:lnTo>
                <a:lnTo>
                  <a:pt x="74229" y="206790"/>
                </a:lnTo>
                <a:lnTo>
                  <a:pt x="82423" y="213994"/>
                </a:lnTo>
                <a:lnTo>
                  <a:pt x="72136" y="220725"/>
                </a:lnTo>
                <a:lnTo>
                  <a:pt x="7747" y="165226"/>
                </a:lnTo>
                <a:close/>
              </a:path>
              <a:path w="103250" h="230631">
                <a:moveTo>
                  <a:pt x="94107" y="125475"/>
                </a:moveTo>
                <a:lnTo>
                  <a:pt x="90804" y="127634"/>
                </a:lnTo>
                <a:lnTo>
                  <a:pt x="90043" y="131063"/>
                </a:lnTo>
                <a:lnTo>
                  <a:pt x="76801" y="194475"/>
                </a:lnTo>
                <a:lnTo>
                  <a:pt x="84200" y="216661"/>
                </a:lnTo>
                <a:lnTo>
                  <a:pt x="102489" y="133603"/>
                </a:lnTo>
                <a:lnTo>
                  <a:pt x="103250" y="130174"/>
                </a:lnTo>
                <a:lnTo>
                  <a:pt x="100965" y="126872"/>
                </a:lnTo>
                <a:lnTo>
                  <a:pt x="97536" y="126110"/>
                </a:lnTo>
                <a:lnTo>
                  <a:pt x="94107" y="125475"/>
                </a:lnTo>
                <a:close/>
              </a:path>
              <a:path w="103250" h="230631">
                <a:moveTo>
                  <a:pt x="72136" y="220725"/>
                </a:moveTo>
                <a:lnTo>
                  <a:pt x="64709" y="198418"/>
                </a:lnTo>
                <a:lnTo>
                  <a:pt x="16128" y="155701"/>
                </a:lnTo>
                <a:lnTo>
                  <a:pt x="13462" y="153415"/>
                </a:lnTo>
                <a:lnTo>
                  <a:pt x="9525" y="153669"/>
                </a:lnTo>
                <a:lnTo>
                  <a:pt x="7112" y="156336"/>
                </a:lnTo>
                <a:lnTo>
                  <a:pt x="4825" y="158876"/>
                </a:lnTo>
                <a:lnTo>
                  <a:pt x="5079" y="162940"/>
                </a:lnTo>
                <a:lnTo>
                  <a:pt x="7747" y="165226"/>
                </a:lnTo>
                <a:lnTo>
                  <a:pt x="72136" y="220725"/>
                </a:lnTo>
                <a:close/>
              </a:path>
              <a:path w="103250" h="230631">
                <a:moveTo>
                  <a:pt x="82423" y="213994"/>
                </a:moveTo>
                <a:lnTo>
                  <a:pt x="74229" y="206790"/>
                </a:lnTo>
                <a:lnTo>
                  <a:pt x="72009" y="217423"/>
                </a:lnTo>
                <a:lnTo>
                  <a:pt x="82423" y="21399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940801" y="4267200"/>
            <a:ext cx="483615" cy="19964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14587" y="623824"/>
            <a:ext cx="7876396" cy="36230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745899" algn="ctr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Enqueue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Ope</a:t>
            </a:r>
            <a:r>
              <a:rPr sz="6000" b="1" spc="-84" baseline="3413" dirty="0" smtClean="0">
                <a:latin typeface="Calibri"/>
                <a:cs typeface="Calibri"/>
              </a:rPr>
              <a:t>r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165100" marR="38176">
              <a:lnSpc>
                <a:spcPct val="101725"/>
              </a:lnSpc>
              <a:spcBef>
                <a:spcPts val="2437"/>
              </a:spcBef>
            </a:pPr>
            <a:r>
              <a:rPr sz="2000" spc="-29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Ci</a:t>
            </a:r>
            <a:r>
              <a:rPr sz="2000" spc="-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_E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q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eue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</a:t>
            </a:r>
            <a:r>
              <a:rPr sz="2000" spc="4" dirty="0" smtClean="0">
                <a:latin typeface="Calibri"/>
                <a:cs typeface="Calibri"/>
              </a:rPr>
              <a:t>nu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endParaRPr sz="2000">
              <a:latin typeface="Calibri"/>
              <a:cs typeface="Calibri"/>
            </a:endParaRPr>
          </a:p>
          <a:p>
            <a:pPr marL="165100" marR="38176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393700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if(</a:t>
            </a:r>
            <a:r>
              <a:rPr sz="3000" spc="9" baseline="1365" dirty="0" smtClean="0">
                <a:latin typeface="Calibri"/>
                <a:cs typeface="Calibri"/>
              </a:rPr>
              <a:t>(</a:t>
            </a: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34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19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== 0 &amp;&amp;</a:t>
            </a:r>
            <a:r>
              <a:rPr sz="3000" spc="-14" baseline="1365" dirty="0" smtClean="0">
                <a:latin typeface="Calibri"/>
                <a:cs typeface="Calibri"/>
              </a:rPr>
              <a:t> 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== m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39" baseline="1365" dirty="0" smtClean="0">
                <a:latin typeface="Calibri"/>
                <a:cs typeface="Calibri"/>
              </a:rPr>
              <a:t>x</a:t>
            </a:r>
            <a:r>
              <a:rPr sz="3000" spc="0" baseline="1365" dirty="0" smtClean="0">
                <a:latin typeface="Calibri"/>
                <a:cs typeface="Calibri"/>
              </a:rPr>
              <a:t>-1)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|| (</a:t>
            </a:r>
            <a:r>
              <a:rPr sz="3000" spc="-19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==(f</a:t>
            </a:r>
            <a:r>
              <a:rPr sz="3000" spc="-39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19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-</a:t>
            </a:r>
            <a:r>
              <a:rPr sz="3000" spc="4" baseline="1365" dirty="0" smtClean="0">
                <a:latin typeface="Calibri"/>
                <a:cs typeface="Calibri"/>
              </a:rPr>
              <a:t>1)))</a:t>
            </a:r>
            <a:endParaRPr sz="2000">
              <a:latin typeface="Calibri"/>
              <a:cs typeface="Calibri"/>
            </a:endParaRPr>
          </a:p>
          <a:p>
            <a:pPr marL="705065" marR="2506024" algn="ctr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pri</a:t>
            </a:r>
            <a:r>
              <a:rPr sz="3000" spc="-25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t(</a:t>
            </a:r>
            <a:r>
              <a:rPr sz="3000" spc="-14" baseline="1365" dirty="0" smtClean="0">
                <a:latin typeface="Calibri"/>
                <a:cs typeface="Calibri"/>
              </a:rPr>
              <a:t>“</a:t>
            </a:r>
            <a:r>
              <a:rPr sz="3000" spc="0" baseline="1365" dirty="0" smtClean="0">
                <a:latin typeface="Calibri"/>
                <a:cs typeface="Calibri"/>
              </a:rPr>
              <a:t>Queue </a:t>
            </a:r>
            <a:r>
              <a:rPr sz="3000" spc="4" baseline="1365" dirty="0" smtClean="0">
                <a:latin typeface="Calibri"/>
                <a:cs typeface="Calibri"/>
              </a:rPr>
              <a:t>O</a:t>
            </a:r>
            <a:r>
              <a:rPr sz="3000" spc="-29" baseline="1365" dirty="0" smtClean="0">
                <a:latin typeface="Calibri"/>
                <a:cs typeface="Calibri"/>
              </a:rPr>
              <a:t>v</a:t>
            </a:r>
            <a:r>
              <a:rPr sz="3000" spc="0" baseline="1365" dirty="0" smtClean="0">
                <a:latin typeface="Calibri"/>
                <a:cs typeface="Calibri"/>
              </a:rPr>
              <a:t>erf</a:t>
            </a:r>
            <a:r>
              <a:rPr sz="3000" spc="-9" baseline="1365" dirty="0" smtClean="0">
                <a:latin typeface="Calibri"/>
                <a:cs typeface="Calibri"/>
              </a:rPr>
              <a:t>lo</a:t>
            </a:r>
            <a:r>
              <a:rPr sz="3000" spc="54" baseline="1365" dirty="0" smtClean="0">
                <a:latin typeface="Calibri"/>
                <a:cs typeface="Calibri"/>
              </a:rPr>
              <a:t>w</a:t>
            </a:r>
            <a:r>
              <a:rPr sz="3000" spc="0" baseline="1365" dirty="0" smtClean="0">
                <a:latin typeface="Calibri"/>
                <a:cs typeface="Calibri"/>
              </a:rPr>
              <a:t>”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393700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else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if 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34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19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== -1</a:t>
            </a:r>
            <a:r>
              <a:rPr sz="3000" spc="-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&amp;&amp;</a:t>
            </a:r>
            <a:r>
              <a:rPr sz="3000" spc="-4" baseline="1365" dirty="0" smtClean="0">
                <a:latin typeface="Calibri"/>
                <a:cs typeface="Calibri"/>
              </a:rPr>
              <a:t> 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== -</a:t>
            </a:r>
            <a:r>
              <a:rPr sz="3000" spc="4" baseline="1365" dirty="0" smtClean="0">
                <a:latin typeface="Calibri"/>
                <a:cs typeface="Calibri"/>
              </a:rPr>
              <a:t>1)</a:t>
            </a:r>
            <a:endParaRPr sz="2000">
              <a:latin typeface="Calibri"/>
              <a:cs typeface="Calibri"/>
            </a:endParaRPr>
          </a:p>
          <a:p>
            <a:pPr marL="393700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  </a:t>
            </a:r>
            <a:r>
              <a:rPr sz="3000" spc="451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34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19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 = 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 =</a:t>
            </a:r>
            <a:r>
              <a:rPr sz="3000" spc="4" baseline="1365" dirty="0" smtClean="0">
                <a:latin typeface="Calibri"/>
                <a:cs typeface="Calibri"/>
              </a:rPr>
              <a:t> 0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678992" marR="38176">
              <a:lnSpc>
                <a:spcPts val="2400"/>
              </a:lnSpc>
            </a:pPr>
            <a:r>
              <a:rPr sz="3000" spc="-4" baseline="1365" dirty="0" smtClean="0">
                <a:latin typeface="Calibri"/>
                <a:cs typeface="Calibri"/>
              </a:rPr>
              <a:t>Q</a:t>
            </a:r>
            <a:r>
              <a:rPr sz="3000" spc="0" baseline="1365" dirty="0" smtClean="0">
                <a:latin typeface="Calibri"/>
                <a:cs typeface="Calibri"/>
              </a:rPr>
              <a:t>[</a:t>
            </a:r>
            <a:r>
              <a:rPr sz="3000" spc="-29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</a:t>
            </a:r>
            <a:r>
              <a:rPr sz="3000" spc="-4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]</a:t>
            </a:r>
            <a:r>
              <a:rPr sz="3000" spc="1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num;</a:t>
            </a:r>
            <a:endParaRPr sz="2000">
              <a:latin typeface="Calibri"/>
              <a:cs typeface="Calibri"/>
            </a:endParaRPr>
          </a:p>
          <a:p>
            <a:pPr marL="450392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450392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se</a:t>
            </a:r>
            <a:r>
              <a:rPr sz="3000" spc="1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if (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 ==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m</a:t>
            </a:r>
            <a:r>
              <a:rPr sz="3000" spc="-29" baseline="1365" dirty="0" smtClean="0">
                <a:latin typeface="Calibri"/>
                <a:cs typeface="Calibri"/>
              </a:rPr>
              <a:t>a</a:t>
            </a:r>
            <a:r>
              <a:rPr sz="3000" spc="0" baseline="1365" dirty="0" smtClean="0">
                <a:latin typeface="Calibri"/>
                <a:cs typeface="Calibri"/>
              </a:rPr>
              <a:t>x-1 &amp;&amp;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39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o</a:t>
            </a:r>
            <a:r>
              <a:rPr sz="3000" spc="-19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t != 0)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75393" y="4271773"/>
            <a:ext cx="191476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55309" y="4271773"/>
            <a:ext cx="2126739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244" marR="38176">
              <a:lnSpc>
                <a:spcPts val="2140"/>
              </a:lnSpc>
              <a:spcBef>
                <a:spcPts val="107"/>
              </a:spcBef>
            </a:pPr>
            <a:r>
              <a:rPr sz="3000" spc="-2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ear =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0;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Q</a:t>
            </a:r>
            <a:r>
              <a:rPr sz="3000" spc="-4" baseline="1365" dirty="0" smtClean="0">
                <a:latin typeface="Calibri"/>
                <a:cs typeface="Calibri"/>
              </a:rPr>
              <a:t>[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ear]</a:t>
            </a:r>
            <a:r>
              <a:rPr sz="3000" spc="1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=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555479" y="4634865"/>
            <a:ext cx="271543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0"/>
              </a:lnSpc>
              <a:spcBef>
                <a:spcPts val="66"/>
              </a:spcBef>
            </a:pPr>
            <a:r>
              <a:rPr sz="1800" b="1" spc="4" baseline="2275" dirty="0" smtClean="0">
                <a:latin typeface="Calibri"/>
                <a:cs typeface="Calibri"/>
              </a:rPr>
              <a:t>50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97033" y="4647819"/>
            <a:ext cx="693149" cy="7112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413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50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ct val="101725"/>
              </a:lnSpc>
              <a:spcBef>
                <a:spcPts val="1305"/>
              </a:spcBef>
            </a:pPr>
            <a:r>
              <a:rPr sz="1800" b="1" spc="0" dirty="0" smtClean="0">
                <a:latin typeface="Calibri"/>
                <a:cs typeface="Calibri"/>
              </a:rPr>
              <a:t>40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13372" y="4647819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60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98177" y="4881372"/>
            <a:ext cx="632735" cy="8898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0612" marR="38221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se</a:t>
            </a:r>
            <a:endParaRPr sz="2000">
              <a:latin typeface="Calibri"/>
              <a:cs typeface="Calibri"/>
            </a:endParaRPr>
          </a:p>
          <a:p>
            <a:pPr marL="70612" marR="38221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19773" y="5180990"/>
            <a:ext cx="388409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70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62691" y="5491302"/>
            <a:ext cx="1154931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ear </a:t>
            </a:r>
            <a:r>
              <a:rPr sz="3000" spc="4" baseline="2730" dirty="0" smtClean="0">
                <a:latin typeface="Calibri"/>
                <a:cs typeface="Calibri"/>
              </a:rPr>
              <a:t>+</a:t>
            </a:r>
            <a:r>
              <a:rPr sz="3000" spc="0" baseline="2730" dirty="0" smtClean="0">
                <a:latin typeface="Calibri"/>
                <a:cs typeface="Calibri"/>
              </a:rPr>
              <a:t>+;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01834" y="5638749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30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2526" y="5796102"/>
            <a:ext cx="2126399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Q</a:t>
            </a:r>
            <a:r>
              <a:rPr sz="3000" spc="-4" baseline="2730" dirty="0" smtClean="0">
                <a:latin typeface="Calibri"/>
                <a:cs typeface="Calibri"/>
              </a:rPr>
              <a:t>[</a:t>
            </a:r>
            <a:r>
              <a:rPr sz="3000" spc="-25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ear]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= n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4587" y="6100902"/>
            <a:ext cx="916025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42296" algn="r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R="12700" algn="r">
              <a:lnSpc>
                <a:spcPts val="2415"/>
              </a:lnSpc>
              <a:spcBef>
                <a:spcPts val="13"/>
              </a:spcBef>
            </a:pPr>
            <a:r>
              <a:rPr sz="3000" spc="-604" baseline="1365" dirty="0" smtClean="0">
                <a:latin typeface="Calibri"/>
                <a:cs typeface="Calibri"/>
              </a:rPr>
              <a:t>}</a:t>
            </a:r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333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25880" y="3259836"/>
            <a:ext cx="8785860" cy="3232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67892" y="735747"/>
            <a:ext cx="10359219" cy="22895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703525" marR="48635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S</a:t>
            </a:r>
            <a:r>
              <a:rPr sz="4400" spc="-354" dirty="0" smtClean="0">
                <a:latin typeface="Times New Roman"/>
                <a:cs typeface="Times New Roman"/>
              </a:rPr>
              <a:t>T</a:t>
            </a:r>
            <a:r>
              <a:rPr sz="4400" spc="0" dirty="0" smtClean="0">
                <a:latin typeface="Times New Roman"/>
                <a:cs typeface="Times New Roman"/>
              </a:rPr>
              <a:t>ACK</a:t>
            </a:r>
            <a:r>
              <a:rPr sz="4400" spc="-19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:DEFI</a:t>
            </a:r>
            <a:r>
              <a:rPr sz="4400" spc="-14" dirty="0" smtClean="0">
                <a:latin typeface="Times New Roman"/>
                <a:cs typeface="Times New Roman"/>
              </a:rPr>
              <a:t>N</a:t>
            </a:r>
            <a:r>
              <a:rPr sz="4400" spc="0" dirty="0" smtClean="0">
                <a:latin typeface="Times New Roman"/>
                <a:cs typeface="Times New Roman"/>
              </a:rPr>
              <a:t>ITION</a:t>
            </a:r>
            <a:endParaRPr sz="4400">
              <a:latin typeface="Times New Roman"/>
              <a:cs typeface="Times New Roman"/>
            </a:endParaRPr>
          </a:p>
          <a:p>
            <a:pPr marL="12700">
              <a:lnSpc>
                <a:spcPct val="100041"/>
              </a:lnSpc>
              <a:spcBef>
                <a:spcPts val="3222"/>
              </a:spcBef>
            </a:pPr>
            <a:r>
              <a:rPr sz="2800" spc="0" dirty="0" smtClean="0">
                <a:latin typeface="Arial"/>
                <a:cs typeface="Arial"/>
              </a:rPr>
              <a:t>Sta</a:t>
            </a:r>
            <a:r>
              <a:rPr sz="2800" spc="4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k</a:t>
            </a:r>
            <a:r>
              <a:rPr sz="2800" spc="-6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is</a:t>
            </a:r>
            <a:r>
              <a:rPr sz="2800" spc="-2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-1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9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n</a:t>
            </a:r>
            <a:r>
              <a:rPr sz="2800" spc="9" dirty="0" smtClean="0">
                <a:latin typeface="Arial"/>
                <a:cs typeface="Arial"/>
              </a:rPr>
              <a:t>e</a:t>
            </a:r>
            <a:r>
              <a:rPr sz="2800" spc="0" dirty="0" smtClean="0">
                <a:latin typeface="Arial"/>
                <a:cs typeface="Arial"/>
              </a:rPr>
              <a:t>ar</a:t>
            </a:r>
            <a:r>
              <a:rPr sz="2800" spc="-4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d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ta</a:t>
            </a:r>
            <a:r>
              <a:rPr sz="2800" spc="-5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st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u</a:t>
            </a:r>
            <a:r>
              <a:rPr sz="2800" spc="9" dirty="0" smtClean="0">
                <a:latin typeface="Arial"/>
                <a:cs typeface="Arial"/>
              </a:rPr>
              <a:t>c</a:t>
            </a:r>
            <a:r>
              <a:rPr sz="2800" spc="0" dirty="0" smtClean="0">
                <a:latin typeface="Arial"/>
                <a:cs typeface="Arial"/>
              </a:rPr>
              <a:t>tu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10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which</a:t>
            </a:r>
            <a:r>
              <a:rPr sz="2800" spc="-4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fo</a:t>
            </a:r>
            <a:r>
              <a:rPr sz="2800" spc="9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4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ws</a:t>
            </a:r>
            <a:r>
              <a:rPr sz="2800" spc="-8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-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p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rt</a:t>
            </a:r>
            <a:r>
              <a:rPr sz="2800" spc="9" dirty="0" smtClean="0">
                <a:latin typeface="Arial"/>
                <a:cs typeface="Arial"/>
              </a:rPr>
              <a:t>i</a:t>
            </a:r>
            <a:r>
              <a:rPr sz="2800" spc="0" dirty="0" smtClean="0">
                <a:latin typeface="Arial"/>
                <a:cs typeface="Arial"/>
              </a:rPr>
              <a:t>c</a:t>
            </a:r>
            <a:r>
              <a:rPr sz="2800" spc="9" dirty="0" smtClean="0">
                <a:latin typeface="Arial"/>
                <a:cs typeface="Arial"/>
              </a:rPr>
              <a:t>u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4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-115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9" dirty="0" smtClean="0">
                <a:latin typeface="Arial"/>
                <a:cs typeface="Arial"/>
              </a:rPr>
              <a:t>d</a:t>
            </a:r>
            <a:r>
              <a:rPr sz="2800" spc="0" dirty="0" smtClean="0">
                <a:latin typeface="Arial"/>
                <a:cs typeface="Arial"/>
              </a:rPr>
              <a:t>er</a:t>
            </a:r>
            <a:r>
              <a:rPr sz="2800" spc="-5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in which</a:t>
            </a:r>
            <a:r>
              <a:rPr sz="2800" spc="-6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the</a:t>
            </a:r>
            <a:r>
              <a:rPr sz="2800" spc="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</a:t>
            </a:r>
            <a:r>
              <a:rPr sz="2800" spc="9" dirty="0" smtClean="0">
                <a:latin typeface="Arial"/>
                <a:cs typeface="Arial"/>
              </a:rPr>
              <a:t>p</a:t>
            </a:r>
            <a:r>
              <a:rPr sz="2800" spc="0" dirty="0" smtClean="0">
                <a:latin typeface="Arial"/>
                <a:cs typeface="Arial"/>
              </a:rPr>
              <a:t>er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ti</a:t>
            </a:r>
            <a:r>
              <a:rPr sz="2800" spc="4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ns</a:t>
            </a:r>
            <a:r>
              <a:rPr sz="2800" spc="-9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e</a:t>
            </a:r>
            <a:r>
              <a:rPr sz="2800" spc="-2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pe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fo</a:t>
            </a:r>
            <a:r>
              <a:rPr sz="2800" spc="9" dirty="0" smtClean="0">
                <a:latin typeface="Arial"/>
                <a:cs typeface="Arial"/>
              </a:rPr>
              <a:t>r</a:t>
            </a:r>
            <a:r>
              <a:rPr sz="2800" spc="0" dirty="0" smtClean="0">
                <a:latin typeface="Arial"/>
                <a:cs typeface="Arial"/>
              </a:rPr>
              <a:t>med.</a:t>
            </a:r>
            <a:r>
              <a:rPr sz="2800" spc="-137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The</a:t>
            </a:r>
            <a:r>
              <a:rPr sz="2800" spc="1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or</a:t>
            </a:r>
            <a:r>
              <a:rPr sz="2800" spc="9" dirty="0" smtClean="0">
                <a:latin typeface="Arial"/>
                <a:cs typeface="Arial"/>
              </a:rPr>
              <a:t>d</a:t>
            </a:r>
            <a:r>
              <a:rPr sz="2800" spc="0" dirty="0" smtClean="0">
                <a:latin typeface="Arial"/>
                <a:cs typeface="Arial"/>
              </a:rPr>
              <a:t>er</a:t>
            </a:r>
            <a:r>
              <a:rPr sz="2800" spc="-5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may</a:t>
            </a:r>
            <a:r>
              <a:rPr sz="2800" spc="-32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be</a:t>
            </a:r>
            <a:r>
              <a:rPr sz="2800" spc="-21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LIFO(La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t In</a:t>
            </a:r>
            <a:r>
              <a:rPr sz="2800" spc="-23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Fir</a:t>
            </a:r>
            <a:r>
              <a:rPr sz="2800" spc="4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46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Ou</a:t>
            </a:r>
            <a:r>
              <a:rPr sz="2800" spc="9" dirty="0" smtClean="0">
                <a:latin typeface="Arial"/>
                <a:cs typeface="Arial"/>
              </a:rPr>
              <a:t>t</a:t>
            </a:r>
            <a:r>
              <a:rPr sz="2800" spc="0" dirty="0" smtClean="0">
                <a:latin typeface="Arial"/>
                <a:cs typeface="Arial"/>
              </a:rPr>
              <a:t>)</a:t>
            </a:r>
            <a:r>
              <a:rPr sz="2800" spc="-54" dirty="0" smtClean="0">
                <a:latin typeface="Arial"/>
                <a:cs typeface="Arial"/>
              </a:rPr>
              <a:t> </a:t>
            </a:r>
            <a:r>
              <a:rPr sz="2800" spc="9" dirty="0" smtClean="0">
                <a:latin typeface="Arial"/>
                <a:cs typeface="Arial"/>
              </a:rPr>
              <a:t>o</a:t>
            </a:r>
            <a:r>
              <a:rPr sz="2800" spc="0" dirty="0" smtClean="0">
                <a:latin typeface="Arial"/>
                <a:cs typeface="Arial"/>
              </a:rPr>
              <a:t>r</a:t>
            </a:r>
            <a:r>
              <a:rPr sz="2800" spc="-24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FI</a:t>
            </a:r>
            <a:r>
              <a:rPr sz="2800" spc="9" dirty="0" smtClean="0"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O(Fir</a:t>
            </a:r>
            <a:r>
              <a:rPr sz="2800" spc="9" dirty="0" smtClean="0">
                <a:latin typeface="Arial"/>
                <a:cs typeface="Arial"/>
              </a:rPr>
              <a:t>s</a:t>
            </a:r>
            <a:r>
              <a:rPr sz="2800" spc="0" dirty="0" smtClean="0">
                <a:latin typeface="Arial"/>
                <a:cs typeface="Arial"/>
              </a:rPr>
              <a:t>t</a:t>
            </a:r>
            <a:r>
              <a:rPr sz="2800" spc="-11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In</a:t>
            </a:r>
            <a:r>
              <a:rPr sz="2800" spc="-8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L</a:t>
            </a:r>
            <a:r>
              <a:rPr sz="2800" spc="9" dirty="0" smtClean="0">
                <a:latin typeface="Arial"/>
                <a:cs typeface="Arial"/>
              </a:rPr>
              <a:t>a</a:t>
            </a:r>
            <a:r>
              <a:rPr sz="2800" spc="0" dirty="0" smtClean="0">
                <a:latin typeface="Arial"/>
                <a:cs typeface="Arial"/>
              </a:rPr>
              <a:t>st</a:t>
            </a:r>
            <a:r>
              <a:rPr sz="2800" spc="-52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Out</a:t>
            </a:r>
            <a:r>
              <a:rPr sz="2800" spc="4" dirty="0" smtClean="0">
                <a:latin typeface="Arial"/>
                <a:cs typeface="Arial"/>
              </a:rPr>
              <a:t>)</a:t>
            </a:r>
            <a:r>
              <a:rPr sz="2800" spc="0" dirty="0" smtClean="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5763091" y="4572001"/>
            <a:ext cx="137668" cy="230631"/>
          </a:xfrm>
          <a:custGeom>
            <a:avLst/>
            <a:gdLst/>
            <a:ahLst/>
            <a:cxnLst/>
            <a:rect l="l" t="t" r="r" b="b"/>
            <a:pathLst>
              <a:path w="103251" h="230631">
                <a:moveTo>
                  <a:pt x="2286" y="103758"/>
                </a:moveTo>
                <a:lnTo>
                  <a:pt x="5715" y="104520"/>
                </a:lnTo>
                <a:lnTo>
                  <a:pt x="19050" y="13969"/>
                </a:lnTo>
                <a:lnTo>
                  <a:pt x="20828" y="16637"/>
                </a:lnTo>
                <a:lnTo>
                  <a:pt x="31242" y="13207"/>
                </a:lnTo>
                <a:lnTo>
                  <a:pt x="31115" y="9906"/>
                </a:lnTo>
                <a:lnTo>
                  <a:pt x="21082" y="0"/>
                </a:lnTo>
                <a:lnTo>
                  <a:pt x="762" y="97027"/>
                </a:lnTo>
                <a:lnTo>
                  <a:pt x="0" y="100456"/>
                </a:lnTo>
                <a:lnTo>
                  <a:pt x="2286" y="103758"/>
                </a:lnTo>
                <a:close/>
              </a:path>
              <a:path w="103251" h="230631">
                <a:moveTo>
                  <a:pt x="89789" y="77216"/>
                </a:moveTo>
                <a:lnTo>
                  <a:pt x="93726" y="76962"/>
                </a:lnTo>
                <a:lnTo>
                  <a:pt x="96139" y="74294"/>
                </a:lnTo>
                <a:lnTo>
                  <a:pt x="98425" y="71755"/>
                </a:lnTo>
                <a:lnTo>
                  <a:pt x="98171" y="67691"/>
                </a:lnTo>
                <a:lnTo>
                  <a:pt x="95504" y="65405"/>
                </a:lnTo>
                <a:lnTo>
                  <a:pt x="21082" y="0"/>
                </a:lnTo>
                <a:lnTo>
                  <a:pt x="31115" y="9906"/>
                </a:lnTo>
                <a:lnTo>
                  <a:pt x="31242" y="13207"/>
                </a:lnTo>
                <a:lnTo>
                  <a:pt x="20828" y="16637"/>
                </a:lnTo>
                <a:lnTo>
                  <a:pt x="19050" y="13969"/>
                </a:lnTo>
                <a:lnTo>
                  <a:pt x="5715" y="104520"/>
                </a:lnTo>
                <a:lnTo>
                  <a:pt x="9144" y="105156"/>
                </a:lnTo>
                <a:lnTo>
                  <a:pt x="12446" y="102997"/>
                </a:lnTo>
                <a:lnTo>
                  <a:pt x="13208" y="99568"/>
                </a:lnTo>
                <a:lnTo>
                  <a:pt x="26449" y="36156"/>
                </a:lnTo>
                <a:lnTo>
                  <a:pt x="29021" y="23841"/>
                </a:lnTo>
                <a:lnTo>
                  <a:pt x="38541" y="32213"/>
                </a:lnTo>
                <a:lnTo>
                  <a:pt x="87122" y="74930"/>
                </a:lnTo>
                <a:lnTo>
                  <a:pt x="89789" y="77216"/>
                </a:lnTo>
                <a:close/>
              </a:path>
              <a:path w="103251" h="230631">
                <a:moveTo>
                  <a:pt x="91312" y="230631"/>
                </a:moveTo>
                <a:lnTo>
                  <a:pt x="103251" y="226568"/>
                </a:lnTo>
                <a:lnTo>
                  <a:pt x="38541" y="32213"/>
                </a:lnTo>
                <a:lnTo>
                  <a:pt x="29021" y="23841"/>
                </a:lnTo>
                <a:lnTo>
                  <a:pt x="26449" y="36156"/>
                </a:lnTo>
                <a:lnTo>
                  <a:pt x="91312" y="230631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689600" y="4800600"/>
            <a:ext cx="570992" cy="1615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478441" y="4648201"/>
            <a:ext cx="137668" cy="230631"/>
          </a:xfrm>
          <a:custGeom>
            <a:avLst/>
            <a:gdLst/>
            <a:ahLst/>
            <a:cxnLst/>
            <a:rect l="l" t="t" r="r" b="b"/>
            <a:pathLst>
              <a:path w="103251" h="230631">
                <a:moveTo>
                  <a:pt x="13462" y="77216"/>
                </a:moveTo>
                <a:lnTo>
                  <a:pt x="16129" y="74930"/>
                </a:lnTo>
                <a:lnTo>
                  <a:pt x="64709" y="32213"/>
                </a:lnTo>
                <a:lnTo>
                  <a:pt x="74229" y="23841"/>
                </a:lnTo>
                <a:lnTo>
                  <a:pt x="76801" y="36156"/>
                </a:lnTo>
                <a:lnTo>
                  <a:pt x="90043" y="99568"/>
                </a:lnTo>
                <a:lnTo>
                  <a:pt x="90805" y="102997"/>
                </a:lnTo>
                <a:lnTo>
                  <a:pt x="94107" y="105156"/>
                </a:lnTo>
                <a:lnTo>
                  <a:pt x="97536" y="104520"/>
                </a:lnTo>
                <a:lnTo>
                  <a:pt x="100965" y="103758"/>
                </a:lnTo>
                <a:lnTo>
                  <a:pt x="103251" y="100456"/>
                </a:lnTo>
                <a:lnTo>
                  <a:pt x="102489" y="97027"/>
                </a:lnTo>
                <a:lnTo>
                  <a:pt x="82169" y="0"/>
                </a:lnTo>
                <a:lnTo>
                  <a:pt x="84201" y="13969"/>
                </a:lnTo>
                <a:lnTo>
                  <a:pt x="82423" y="16637"/>
                </a:lnTo>
                <a:lnTo>
                  <a:pt x="72009" y="13207"/>
                </a:lnTo>
                <a:lnTo>
                  <a:pt x="72136" y="9906"/>
                </a:lnTo>
                <a:lnTo>
                  <a:pt x="13462" y="77216"/>
                </a:lnTo>
                <a:close/>
              </a:path>
              <a:path w="103251" h="230631">
                <a:moveTo>
                  <a:pt x="64709" y="32213"/>
                </a:moveTo>
                <a:lnTo>
                  <a:pt x="0" y="226568"/>
                </a:lnTo>
                <a:lnTo>
                  <a:pt x="11938" y="230631"/>
                </a:lnTo>
                <a:lnTo>
                  <a:pt x="76801" y="36156"/>
                </a:lnTo>
                <a:lnTo>
                  <a:pt x="74229" y="23841"/>
                </a:lnTo>
                <a:lnTo>
                  <a:pt x="64709" y="32213"/>
                </a:lnTo>
                <a:close/>
              </a:path>
              <a:path w="103251" h="230631">
                <a:moveTo>
                  <a:pt x="72136" y="9906"/>
                </a:moveTo>
                <a:lnTo>
                  <a:pt x="72009" y="13207"/>
                </a:lnTo>
                <a:lnTo>
                  <a:pt x="82423" y="16637"/>
                </a:lnTo>
                <a:lnTo>
                  <a:pt x="84201" y="13969"/>
                </a:lnTo>
                <a:lnTo>
                  <a:pt x="82169" y="0"/>
                </a:lnTo>
                <a:lnTo>
                  <a:pt x="7747" y="65405"/>
                </a:lnTo>
                <a:lnTo>
                  <a:pt x="5080" y="67691"/>
                </a:lnTo>
                <a:lnTo>
                  <a:pt x="4826" y="71755"/>
                </a:lnTo>
                <a:lnTo>
                  <a:pt x="7112" y="74294"/>
                </a:lnTo>
                <a:lnTo>
                  <a:pt x="9525" y="76962"/>
                </a:lnTo>
                <a:lnTo>
                  <a:pt x="13462" y="77216"/>
                </a:lnTo>
                <a:lnTo>
                  <a:pt x="72136" y="9906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81600" y="4876800"/>
            <a:ext cx="534416" cy="1813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775201" y="3048000"/>
            <a:ext cx="2531871" cy="1524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16800" y="3048000"/>
            <a:ext cx="2657856" cy="1600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448801" y="3189859"/>
            <a:ext cx="89068" cy="158114"/>
          </a:xfrm>
          <a:custGeom>
            <a:avLst/>
            <a:gdLst/>
            <a:ahLst/>
            <a:cxnLst/>
            <a:rect l="l" t="t" r="r" b="b"/>
            <a:pathLst>
              <a:path w="66801" h="158114">
                <a:moveTo>
                  <a:pt x="16509" y="84581"/>
                </a:moveTo>
                <a:lnTo>
                  <a:pt x="34959" y="76314"/>
                </a:lnTo>
                <a:lnTo>
                  <a:pt x="22463" y="75502"/>
                </a:lnTo>
                <a:lnTo>
                  <a:pt x="16509" y="84581"/>
                </a:lnTo>
                <a:close/>
              </a:path>
              <a:path w="66801" h="158114">
                <a:moveTo>
                  <a:pt x="105664" y="87249"/>
                </a:moveTo>
                <a:lnTo>
                  <a:pt x="105791" y="83692"/>
                </a:lnTo>
                <a:lnTo>
                  <a:pt x="103250" y="80644"/>
                </a:lnTo>
                <a:lnTo>
                  <a:pt x="99695" y="80517"/>
                </a:lnTo>
                <a:lnTo>
                  <a:pt x="34959" y="76314"/>
                </a:lnTo>
                <a:lnTo>
                  <a:pt x="16509" y="84581"/>
                </a:lnTo>
                <a:lnTo>
                  <a:pt x="22463" y="75502"/>
                </a:lnTo>
                <a:lnTo>
                  <a:pt x="34959" y="76314"/>
                </a:lnTo>
                <a:lnTo>
                  <a:pt x="307594" y="-59944"/>
                </a:lnTo>
                <a:lnTo>
                  <a:pt x="302005" y="-71374"/>
                </a:lnTo>
                <a:lnTo>
                  <a:pt x="29396" y="64930"/>
                </a:lnTo>
                <a:lnTo>
                  <a:pt x="11683" y="74802"/>
                </a:lnTo>
                <a:lnTo>
                  <a:pt x="14097" y="86740"/>
                </a:lnTo>
                <a:lnTo>
                  <a:pt x="8381" y="75437"/>
                </a:lnTo>
                <a:lnTo>
                  <a:pt x="54228" y="3810"/>
                </a:lnTo>
                <a:lnTo>
                  <a:pt x="0" y="86740"/>
                </a:lnTo>
                <a:lnTo>
                  <a:pt x="98932" y="93090"/>
                </a:lnTo>
                <a:lnTo>
                  <a:pt x="102361" y="93344"/>
                </a:lnTo>
                <a:lnTo>
                  <a:pt x="105409" y="90677"/>
                </a:lnTo>
                <a:lnTo>
                  <a:pt x="105664" y="87249"/>
                </a:lnTo>
                <a:close/>
              </a:path>
              <a:path w="66801" h="158114">
                <a:moveTo>
                  <a:pt x="60071" y="0"/>
                </a:moveTo>
                <a:lnTo>
                  <a:pt x="56133" y="888"/>
                </a:lnTo>
                <a:lnTo>
                  <a:pt x="54228" y="3810"/>
                </a:lnTo>
                <a:lnTo>
                  <a:pt x="8381" y="75437"/>
                </a:lnTo>
                <a:lnTo>
                  <a:pt x="14097" y="86740"/>
                </a:lnTo>
                <a:lnTo>
                  <a:pt x="11683" y="74802"/>
                </a:lnTo>
                <a:lnTo>
                  <a:pt x="29396" y="64930"/>
                </a:lnTo>
                <a:lnTo>
                  <a:pt x="64897" y="10794"/>
                </a:lnTo>
                <a:lnTo>
                  <a:pt x="66801" y="7874"/>
                </a:lnTo>
                <a:lnTo>
                  <a:pt x="65913" y="3937"/>
                </a:lnTo>
                <a:lnTo>
                  <a:pt x="62992" y="1904"/>
                </a:lnTo>
                <a:lnTo>
                  <a:pt x="60071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931996" y="4572000"/>
            <a:ext cx="219625" cy="307594"/>
          </a:xfrm>
          <a:custGeom>
            <a:avLst/>
            <a:gdLst/>
            <a:ahLst/>
            <a:cxnLst/>
            <a:rect l="l" t="t" r="r" b="b"/>
            <a:pathLst>
              <a:path w="164719" h="307594">
                <a:moveTo>
                  <a:pt x="2667" y="105410"/>
                </a:moveTo>
                <a:lnTo>
                  <a:pt x="6096" y="105663"/>
                </a:lnTo>
                <a:lnTo>
                  <a:pt x="6603" y="14097"/>
                </a:lnTo>
                <a:lnTo>
                  <a:pt x="8762" y="16510"/>
                </a:lnTo>
                <a:lnTo>
                  <a:pt x="18542" y="11683"/>
                </a:lnTo>
                <a:lnTo>
                  <a:pt x="17906" y="8381"/>
                </a:lnTo>
                <a:lnTo>
                  <a:pt x="6603" y="0"/>
                </a:lnTo>
                <a:lnTo>
                  <a:pt x="253" y="98806"/>
                </a:lnTo>
                <a:lnTo>
                  <a:pt x="0" y="102362"/>
                </a:lnTo>
                <a:lnTo>
                  <a:pt x="2667" y="105410"/>
                </a:lnTo>
                <a:close/>
              </a:path>
              <a:path w="164719" h="307594">
                <a:moveTo>
                  <a:pt x="85471" y="66801"/>
                </a:moveTo>
                <a:lnTo>
                  <a:pt x="89407" y="65912"/>
                </a:lnTo>
                <a:lnTo>
                  <a:pt x="91312" y="62992"/>
                </a:lnTo>
                <a:lnTo>
                  <a:pt x="93345" y="60070"/>
                </a:lnTo>
                <a:lnTo>
                  <a:pt x="92455" y="56133"/>
                </a:lnTo>
                <a:lnTo>
                  <a:pt x="89534" y="54229"/>
                </a:lnTo>
                <a:lnTo>
                  <a:pt x="6603" y="0"/>
                </a:lnTo>
                <a:lnTo>
                  <a:pt x="17906" y="8381"/>
                </a:lnTo>
                <a:lnTo>
                  <a:pt x="18542" y="11683"/>
                </a:lnTo>
                <a:lnTo>
                  <a:pt x="8762" y="16510"/>
                </a:lnTo>
                <a:lnTo>
                  <a:pt x="6603" y="14097"/>
                </a:lnTo>
                <a:lnTo>
                  <a:pt x="6096" y="105663"/>
                </a:lnTo>
                <a:lnTo>
                  <a:pt x="9651" y="105791"/>
                </a:lnTo>
                <a:lnTo>
                  <a:pt x="12700" y="103124"/>
                </a:lnTo>
                <a:lnTo>
                  <a:pt x="12826" y="99694"/>
                </a:lnTo>
                <a:lnTo>
                  <a:pt x="17030" y="34959"/>
                </a:lnTo>
                <a:lnTo>
                  <a:pt x="17842" y="22463"/>
                </a:lnTo>
                <a:lnTo>
                  <a:pt x="28414" y="29396"/>
                </a:lnTo>
                <a:lnTo>
                  <a:pt x="82550" y="64897"/>
                </a:lnTo>
                <a:lnTo>
                  <a:pt x="85471" y="66801"/>
                </a:lnTo>
                <a:close/>
              </a:path>
              <a:path w="164719" h="307594">
                <a:moveTo>
                  <a:pt x="153288" y="307594"/>
                </a:moveTo>
                <a:lnTo>
                  <a:pt x="164719" y="302006"/>
                </a:lnTo>
                <a:lnTo>
                  <a:pt x="28414" y="29396"/>
                </a:lnTo>
                <a:lnTo>
                  <a:pt x="17842" y="22463"/>
                </a:lnTo>
                <a:lnTo>
                  <a:pt x="17030" y="34959"/>
                </a:lnTo>
                <a:lnTo>
                  <a:pt x="153288" y="30759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550400" y="2971800"/>
            <a:ext cx="570992" cy="1996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940800" y="4876800"/>
            <a:ext cx="520192" cy="1813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652001" y="3585972"/>
            <a:ext cx="138684" cy="111125"/>
          </a:xfrm>
          <a:custGeom>
            <a:avLst/>
            <a:gdLst/>
            <a:ahLst/>
            <a:cxnLst/>
            <a:rect l="l" t="t" r="r" b="b"/>
            <a:pathLst>
              <a:path w="104013" h="111125">
                <a:moveTo>
                  <a:pt x="24446" y="65531"/>
                </a:moveTo>
                <a:lnTo>
                  <a:pt x="13970" y="62483"/>
                </a:lnTo>
                <a:lnTo>
                  <a:pt x="16636" y="73151"/>
                </a:lnTo>
                <a:lnTo>
                  <a:pt x="24446" y="65531"/>
                </a:lnTo>
                <a:close/>
              </a:path>
              <a:path w="104013" h="111125">
                <a:moveTo>
                  <a:pt x="13970" y="62483"/>
                </a:moveTo>
                <a:lnTo>
                  <a:pt x="13716" y="74675"/>
                </a:lnTo>
                <a:lnTo>
                  <a:pt x="36394" y="69006"/>
                </a:lnTo>
                <a:lnTo>
                  <a:pt x="306324" y="1524"/>
                </a:lnTo>
                <a:lnTo>
                  <a:pt x="303275" y="-10795"/>
                </a:lnTo>
                <a:lnTo>
                  <a:pt x="33565" y="56632"/>
                </a:lnTo>
                <a:lnTo>
                  <a:pt x="10668" y="62356"/>
                </a:lnTo>
                <a:lnTo>
                  <a:pt x="0" y="71627"/>
                </a:lnTo>
                <a:lnTo>
                  <a:pt x="95123" y="99313"/>
                </a:lnTo>
                <a:lnTo>
                  <a:pt x="13716" y="74675"/>
                </a:lnTo>
                <a:lnTo>
                  <a:pt x="13970" y="62483"/>
                </a:lnTo>
                <a:lnTo>
                  <a:pt x="24446" y="65531"/>
                </a:lnTo>
                <a:lnTo>
                  <a:pt x="16636" y="73151"/>
                </a:lnTo>
                <a:lnTo>
                  <a:pt x="13970" y="62483"/>
                </a:lnTo>
                <a:close/>
              </a:path>
              <a:path w="104013" h="111125">
                <a:moveTo>
                  <a:pt x="79755" y="11556"/>
                </a:moveTo>
                <a:lnTo>
                  <a:pt x="82296" y="9016"/>
                </a:lnTo>
                <a:lnTo>
                  <a:pt x="82296" y="5079"/>
                </a:lnTo>
                <a:lnTo>
                  <a:pt x="77470" y="0"/>
                </a:lnTo>
                <a:lnTo>
                  <a:pt x="73405" y="0"/>
                </a:lnTo>
                <a:lnTo>
                  <a:pt x="70866" y="2412"/>
                </a:lnTo>
                <a:lnTo>
                  <a:pt x="0" y="71627"/>
                </a:lnTo>
                <a:lnTo>
                  <a:pt x="10668" y="62356"/>
                </a:lnTo>
                <a:lnTo>
                  <a:pt x="33565" y="56632"/>
                </a:lnTo>
                <a:lnTo>
                  <a:pt x="79755" y="11556"/>
                </a:lnTo>
                <a:close/>
              </a:path>
              <a:path w="104013" h="111125">
                <a:moveTo>
                  <a:pt x="95123" y="99313"/>
                </a:moveTo>
                <a:lnTo>
                  <a:pt x="98551" y="100329"/>
                </a:lnTo>
                <a:lnTo>
                  <a:pt x="101980" y="98297"/>
                </a:lnTo>
                <a:lnTo>
                  <a:pt x="102997" y="94995"/>
                </a:lnTo>
                <a:lnTo>
                  <a:pt x="104013" y="91566"/>
                </a:lnTo>
                <a:lnTo>
                  <a:pt x="101980" y="88137"/>
                </a:lnTo>
                <a:lnTo>
                  <a:pt x="98678" y="87121"/>
                </a:lnTo>
                <a:lnTo>
                  <a:pt x="36394" y="69006"/>
                </a:lnTo>
                <a:lnTo>
                  <a:pt x="13716" y="74675"/>
                </a:lnTo>
                <a:lnTo>
                  <a:pt x="95123" y="99313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956801" y="3352800"/>
            <a:ext cx="585215" cy="2103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908801" y="762000"/>
            <a:ext cx="2527807" cy="14767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385895" y="2121409"/>
            <a:ext cx="155616" cy="242569"/>
          </a:xfrm>
          <a:custGeom>
            <a:avLst/>
            <a:gdLst/>
            <a:ahLst/>
            <a:cxnLst/>
            <a:rect l="l" t="t" r="r" b="b"/>
            <a:pathLst>
              <a:path w="116712" h="242569">
                <a:moveTo>
                  <a:pt x="14096" y="13969"/>
                </a:moveTo>
                <a:lnTo>
                  <a:pt x="16128" y="16637"/>
                </a:lnTo>
                <a:lnTo>
                  <a:pt x="26288" y="12572"/>
                </a:lnTo>
                <a:lnTo>
                  <a:pt x="25907" y="9397"/>
                </a:lnTo>
                <a:lnTo>
                  <a:pt x="15366" y="0"/>
                </a:lnTo>
                <a:lnTo>
                  <a:pt x="507" y="97916"/>
                </a:lnTo>
                <a:lnTo>
                  <a:pt x="0" y="101472"/>
                </a:lnTo>
                <a:lnTo>
                  <a:pt x="2412" y="104647"/>
                </a:lnTo>
                <a:lnTo>
                  <a:pt x="14096" y="13969"/>
                </a:lnTo>
                <a:close/>
              </a:path>
              <a:path w="116712" h="242569">
                <a:moveTo>
                  <a:pt x="12573" y="103377"/>
                </a:moveTo>
                <a:lnTo>
                  <a:pt x="13080" y="99821"/>
                </a:lnTo>
                <a:lnTo>
                  <a:pt x="22771" y="35808"/>
                </a:lnTo>
                <a:lnTo>
                  <a:pt x="24659" y="23339"/>
                </a:lnTo>
                <a:lnTo>
                  <a:pt x="34531" y="31096"/>
                </a:lnTo>
                <a:lnTo>
                  <a:pt x="85470" y="71119"/>
                </a:lnTo>
                <a:lnTo>
                  <a:pt x="88264" y="73278"/>
                </a:lnTo>
                <a:lnTo>
                  <a:pt x="92328" y="72770"/>
                </a:lnTo>
                <a:lnTo>
                  <a:pt x="94487" y="69976"/>
                </a:lnTo>
                <a:lnTo>
                  <a:pt x="96646" y="67182"/>
                </a:lnTo>
                <a:lnTo>
                  <a:pt x="96138" y="63245"/>
                </a:lnTo>
                <a:lnTo>
                  <a:pt x="93344" y="61087"/>
                </a:lnTo>
                <a:lnTo>
                  <a:pt x="15366" y="0"/>
                </a:lnTo>
                <a:lnTo>
                  <a:pt x="25907" y="9397"/>
                </a:lnTo>
                <a:lnTo>
                  <a:pt x="26288" y="12572"/>
                </a:lnTo>
                <a:lnTo>
                  <a:pt x="16128" y="16637"/>
                </a:lnTo>
                <a:lnTo>
                  <a:pt x="14096" y="13969"/>
                </a:lnTo>
                <a:lnTo>
                  <a:pt x="2412" y="104647"/>
                </a:lnTo>
                <a:lnTo>
                  <a:pt x="5841" y="105155"/>
                </a:lnTo>
                <a:lnTo>
                  <a:pt x="9398" y="105663"/>
                </a:lnTo>
                <a:lnTo>
                  <a:pt x="12573" y="103377"/>
                </a:lnTo>
                <a:close/>
              </a:path>
              <a:path w="116712" h="242569">
                <a:moveTo>
                  <a:pt x="116712" y="237870"/>
                </a:moveTo>
                <a:lnTo>
                  <a:pt x="34531" y="31096"/>
                </a:lnTo>
                <a:lnTo>
                  <a:pt x="24659" y="23339"/>
                </a:lnTo>
                <a:lnTo>
                  <a:pt x="22771" y="35808"/>
                </a:lnTo>
                <a:lnTo>
                  <a:pt x="104901" y="242569"/>
                </a:lnTo>
                <a:lnTo>
                  <a:pt x="116712" y="23787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904059" y="1604390"/>
            <a:ext cx="296163" cy="157734"/>
          </a:xfrm>
          <a:custGeom>
            <a:avLst/>
            <a:gdLst/>
            <a:ahLst/>
            <a:cxnLst/>
            <a:rect l="l" t="t" r="r" b="b"/>
            <a:pathLst>
              <a:path w="222122" h="157734">
                <a:moveTo>
                  <a:pt x="216026" y="0"/>
                </a:moveTo>
                <a:lnTo>
                  <a:pt x="198566" y="10535"/>
                </a:lnTo>
                <a:lnTo>
                  <a:pt x="211243" y="9786"/>
                </a:lnTo>
                <a:lnTo>
                  <a:pt x="222122" y="9144"/>
                </a:lnTo>
                <a:lnTo>
                  <a:pt x="216026" y="0"/>
                </a:lnTo>
                <a:close/>
              </a:path>
              <a:path w="222122" h="157734">
                <a:moveTo>
                  <a:pt x="127253" y="8509"/>
                </a:moveTo>
                <a:lnTo>
                  <a:pt x="127507" y="11937"/>
                </a:lnTo>
                <a:lnTo>
                  <a:pt x="130555" y="14605"/>
                </a:lnTo>
                <a:lnTo>
                  <a:pt x="133984" y="14350"/>
                </a:lnTo>
                <a:lnTo>
                  <a:pt x="198566" y="10535"/>
                </a:lnTo>
                <a:lnTo>
                  <a:pt x="216026" y="0"/>
                </a:lnTo>
                <a:lnTo>
                  <a:pt x="222122" y="9144"/>
                </a:lnTo>
                <a:lnTo>
                  <a:pt x="218185" y="-2539"/>
                </a:lnTo>
                <a:lnTo>
                  <a:pt x="222122" y="9144"/>
                </a:lnTo>
                <a:lnTo>
                  <a:pt x="225170" y="8128"/>
                </a:lnTo>
                <a:lnTo>
                  <a:pt x="232155" y="-4190"/>
                </a:lnTo>
                <a:lnTo>
                  <a:pt x="133222" y="1778"/>
                </a:lnTo>
                <a:lnTo>
                  <a:pt x="129793" y="1905"/>
                </a:lnTo>
                <a:lnTo>
                  <a:pt x="127126" y="4953"/>
                </a:lnTo>
                <a:lnTo>
                  <a:pt x="127253" y="8509"/>
                </a:lnTo>
                <a:close/>
              </a:path>
              <a:path w="222122" h="157734">
                <a:moveTo>
                  <a:pt x="205711" y="21104"/>
                </a:moveTo>
                <a:lnTo>
                  <a:pt x="177291" y="79248"/>
                </a:lnTo>
                <a:lnTo>
                  <a:pt x="175640" y="82423"/>
                </a:lnTo>
                <a:lnTo>
                  <a:pt x="177037" y="86233"/>
                </a:lnTo>
                <a:lnTo>
                  <a:pt x="180212" y="87757"/>
                </a:lnTo>
                <a:lnTo>
                  <a:pt x="183260" y="89281"/>
                </a:lnTo>
                <a:lnTo>
                  <a:pt x="187070" y="88011"/>
                </a:lnTo>
                <a:lnTo>
                  <a:pt x="188594" y="84836"/>
                </a:lnTo>
                <a:lnTo>
                  <a:pt x="232155" y="-4190"/>
                </a:lnTo>
                <a:lnTo>
                  <a:pt x="225170" y="8128"/>
                </a:lnTo>
                <a:lnTo>
                  <a:pt x="222122" y="9144"/>
                </a:lnTo>
                <a:lnTo>
                  <a:pt x="211243" y="9786"/>
                </a:lnTo>
                <a:lnTo>
                  <a:pt x="198566" y="10535"/>
                </a:lnTo>
                <a:lnTo>
                  <a:pt x="0" y="142875"/>
                </a:lnTo>
                <a:lnTo>
                  <a:pt x="7111" y="153543"/>
                </a:lnTo>
                <a:lnTo>
                  <a:pt x="205711" y="2110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331201" y="2362201"/>
            <a:ext cx="585215" cy="2194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604000" y="1752601"/>
            <a:ext cx="469392" cy="18135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07673" y="2064640"/>
            <a:ext cx="199475" cy="156845"/>
          </a:xfrm>
          <a:custGeom>
            <a:avLst/>
            <a:gdLst/>
            <a:ahLst/>
            <a:cxnLst/>
            <a:rect l="l" t="t" r="r" b="b"/>
            <a:pathLst>
              <a:path w="149606" h="156845">
                <a:moveTo>
                  <a:pt x="139088" y="10517"/>
                </a:moveTo>
                <a:lnTo>
                  <a:pt x="149606" y="7747"/>
                </a:lnTo>
                <a:lnTo>
                  <a:pt x="141859" y="0"/>
                </a:lnTo>
                <a:lnTo>
                  <a:pt x="127019" y="13696"/>
                </a:lnTo>
                <a:lnTo>
                  <a:pt x="139088" y="10517"/>
                </a:lnTo>
                <a:close/>
              </a:path>
              <a:path w="149606" h="156845">
                <a:moveTo>
                  <a:pt x="64262" y="30225"/>
                </a:moveTo>
                <a:lnTo>
                  <a:pt x="127019" y="13696"/>
                </a:lnTo>
                <a:lnTo>
                  <a:pt x="141859" y="0"/>
                </a:lnTo>
                <a:lnTo>
                  <a:pt x="149606" y="7747"/>
                </a:lnTo>
                <a:lnTo>
                  <a:pt x="152400" y="6096"/>
                </a:lnTo>
                <a:lnTo>
                  <a:pt x="156845" y="-7238"/>
                </a:lnTo>
                <a:lnTo>
                  <a:pt x="61087" y="17907"/>
                </a:lnTo>
                <a:lnTo>
                  <a:pt x="57658" y="18796"/>
                </a:lnTo>
                <a:lnTo>
                  <a:pt x="55625" y="22351"/>
                </a:lnTo>
                <a:lnTo>
                  <a:pt x="56515" y="25781"/>
                </a:lnTo>
                <a:lnTo>
                  <a:pt x="57404" y="29083"/>
                </a:lnTo>
                <a:lnTo>
                  <a:pt x="60833" y="31114"/>
                </a:lnTo>
                <a:lnTo>
                  <a:pt x="64262" y="30225"/>
                </a:lnTo>
                <a:close/>
              </a:path>
              <a:path w="149606" h="156845">
                <a:moveTo>
                  <a:pt x="135909" y="22586"/>
                </a:moveTo>
                <a:lnTo>
                  <a:pt x="119380" y="85344"/>
                </a:lnTo>
                <a:lnTo>
                  <a:pt x="118491" y="88773"/>
                </a:lnTo>
                <a:lnTo>
                  <a:pt x="120523" y="92201"/>
                </a:lnTo>
                <a:lnTo>
                  <a:pt x="123825" y="93090"/>
                </a:lnTo>
                <a:lnTo>
                  <a:pt x="127254" y="93980"/>
                </a:lnTo>
                <a:lnTo>
                  <a:pt x="130810" y="91948"/>
                </a:lnTo>
                <a:lnTo>
                  <a:pt x="131699" y="88519"/>
                </a:lnTo>
                <a:lnTo>
                  <a:pt x="156845" y="-7238"/>
                </a:lnTo>
                <a:lnTo>
                  <a:pt x="152400" y="6096"/>
                </a:lnTo>
                <a:lnTo>
                  <a:pt x="149606" y="7747"/>
                </a:lnTo>
                <a:lnTo>
                  <a:pt x="139088" y="10517"/>
                </a:lnTo>
                <a:lnTo>
                  <a:pt x="127019" y="13696"/>
                </a:lnTo>
                <a:lnTo>
                  <a:pt x="0" y="140715"/>
                </a:lnTo>
                <a:lnTo>
                  <a:pt x="8890" y="149606"/>
                </a:lnTo>
                <a:lnTo>
                  <a:pt x="135909" y="22586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4587" y="623824"/>
            <a:ext cx="5672431" cy="34245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Deq</a:t>
            </a:r>
            <a:r>
              <a:rPr sz="6000" b="1" spc="9" baseline="3413" dirty="0" smtClean="0">
                <a:latin typeface="Calibri"/>
                <a:cs typeface="Calibri"/>
              </a:rPr>
              <a:t>u</a:t>
            </a:r>
            <a:r>
              <a:rPr sz="6000" b="1" spc="0" baseline="3413" dirty="0" smtClean="0">
                <a:latin typeface="Calibri"/>
                <a:cs typeface="Calibri"/>
              </a:rPr>
              <a:t>eue</a:t>
            </a:r>
            <a:r>
              <a:rPr sz="6000" b="1" spc="-13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Ope</a:t>
            </a:r>
            <a:r>
              <a:rPr sz="6000" b="1" spc="-84" baseline="3413" dirty="0" smtClean="0">
                <a:latin typeface="Calibri"/>
                <a:cs typeface="Calibri"/>
              </a:rPr>
              <a:t>r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135255" marR="2243939" algn="ctr">
              <a:lnSpc>
                <a:spcPct val="101725"/>
              </a:lnSpc>
              <a:spcBef>
                <a:spcPts val="3036"/>
              </a:spcBef>
            </a:pPr>
            <a:r>
              <a:rPr sz="1800" spc="-75" dirty="0" smtClean="0">
                <a:latin typeface="Calibri"/>
                <a:cs typeface="Calibri"/>
              </a:rPr>
              <a:t>V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1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C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r_Deq</a:t>
            </a:r>
            <a:r>
              <a:rPr sz="1800" spc="4" dirty="0" smtClean="0">
                <a:latin typeface="Calibri"/>
                <a:cs typeface="Calibri"/>
              </a:rPr>
              <a:t>u</a:t>
            </a:r>
            <a:r>
              <a:rPr sz="1800" spc="0" dirty="0" smtClean="0">
                <a:latin typeface="Calibri"/>
                <a:cs typeface="Calibri"/>
              </a:rPr>
              <a:t>e</a:t>
            </a:r>
            <a:r>
              <a:rPr sz="1800" spc="4" dirty="0" smtClean="0">
                <a:latin typeface="Calibri"/>
                <a:cs typeface="Calibri"/>
              </a:rPr>
              <a:t>u</a:t>
            </a:r>
            <a:r>
              <a:rPr sz="1800" spc="9" dirty="0" smtClean="0">
                <a:latin typeface="Calibri"/>
                <a:cs typeface="Calibri"/>
              </a:rPr>
              <a:t>e</a:t>
            </a:r>
            <a:r>
              <a:rPr sz="1800" spc="-4" dirty="0" smtClean="0">
                <a:latin typeface="Calibri"/>
                <a:cs typeface="Calibri"/>
              </a:rPr>
              <a:t>()</a:t>
            </a:r>
            <a:endParaRPr sz="1800">
              <a:latin typeface="Calibri"/>
              <a:cs typeface="Calibri"/>
            </a:endParaRPr>
          </a:p>
          <a:p>
            <a:pPr marL="165100" marR="76123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373888" marR="76123">
              <a:lnSpc>
                <a:spcPts val="2165"/>
              </a:lnSpc>
              <a:spcBef>
                <a:spcPts val="0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in</a:t>
            </a:r>
            <a:r>
              <a:rPr sz="2700" spc="0" baseline="1517" dirty="0" smtClean="0">
                <a:latin typeface="Calibri"/>
                <a:cs typeface="Calibri"/>
              </a:rPr>
              <a:t>t 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373888" marR="76123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ont</a:t>
            </a:r>
            <a:r>
              <a:rPr sz="2700" spc="4" baseline="1517" dirty="0" smtClean="0">
                <a:latin typeface="Calibri"/>
                <a:cs typeface="Calibri"/>
              </a:rPr>
              <a:t> =</a:t>
            </a:r>
            <a:r>
              <a:rPr sz="2700" spc="-4" baseline="1517" dirty="0" smtClean="0">
                <a:latin typeface="Calibri"/>
                <a:cs typeface="Calibri"/>
              </a:rPr>
              <a:t>=</a:t>
            </a:r>
            <a:r>
              <a:rPr sz="2700" spc="0" baseline="1517" dirty="0" smtClean="0">
                <a:latin typeface="Calibri"/>
                <a:cs typeface="Calibri"/>
              </a:rPr>
              <a:t>-1)</a:t>
            </a:r>
            <a:endParaRPr sz="1800">
              <a:latin typeface="Calibri"/>
              <a:cs typeface="Calibri"/>
            </a:endParaRPr>
          </a:p>
          <a:p>
            <a:pPr marL="741426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pr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25" baseline="1517" dirty="0" smtClean="0">
                <a:latin typeface="Calibri"/>
                <a:cs typeface="Calibri"/>
              </a:rPr>
              <a:t>“</a:t>
            </a:r>
            <a:r>
              <a:rPr sz="2700" spc="0" baseline="1517" dirty="0" smtClean="0">
                <a:latin typeface="Calibri"/>
                <a:cs typeface="Calibri"/>
              </a:rPr>
              <a:t>Qu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ue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Und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rf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4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”);</a:t>
            </a:r>
            <a:endParaRPr sz="1800">
              <a:latin typeface="Calibri"/>
              <a:cs typeface="Calibri"/>
            </a:endParaRPr>
          </a:p>
          <a:p>
            <a:pPr marL="373888" marR="76123">
              <a:lnSpc>
                <a:spcPts val="2160"/>
              </a:lnSpc>
            </a:pPr>
            <a:r>
              <a:rPr sz="2700" spc="-1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 </a:t>
            </a:r>
            <a:r>
              <a:rPr sz="2700" spc="4" baseline="1517" dirty="0" smtClean="0">
                <a:latin typeface="Calibri"/>
                <a:cs typeface="Calibri"/>
              </a:rPr>
              <a:t>Q</a:t>
            </a:r>
            <a:r>
              <a:rPr sz="2700" spc="0" baseline="1517" dirty="0" smtClean="0">
                <a:latin typeface="Calibri"/>
                <a:cs typeface="Calibri"/>
              </a:rPr>
              <a:t>[f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t];</a:t>
            </a:r>
            <a:endParaRPr sz="1800">
              <a:latin typeface="Calibri"/>
              <a:cs typeface="Calibri"/>
            </a:endParaRPr>
          </a:p>
          <a:p>
            <a:pPr marL="373888" marR="76123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ont</a:t>
            </a:r>
            <a:r>
              <a:rPr sz="2700" spc="4" baseline="1517" dirty="0" smtClean="0">
                <a:latin typeface="Calibri"/>
                <a:cs typeface="Calibri"/>
              </a:rPr>
              <a:t> =</a:t>
            </a:r>
            <a:r>
              <a:rPr sz="2700" spc="0" baseline="1517" dirty="0" smtClean="0">
                <a:latin typeface="Calibri"/>
                <a:cs typeface="Calibri"/>
              </a:rPr>
              <a:t>= 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ar)</a:t>
            </a:r>
            <a:endParaRPr sz="1800">
              <a:latin typeface="Calibri"/>
              <a:cs typeface="Calibri"/>
            </a:endParaRPr>
          </a:p>
          <a:p>
            <a:pPr marL="741426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1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= 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ear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–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1;</a:t>
            </a:r>
            <a:endParaRPr sz="1800">
              <a:latin typeface="Calibri"/>
              <a:cs typeface="Calibri"/>
            </a:endParaRPr>
          </a:p>
          <a:p>
            <a:pPr marL="373888" marR="76123">
              <a:lnSpc>
                <a:spcPts val="2160"/>
              </a:lnSpc>
            </a:pP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ont</a:t>
            </a:r>
            <a:r>
              <a:rPr sz="2700" spc="4" baseline="1517" dirty="0" smtClean="0">
                <a:latin typeface="Calibri"/>
                <a:cs typeface="Calibri"/>
              </a:rPr>
              <a:t> =</a:t>
            </a:r>
            <a:r>
              <a:rPr sz="2700" spc="0" baseline="1517" dirty="0" smtClean="0">
                <a:latin typeface="Calibri"/>
                <a:cs typeface="Calibri"/>
              </a:rPr>
              <a:t>= </a:t>
            </a:r>
            <a:r>
              <a:rPr sz="2700" spc="4" baseline="1517" dirty="0" smtClean="0">
                <a:latin typeface="Calibri"/>
                <a:cs typeface="Calibri"/>
              </a:rPr>
              <a:t>m</a:t>
            </a:r>
            <a:r>
              <a:rPr sz="2700" spc="-4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x</a:t>
            </a:r>
            <a:r>
              <a:rPr sz="2700" spc="-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–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319772" y="1370584"/>
            <a:ext cx="693149" cy="635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40</a:t>
            </a:r>
            <a:endParaRPr sz="1800">
              <a:latin typeface="Calibri"/>
              <a:cs typeface="Calibri"/>
            </a:endParaRPr>
          </a:p>
          <a:p>
            <a:pPr marL="241300">
              <a:lnSpc>
                <a:spcPct val="101725"/>
              </a:lnSpc>
              <a:spcBef>
                <a:spcPts val="705"/>
              </a:spcBef>
            </a:pPr>
            <a:r>
              <a:rPr sz="1800" b="1" spc="0" dirty="0" smtClean="0">
                <a:latin typeface="Calibri"/>
                <a:cs typeface="Calibri"/>
              </a:rPr>
              <a:t>30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234172" y="1827784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20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13372" y="2275841"/>
            <a:ext cx="564435" cy="203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0"/>
              </a:lnSpc>
              <a:spcBef>
                <a:spcPts val="76"/>
              </a:spcBef>
            </a:pPr>
            <a:r>
              <a:rPr sz="2100" b="1" spc="0" baseline="1950" dirty="0" smtClean="0">
                <a:latin typeface="Calibri"/>
                <a:cs typeface="Calibri"/>
              </a:rPr>
              <a:t>f</a:t>
            </a:r>
            <a:r>
              <a:rPr sz="2100" b="1" spc="-4" baseline="1950" dirty="0" smtClean="0">
                <a:latin typeface="Calibri"/>
                <a:cs typeface="Calibri"/>
              </a:rPr>
              <a:t>r</a:t>
            </a:r>
            <a:r>
              <a:rPr sz="2100" b="1" spc="0" baseline="1950" dirty="0" smtClean="0">
                <a:latin typeface="Calibri"/>
                <a:cs typeface="Calibri"/>
              </a:rPr>
              <a:t>o</a:t>
            </a:r>
            <a:r>
              <a:rPr sz="2100" b="1" spc="-9" baseline="1950" dirty="0" smtClean="0">
                <a:latin typeface="Calibri"/>
                <a:cs typeface="Calibri"/>
              </a:rPr>
              <a:t>n</a:t>
            </a:r>
            <a:r>
              <a:rPr sz="2100" b="1" spc="0" baseline="1950" dirty="0" smtClean="0">
                <a:latin typeface="Calibri"/>
                <a:cs typeface="Calibri"/>
              </a:rPr>
              <a:t>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93819" y="3287777"/>
            <a:ext cx="844703" cy="10806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6364" marR="3429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40</a:t>
            </a:r>
            <a:endParaRPr sz="1800">
              <a:latin typeface="Calibri"/>
              <a:cs typeface="Calibri"/>
            </a:endParaRPr>
          </a:p>
          <a:p>
            <a:pPr marL="354964">
              <a:lnSpc>
                <a:spcPct val="101725"/>
              </a:lnSpc>
              <a:spcBef>
                <a:spcPts val="1214"/>
              </a:spcBef>
            </a:pPr>
            <a:r>
              <a:rPr sz="1800" b="1" spc="0" dirty="0" smtClean="0">
                <a:latin typeface="Calibri"/>
                <a:cs typeface="Calibri"/>
              </a:rPr>
              <a:t>20</a:t>
            </a:r>
            <a:endParaRPr sz="1800">
              <a:latin typeface="Calibri"/>
              <a:cs typeface="Calibri"/>
            </a:endParaRPr>
          </a:p>
          <a:p>
            <a:pPr marL="12700" marR="34290">
              <a:lnSpc>
                <a:spcPct val="101725"/>
              </a:lnSpc>
              <a:spcBef>
                <a:spcPts val="802"/>
              </a:spcBef>
            </a:pPr>
            <a:r>
              <a:rPr sz="1800" b="1" spc="0" dirty="0" smtClean="0">
                <a:latin typeface="Calibri"/>
                <a:cs typeface="Calibri"/>
              </a:rPr>
              <a:t>30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96171" y="4068700"/>
            <a:ext cx="1711544" cy="802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0238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f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9" baseline="3034" dirty="0" smtClean="0">
                <a:latin typeface="Calibri"/>
                <a:cs typeface="Calibri"/>
              </a:rPr>
              <a:t>n</a:t>
            </a:r>
            <a:r>
              <a:rPr sz="2700" spc="0" baseline="3034" dirty="0" smtClean="0">
                <a:latin typeface="Calibri"/>
                <a:cs typeface="Calibri"/>
              </a:rPr>
              <a:t>t = 0;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380238" marR="34289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</a:t>
            </a:r>
            <a:r>
              <a:rPr sz="2700" spc="14" baseline="1517" dirty="0" smtClean="0">
                <a:latin typeface="Calibri"/>
                <a:cs typeface="Calibri"/>
              </a:rPr>
              <a:t>+</a:t>
            </a:r>
            <a:r>
              <a:rPr sz="2700" spc="0" baseline="1517" dirty="0" smtClean="0">
                <a:latin typeface="Calibri"/>
                <a:cs typeface="Calibri"/>
              </a:rPr>
              <a:t>+;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92234" y="4114419"/>
            <a:ext cx="3883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20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7787" y="4891658"/>
            <a:ext cx="17543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0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6799072" y="2133600"/>
            <a:ext cx="5264912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908800" y="4038600"/>
            <a:ext cx="4673600" cy="1089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4587" y="623825"/>
            <a:ext cx="6102193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Double</a:t>
            </a:r>
            <a:r>
              <a:rPr sz="6000" b="1" spc="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Ended</a:t>
            </a:r>
            <a:r>
              <a:rPr sz="6000" b="1" spc="1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Queue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36969" y="623825"/>
            <a:ext cx="2534464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(D</a:t>
            </a:r>
            <a:r>
              <a:rPr sz="6000" b="1" spc="-75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QU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)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4587" y="1709064"/>
            <a:ext cx="500276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D</a:t>
            </a:r>
            <a:r>
              <a:rPr sz="4800" spc="-59" baseline="3413" dirty="0" smtClean="0">
                <a:latin typeface="Calibri"/>
                <a:cs typeface="Calibri"/>
              </a:rPr>
              <a:t>E</a:t>
            </a:r>
            <a:r>
              <a:rPr sz="4800" spc="0" baseline="3413" dirty="0" smtClean="0">
                <a:latin typeface="Calibri"/>
                <a:cs typeface="Calibri"/>
              </a:rPr>
              <a:t>QUE</a:t>
            </a:r>
            <a:r>
              <a:rPr sz="4800" spc="-9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is of t</a:t>
            </a:r>
            <a:r>
              <a:rPr sz="4800" spc="-29" baseline="3413" dirty="0" smtClean="0">
                <a:latin typeface="Calibri"/>
                <a:cs typeface="Calibri"/>
              </a:rPr>
              <a:t>w</a:t>
            </a:r>
            <a:r>
              <a:rPr sz="4800" spc="0" baseline="3413" dirty="0" smtClean="0">
                <a:latin typeface="Calibri"/>
                <a:cs typeface="Calibri"/>
              </a:rPr>
              <a:t>o</a:t>
            </a:r>
            <a:r>
              <a:rPr sz="4800" spc="-9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ty</a:t>
            </a:r>
            <a:r>
              <a:rPr sz="4800" spc="-9" baseline="3413" dirty="0" smtClean="0">
                <a:latin typeface="Calibri"/>
                <a:cs typeface="Calibri"/>
              </a:rPr>
              <a:t>p</a:t>
            </a:r>
            <a:r>
              <a:rPr sz="4800" spc="0" baseline="3413" dirty="0" smtClean="0">
                <a:latin typeface="Calibri"/>
                <a:cs typeface="Calibri"/>
              </a:rPr>
              <a:t>es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4587" y="2270348"/>
            <a:ext cx="30513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1787" y="2294891"/>
            <a:ext cx="5628436" cy="20419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36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Input</a:t>
            </a:r>
            <a:r>
              <a:rPr sz="4800" spc="34" baseline="3413" dirty="0" smtClean="0">
                <a:latin typeface="Calibri"/>
                <a:cs typeface="Calibri"/>
              </a:rPr>
              <a:t> </a:t>
            </a:r>
            <a:r>
              <a:rPr sz="4800" spc="-34" baseline="3413" dirty="0" smtClean="0">
                <a:latin typeface="Calibri"/>
                <a:cs typeface="Calibri"/>
              </a:rPr>
              <a:t>r</a:t>
            </a:r>
            <a:r>
              <a:rPr sz="4800" spc="0" baseline="3413" dirty="0" smtClean="0">
                <a:latin typeface="Calibri"/>
                <a:cs typeface="Calibri"/>
              </a:rPr>
              <a:t>e</a:t>
            </a:r>
            <a:r>
              <a:rPr sz="4800" spc="-34" baseline="3413" dirty="0" smtClean="0">
                <a:latin typeface="Calibri"/>
                <a:cs typeface="Calibri"/>
              </a:rPr>
              <a:t>s</a:t>
            </a:r>
            <a:r>
              <a:rPr sz="4800" spc="0" baseline="3413" dirty="0" smtClean="0">
                <a:latin typeface="Calibri"/>
                <a:cs typeface="Calibri"/>
              </a:rPr>
              <a:t>tric</a:t>
            </a:r>
            <a:r>
              <a:rPr sz="4800" spc="-39" baseline="3413" dirty="0" smtClean="0">
                <a:latin typeface="Calibri"/>
                <a:cs typeface="Calibri"/>
              </a:rPr>
              <a:t>t</a:t>
            </a:r>
            <a:r>
              <a:rPr sz="4800" spc="0" baseline="3413" dirty="0" smtClean="0">
                <a:latin typeface="Calibri"/>
                <a:cs typeface="Calibri"/>
              </a:rPr>
              <a:t>ed D</a:t>
            </a:r>
            <a:r>
              <a:rPr sz="4800" spc="-50" baseline="3413" dirty="0" smtClean="0">
                <a:latin typeface="Calibri"/>
                <a:cs typeface="Calibri"/>
              </a:rPr>
              <a:t>E</a:t>
            </a:r>
            <a:r>
              <a:rPr sz="4800" spc="0" baseline="3413" dirty="0" smtClean="0">
                <a:latin typeface="Calibri"/>
                <a:cs typeface="Calibri"/>
              </a:rPr>
              <a:t>QUE</a:t>
            </a:r>
            <a:endParaRPr sz="3200">
              <a:latin typeface="Calibri"/>
              <a:cs typeface="Calibri"/>
            </a:endParaRPr>
          </a:p>
          <a:p>
            <a:pPr marL="127304" marR="61036">
              <a:lnSpc>
                <a:spcPct val="101725"/>
              </a:lnSpc>
              <a:spcBef>
                <a:spcPts val="43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Insert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on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only</a:t>
            </a:r>
            <a:r>
              <a:rPr sz="2800" spc="-4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one</a:t>
            </a:r>
            <a:r>
              <a:rPr sz="2800" spc="-4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end</a:t>
            </a:r>
            <a:endParaRPr sz="2800">
              <a:latin typeface="Calibri"/>
              <a:cs typeface="Calibri"/>
            </a:endParaRPr>
          </a:p>
          <a:p>
            <a:pPr marL="127304" marR="61036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De</a:t>
            </a:r>
            <a:r>
              <a:rPr sz="2800" spc="-9" dirty="0" smtClean="0">
                <a:latin typeface="Calibri"/>
                <a:cs typeface="Calibri"/>
              </a:rPr>
              <a:t>l</a:t>
            </a:r>
            <a:r>
              <a:rPr sz="2800" spc="-1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on 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both</a:t>
            </a:r>
            <a:r>
              <a:rPr sz="2800" spc="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en</a:t>
            </a:r>
            <a:r>
              <a:rPr sz="2800" spc="-9" dirty="0" smtClean="0">
                <a:latin typeface="Calibri"/>
                <a:cs typeface="Calibri"/>
              </a:rPr>
              <a:t>d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715"/>
              </a:spcBef>
            </a:pPr>
            <a:r>
              <a:rPr sz="3200" spc="0" dirty="0" smtClean="0">
                <a:latin typeface="Calibri"/>
                <a:cs typeface="Calibri"/>
              </a:rPr>
              <a:t>Output</a:t>
            </a:r>
            <a:r>
              <a:rPr sz="3200" spc="39" dirty="0" smtClean="0">
                <a:latin typeface="Calibri"/>
                <a:cs typeface="Calibri"/>
              </a:rPr>
              <a:t> </a:t>
            </a:r>
            <a:r>
              <a:rPr sz="3200" spc="-34" dirty="0" smtClean="0">
                <a:latin typeface="Calibri"/>
                <a:cs typeface="Calibri"/>
              </a:rPr>
              <a:t>r</a:t>
            </a:r>
            <a:r>
              <a:rPr sz="3200" spc="0" dirty="0" smtClean="0">
                <a:latin typeface="Calibri"/>
                <a:cs typeface="Calibri"/>
              </a:rPr>
              <a:t>e</a:t>
            </a:r>
            <a:r>
              <a:rPr sz="3200" spc="-34" dirty="0" smtClean="0">
                <a:latin typeface="Calibri"/>
                <a:cs typeface="Calibri"/>
              </a:rPr>
              <a:t>s</a:t>
            </a:r>
            <a:r>
              <a:rPr sz="3200" spc="0" dirty="0" smtClean="0">
                <a:latin typeface="Calibri"/>
                <a:cs typeface="Calibri"/>
              </a:rPr>
              <a:t>tric</a:t>
            </a:r>
            <a:r>
              <a:rPr sz="3200" spc="-39" dirty="0" smtClean="0">
                <a:latin typeface="Calibri"/>
                <a:cs typeface="Calibri"/>
              </a:rPr>
              <a:t>t</a:t>
            </a:r>
            <a:r>
              <a:rPr sz="3200" spc="0" dirty="0" smtClean="0">
                <a:latin typeface="Calibri"/>
                <a:cs typeface="Calibri"/>
              </a:rPr>
              <a:t>ed 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0" dirty="0" smtClean="0">
                <a:latin typeface="Calibri"/>
                <a:cs typeface="Calibri"/>
              </a:rPr>
              <a:t>QUE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4586" y="3879945"/>
            <a:ext cx="30513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24592" y="4446189"/>
            <a:ext cx="368413" cy="8926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06542" y="4467606"/>
            <a:ext cx="4840079" cy="8926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De</a:t>
            </a:r>
            <a:r>
              <a:rPr sz="4200" spc="-9" baseline="2925" dirty="0" smtClean="0">
                <a:latin typeface="Calibri"/>
                <a:cs typeface="Calibri"/>
              </a:rPr>
              <a:t>le</a:t>
            </a:r>
            <a:r>
              <a:rPr sz="4200" spc="0" baseline="2925" dirty="0" smtClean="0">
                <a:latin typeface="Calibri"/>
                <a:cs typeface="Calibri"/>
              </a:rPr>
              <a:t>tion</a:t>
            </a:r>
            <a:r>
              <a:rPr sz="4200" spc="-96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only</a:t>
            </a:r>
            <a:r>
              <a:rPr sz="4200" spc="-4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one</a:t>
            </a:r>
            <a:r>
              <a:rPr sz="4200" spc="-3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end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Inse</a:t>
            </a:r>
            <a:r>
              <a:rPr sz="2800" spc="-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on</a:t>
            </a:r>
            <a:r>
              <a:rPr sz="2800" spc="14" dirty="0" smtClean="0">
                <a:latin typeface="Calibri"/>
                <a:cs typeface="Calibri"/>
              </a:rPr>
              <a:t> 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both</a:t>
            </a:r>
            <a:r>
              <a:rPr sz="2800" spc="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en</a:t>
            </a:r>
            <a:r>
              <a:rPr sz="2800" spc="-9" dirty="0" smtClean="0">
                <a:latin typeface="Calibri"/>
                <a:cs typeface="Calibri"/>
              </a:rPr>
              <a:t>d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75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5791200" y="4419600"/>
            <a:ext cx="5808133" cy="914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14587" y="601726"/>
            <a:ext cx="4681427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b="1" spc="0" baseline="3103" dirty="0" smtClean="0">
                <a:latin typeface="Calibri"/>
                <a:cs typeface="Calibri"/>
              </a:rPr>
              <a:t>Pri</a:t>
            </a:r>
            <a:r>
              <a:rPr sz="6600" b="1" spc="-14" baseline="3103" dirty="0" smtClean="0">
                <a:latin typeface="Calibri"/>
                <a:cs typeface="Calibri"/>
              </a:rPr>
              <a:t>o</a:t>
            </a:r>
            <a:r>
              <a:rPr sz="6600" b="1" spc="0" baseline="3103" dirty="0" smtClean="0">
                <a:latin typeface="Calibri"/>
                <a:cs typeface="Calibri"/>
              </a:rPr>
              <a:t>rity Queue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4587" y="1677722"/>
            <a:ext cx="270797" cy="14052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1787" y="1699159"/>
            <a:ext cx="8764981" cy="32830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spc="-54" baseline="2925" dirty="0" smtClean="0">
                <a:latin typeface="Calibri"/>
                <a:cs typeface="Calibri"/>
              </a:rPr>
              <a:t>E</a:t>
            </a:r>
            <a:r>
              <a:rPr sz="4200" spc="-25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em h</a:t>
            </a:r>
            <a:r>
              <a:rPr sz="4200" spc="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r>
              <a:rPr sz="4200" spc="-2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pr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ority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ass</a:t>
            </a:r>
            <a:r>
              <a:rPr sz="4200" spc="4" baseline="2925" dirty="0" smtClean="0">
                <a:latin typeface="Calibri"/>
                <a:cs typeface="Calibri"/>
              </a:rPr>
              <a:t>o</a:t>
            </a:r>
            <a:r>
              <a:rPr sz="4200" spc="0" baseline="2925" dirty="0" smtClean="0">
                <a:latin typeface="Calibri"/>
                <a:cs typeface="Calibri"/>
              </a:rPr>
              <a:t>ci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50" baseline="2925" dirty="0" smtClean="0">
                <a:latin typeface="Calibri"/>
                <a:cs typeface="Calibri"/>
              </a:rPr>
              <a:t> </a:t>
            </a:r>
            <a:r>
              <a:rPr sz="4200" spc="4" baseline="2925" dirty="0" smtClean="0">
                <a:latin typeface="Calibri"/>
                <a:cs typeface="Calibri"/>
              </a:rPr>
              <a:t>w</a:t>
            </a:r>
            <a:r>
              <a:rPr sz="4200" spc="0" baseline="2925" dirty="0" smtClean="0">
                <a:latin typeface="Calibri"/>
                <a:cs typeface="Calibri"/>
              </a:rPr>
              <a:t>ith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it</a:t>
            </a:r>
            <a:endParaRPr sz="2800">
              <a:latin typeface="Calibri"/>
              <a:cs typeface="Calibri"/>
            </a:endParaRPr>
          </a:p>
          <a:p>
            <a:pPr marL="12700" marR="52412">
              <a:lnSpc>
                <a:spcPct val="101725"/>
              </a:lnSpc>
              <a:spcBef>
                <a:spcPts val="469"/>
              </a:spcBef>
            </a:pPr>
            <a:r>
              <a:rPr sz="2800" spc="0" dirty="0" smtClean="0">
                <a:latin typeface="Calibri"/>
                <a:cs typeface="Calibri"/>
              </a:rPr>
              <a:t>Eleme</a:t>
            </a:r>
            <a:r>
              <a:rPr sz="2800" spc="-14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84" dirty="0" smtClean="0">
                <a:latin typeface="Calibri"/>
                <a:cs typeface="Calibri"/>
              </a:rPr>
              <a:t> </a:t>
            </a:r>
            <a:r>
              <a:rPr sz="2800" spc="14" dirty="0" smtClean="0">
                <a:latin typeface="Calibri"/>
                <a:cs typeface="Calibri"/>
              </a:rPr>
              <a:t>w</a:t>
            </a:r>
            <a:r>
              <a:rPr sz="2800" spc="0" dirty="0" smtClean="0">
                <a:latin typeface="Calibri"/>
                <a:cs typeface="Calibri"/>
              </a:rPr>
              <a:t>ith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higher</a:t>
            </a:r>
            <a:r>
              <a:rPr sz="2800" spc="-4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prior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ty</a:t>
            </a:r>
            <a:r>
              <a:rPr sz="2800" spc="-3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is</a:t>
            </a:r>
            <a:r>
              <a:rPr sz="2800" spc="-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se</a:t>
            </a:r>
            <a:r>
              <a:rPr sz="2800" spc="25" dirty="0" smtClean="0">
                <a:latin typeface="Calibri"/>
                <a:cs typeface="Calibri"/>
              </a:rPr>
              <a:t>r</a:t>
            </a:r>
            <a:r>
              <a:rPr sz="2800" spc="-25" dirty="0" smtClean="0">
                <a:latin typeface="Calibri"/>
                <a:cs typeface="Calibri"/>
              </a:rPr>
              <a:t>v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r>
              <a:rPr sz="2800" spc="-4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fi</a:t>
            </a:r>
            <a:r>
              <a:rPr sz="2800" spc="-50" dirty="0" smtClean="0">
                <a:latin typeface="Calibri"/>
                <a:cs typeface="Calibri"/>
              </a:rPr>
              <a:t>r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If t</a:t>
            </a:r>
            <a:r>
              <a:rPr sz="2800" spc="-14" dirty="0" smtClean="0">
                <a:latin typeface="Calibri"/>
                <a:cs typeface="Calibri"/>
              </a:rPr>
              <a:t>w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eleme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ts</a:t>
            </a:r>
            <a:r>
              <a:rPr sz="2800" spc="-6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h</a:t>
            </a:r>
            <a:r>
              <a:rPr sz="2800" spc="-44" dirty="0" smtClean="0">
                <a:latin typeface="Calibri"/>
                <a:cs typeface="Calibri"/>
              </a:rPr>
              <a:t>a</a:t>
            </a:r>
            <a:r>
              <a:rPr sz="2800" spc="-25" dirty="0" smtClean="0">
                <a:latin typeface="Calibri"/>
                <a:cs typeface="Calibri"/>
              </a:rPr>
              <a:t>v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4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sa</a:t>
            </a:r>
            <a:r>
              <a:rPr sz="2800" spc="4" dirty="0" smtClean="0">
                <a:latin typeface="Calibri"/>
                <a:cs typeface="Calibri"/>
              </a:rPr>
              <a:t>m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4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prior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ty</a:t>
            </a:r>
            <a:r>
              <a:rPr sz="2800" spc="-3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then</a:t>
            </a:r>
            <a:r>
              <a:rPr sz="2800" spc="-3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y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  <a:spcBef>
                <a:spcPts val="280"/>
              </a:spcBef>
            </a:pP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ding</a:t>
            </a:r>
            <a:r>
              <a:rPr sz="2800" spc="-83" dirty="0" smtClean="0">
                <a:latin typeface="Calibri"/>
                <a:cs typeface="Calibri"/>
              </a:rPr>
              <a:t> 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der</a:t>
            </a:r>
            <a:r>
              <a:rPr sz="2800" spc="-6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in</a:t>
            </a:r>
            <a:r>
              <a:rPr sz="2800" spc="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3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queue 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7"/>
              </a:lnSpc>
              <a:spcBef>
                <a:spcPts val="280"/>
              </a:spcBef>
            </a:pPr>
            <a:r>
              <a:rPr sz="2800" spc="0" dirty="0" smtClean="0">
                <a:latin typeface="Calibri"/>
                <a:cs typeface="Calibri"/>
              </a:rPr>
              <a:t>Gene</a:t>
            </a:r>
            <a:r>
              <a:rPr sz="2800" spc="-5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all</a:t>
            </a:r>
            <a:r>
              <a:rPr sz="2800" spc="-209" dirty="0" smtClean="0">
                <a:latin typeface="Calibri"/>
                <a:cs typeface="Calibri"/>
              </a:rPr>
              <a:t>y</a:t>
            </a:r>
            <a:r>
              <a:rPr sz="2800" spc="0" dirty="0" smtClean="0">
                <a:latin typeface="Calibri"/>
                <a:cs typeface="Calibri"/>
              </a:rPr>
              <a:t>,</a:t>
            </a:r>
            <a:r>
              <a:rPr sz="2800" spc="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-34" dirty="0" smtClean="0">
                <a:latin typeface="Calibri"/>
                <a:cs typeface="Calibri"/>
              </a:rPr>
              <a:t>v</a:t>
            </a:r>
            <a:r>
              <a:rPr sz="2800" spc="0" dirty="0" smtClean="0">
                <a:latin typeface="Calibri"/>
                <a:cs typeface="Calibri"/>
              </a:rPr>
              <a:t>alue</a:t>
            </a:r>
            <a:r>
              <a:rPr sz="2800" spc="-4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eleme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8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its</a:t>
            </a:r>
            <a:r>
              <a:rPr sz="2800" spc="9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lf is</a:t>
            </a:r>
            <a:endParaRPr sz="2800">
              <a:latin typeface="Calibri"/>
              <a:cs typeface="Calibri"/>
            </a:endParaRPr>
          </a:p>
          <a:p>
            <a:pPr marL="12700" marR="52412">
              <a:lnSpc>
                <a:spcPts val="3080"/>
              </a:lnSpc>
              <a:spcBef>
                <a:spcPts val="434"/>
              </a:spcBef>
            </a:pP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onside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7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as</a:t>
            </a:r>
            <a:r>
              <a:rPr sz="4200" spc="-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higher</a:t>
            </a:r>
            <a:r>
              <a:rPr sz="4200" spc="-4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prior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ty</a:t>
            </a:r>
            <a:endParaRPr sz="2800">
              <a:latin typeface="Calibri"/>
              <a:cs typeface="Calibri"/>
            </a:endParaRPr>
          </a:p>
          <a:p>
            <a:pPr marL="12700" marR="52412">
              <a:lnSpc>
                <a:spcPct val="101725"/>
              </a:lnSpc>
              <a:spcBef>
                <a:spcPts val="460"/>
              </a:spcBef>
            </a:pPr>
            <a:r>
              <a:rPr sz="2800" spc="0" dirty="0" smtClean="0">
                <a:latin typeface="Calibri"/>
                <a:cs typeface="Calibri"/>
              </a:rPr>
              <a:t>Appl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-14" dirty="0" smtClean="0">
                <a:latin typeface="Calibri"/>
                <a:cs typeface="Calibri"/>
              </a:rPr>
              <a:t>ca</a:t>
            </a:r>
            <a:r>
              <a:rPr sz="2800" spc="0" dirty="0" smtClean="0">
                <a:latin typeface="Calibri"/>
                <a:cs typeface="Calibri"/>
              </a:rPr>
              <a:t>tions: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42086" y="2723897"/>
            <a:ext cx="138887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se</a:t>
            </a:r>
            <a:r>
              <a:rPr sz="4200" spc="25" baseline="2925" dirty="0" smtClean="0">
                <a:latin typeface="Calibri"/>
                <a:cs typeface="Calibri"/>
              </a:rPr>
              <a:t>r</a:t>
            </a:r>
            <a:r>
              <a:rPr sz="4200" spc="-25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4588" y="3641516"/>
            <a:ext cx="2705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4588" y="4580301"/>
            <a:ext cx="2705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24593" y="5073435"/>
            <a:ext cx="321071" cy="7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571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06542" y="5091837"/>
            <a:ext cx="8672381" cy="1642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581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CPU</a:t>
            </a:r>
            <a:r>
              <a:rPr sz="3600" spc="-1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scheduling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01"/>
              </a:spcBef>
            </a:pPr>
            <a:r>
              <a:rPr sz="2400" spc="0" dirty="0" smtClean="0">
                <a:latin typeface="Calibri"/>
                <a:cs typeface="Calibri"/>
              </a:rPr>
              <a:t>G</a:t>
            </a:r>
            <a:r>
              <a:rPr sz="2400" spc="-4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aph al</a:t>
            </a:r>
            <a:r>
              <a:rPr sz="2400" spc="-9" dirty="0" smtClean="0">
                <a:latin typeface="Calibri"/>
                <a:cs typeface="Calibri"/>
              </a:rPr>
              <a:t>g</a:t>
            </a:r>
            <a:r>
              <a:rPr sz="2400" spc="0" dirty="0" smtClean="0">
                <a:latin typeface="Calibri"/>
                <a:cs typeface="Calibri"/>
              </a:rPr>
              <a:t>orithms</a:t>
            </a:r>
            <a:r>
              <a:rPr sz="2400" spc="-2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li</a:t>
            </a:r>
            <a:r>
              <a:rPr sz="2400" spc="-69" dirty="0" smtClean="0">
                <a:latin typeface="Calibri"/>
                <a:cs typeface="Calibri"/>
              </a:rPr>
              <a:t>k</a:t>
            </a:r>
            <a:r>
              <a:rPr sz="2400" spc="0" dirty="0" smtClean="0">
                <a:latin typeface="Calibri"/>
                <a:cs typeface="Calibri"/>
              </a:rPr>
              <a:t>e</a:t>
            </a:r>
            <a:r>
              <a:rPr sz="2400" spc="-1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Dij</a:t>
            </a:r>
            <a:r>
              <a:rPr sz="2400" spc="-19" dirty="0" smtClean="0">
                <a:latin typeface="Calibri"/>
                <a:cs typeface="Calibri"/>
              </a:rPr>
              <a:t>k</a:t>
            </a:r>
            <a:r>
              <a:rPr sz="2400" spc="-25" dirty="0" smtClean="0">
                <a:latin typeface="Calibri"/>
                <a:cs typeface="Calibri"/>
              </a:rPr>
              <a:t>s</a:t>
            </a:r>
            <a:r>
              <a:rPr sz="2400" spc="0" dirty="0" smtClean="0">
                <a:latin typeface="Calibri"/>
                <a:cs typeface="Calibri"/>
              </a:rPr>
              <a:t>t</a:t>
            </a:r>
            <a:r>
              <a:rPr sz="2400" spc="-4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a</a:t>
            </a:r>
            <a:r>
              <a:rPr sz="2400" spc="-139" dirty="0" smtClean="0">
                <a:latin typeface="Calibri"/>
                <a:cs typeface="Calibri"/>
              </a:rPr>
              <a:t>’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sh</a:t>
            </a:r>
            <a:r>
              <a:rPr sz="2400" spc="-4" dirty="0" smtClean="0">
                <a:latin typeface="Calibri"/>
                <a:cs typeface="Calibri"/>
              </a:rPr>
              <a:t>o</a:t>
            </a:r>
            <a:r>
              <a:rPr sz="2400" spc="0" dirty="0" smtClean="0">
                <a:latin typeface="Calibri"/>
                <a:cs typeface="Calibri"/>
              </a:rPr>
              <a:t>r</a:t>
            </a:r>
            <a:r>
              <a:rPr sz="2400" spc="-19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e</a:t>
            </a:r>
            <a:r>
              <a:rPr sz="2400" spc="-19" dirty="0" smtClean="0">
                <a:latin typeface="Calibri"/>
                <a:cs typeface="Calibri"/>
              </a:rPr>
              <a:t>s</a:t>
            </a:r>
            <a:r>
              <a:rPr sz="2400" spc="0" dirty="0" smtClean="0">
                <a:latin typeface="Calibri"/>
                <a:cs typeface="Calibri"/>
              </a:rPr>
              <a:t>t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p</a:t>
            </a:r>
            <a:r>
              <a:rPr sz="2400" spc="-19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th, Prim</a:t>
            </a:r>
            <a:r>
              <a:rPr sz="2400" spc="-144" dirty="0" smtClean="0">
                <a:latin typeface="Calibri"/>
                <a:cs typeface="Calibri"/>
              </a:rPr>
              <a:t>’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endParaRPr sz="2400" dirty="0">
              <a:latin typeface="Calibri"/>
              <a:cs typeface="Calibri"/>
            </a:endParaRPr>
          </a:p>
          <a:p>
            <a:pPr marL="12700" marR="55810">
              <a:lnSpc>
                <a:spcPts val="2880"/>
              </a:lnSpc>
              <a:spcBef>
                <a:spcPts val="144"/>
              </a:spcBef>
            </a:pPr>
            <a:r>
              <a:rPr sz="3600" spc="0" baseline="1137" dirty="0" smtClean="0">
                <a:latin typeface="Calibri"/>
                <a:cs typeface="Calibri"/>
              </a:rPr>
              <a:t>minimum</a:t>
            </a:r>
            <a:r>
              <a:rPr sz="3600" spc="-14" baseline="1137" dirty="0" smtClean="0">
                <a:latin typeface="Calibri"/>
                <a:cs typeface="Calibri"/>
              </a:rPr>
              <a:t> </a:t>
            </a:r>
            <a:r>
              <a:rPr sz="3600" spc="0" baseline="1137" dirty="0" smtClean="0">
                <a:latin typeface="Calibri"/>
                <a:cs typeface="Calibri"/>
              </a:rPr>
              <a:t>spanning t</a:t>
            </a:r>
            <a:r>
              <a:rPr sz="3600" spc="-34" baseline="1137" dirty="0" smtClean="0">
                <a:latin typeface="Calibri"/>
                <a:cs typeface="Calibri"/>
              </a:rPr>
              <a:t>r</a:t>
            </a:r>
            <a:r>
              <a:rPr sz="3600" spc="0" baseline="1137" dirty="0" smtClean="0">
                <a:latin typeface="Calibri"/>
                <a:cs typeface="Calibri"/>
              </a:rPr>
              <a:t>e</a:t>
            </a:r>
            <a:r>
              <a:rPr sz="3600" spc="9" baseline="1137" dirty="0" smtClean="0">
                <a:latin typeface="Calibri"/>
                <a:cs typeface="Calibri"/>
              </a:rPr>
              <a:t>e</a:t>
            </a:r>
            <a:r>
              <a:rPr sz="3600" spc="0" baseline="1137" dirty="0" smtClean="0">
                <a:latin typeface="Calibri"/>
                <a:cs typeface="Calibri"/>
              </a:rPr>
              <a:t>, </a:t>
            </a:r>
            <a:r>
              <a:rPr sz="3600" spc="-9" baseline="1137" dirty="0" err="1" smtClean="0">
                <a:latin typeface="Calibri"/>
                <a:cs typeface="Calibri"/>
              </a:rPr>
              <a:t>e</a:t>
            </a:r>
            <a:r>
              <a:rPr sz="3600" spc="-25" baseline="1137" dirty="0" err="1" smtClean="0">
                <a:latin typeface="Calibri"/>
                <a:cs typeface="Calibri"/>
              </a:rPr>
              <a:t>t</a:t>
            </a:r>
            <a:r>
              <a:rPr sz="3600" spc="0" baseline="1137" dirty="0" err="1" smtClean="0">
                <a:latin typeface="Calibri"/>
                <a:cs typeface="Calibri"/>
              </a:rPr>
              <a:t>c</a:t>
            </a:r>
            <a:r>
              <a:rPr sz="3600" spc="0" baseline="1137" dirty="0" smtClean="0">
                <a:latin typeface="Calibri"/>
                <a:cs typeface="Calibri"/>
              </a:rPr>
              <a:t>,.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01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2336800" y="4495800"/>
            <a:ext cx="3279648" cy="20665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096001" y="3505200"/>
            <a:ext cx="4763007" cy="1714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14587" y="623825"/>
            <a:ext cx="637012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Appli</a:t>
            </a:r>
            <a:r>
              <a:rPr sz="6000" b="1" spc="-9" baseline="3413" dirty="0" smtClean="0">
                <a:latin typeface="Calibri"/>
                <a:cs typeface="Calibri"/>
              </a:rPr>
              <a:t>c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tions</a:t>
            </a:r>
            <a:r>
              <a:rPr sz="6000" b="1" spc="3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of </a:t>
            </a:r>
            <a:r>
              <a:rPr sz="6000" b="1" spc="-9" baseline="3413" dirty="0" smtClean="0">
                <a:latin typeface="Calibri"/>
                <a:cs typeface="Calibri"/>
              </a:rPr>
              <a:t>Q</a:t>
            </a:r>
            <a:r>
              <a:rPr sz="6000" b="1" spc="0" baseline="3413" dirty="0" smtClean="0">
                <a:latin typeface="Calibri"/>
                <a:cs typeface="Calibri"/>
              </a:rPr>
              <a:t>ueue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4587" y="1677722"/>
            <a:ext cx="27079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1787" y="1699159"/>
            <a:ext cx="9260864" cy="131988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4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g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9" baseline="2925" dirty="0" smtClean="0">
                <a:latin typeface="Calibri"/>
                <a:cs typeface="Calibri"/>
              </a:rPr>
              <a:t>s</a:t>
            </a:r>
            <a:r>
              <a:rPr sz="4200" spc="-75" baseline="2925" dirty="0" smtClean="0">
                <a:latin typeface="Calibri"/>
                <a:cs typeface="Calibri"/>
              </a:rPr>
              <a:t>f</a:t>
            </a:r>
            <a:r>
              <a:rPr sz="4200" spc="0" baseline="2925" dirty="0" smtClean="0">
                <a:latin typeface="Calibri"/>
                <a:cs typeface="Calibri"/>
              </a:rPr>
              <a:t>er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2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</a:t>
            </a:r>
            <a:r>
              <a:rPr sz="4200" spc="-19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9" baseline="2925" dirty="0" smtClean="0">
                <a:latin typeface="Calibri"/>
                <a:cs typeface="Calibri"/>
              </a:rPr>
              <a:t>w</a:t>
            </a:r>
            <a:r>
              <a:rPr sz="4200" spc="0" baseline="2925" dirty="0" smtClean="0">
                <a:latin typeface="Calibri"/>
                <a:cs typeface="Calibri"/>
              </a:rPr>
              <a:t>een the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IO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Bu</a:t>
            </a:r>
            <a:r>
              <a:rPr sz="4200" spc="-29" baseline="2925" dirty="0" smtClean="0">
                <a:latin typeface="Calibri"/>
                <a:cs typeface="Calibri"/>
              </a:rPr>
              <a:t>f</a:t>
            </a:r>
            <a:r>
              <a:rPr sz="4200" spc="-75" baseline="2925" dirty="0" smtClean="0">
                <a:latin typeface="Calibri"/>
                <a:cs typeface="Calibri"/>
              </a:rPr>
              <a:t>f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50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365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(</a:t>
            </a:r>
            <a:r>
              <a:rPr sz="4200" spc="9" baseline="1950" dirty="0" smtClean="0">
                <a:latin typeface="Calibri"/>
                <a:cs typeface="Calibri"/>
              </a:rPr>
              <a:t>I</a:t>
            </a:r>
            <a:r>
              <a:rPr sz="4200" spc="0" baseline="1950" dirty="0" smtClean="0">
                <a:latin typeface="Calibri"/>
                <a:cs typeface="Calibri"/>
              </a:rPr>
              <a:t>nput</a:t>
            </a:r>
            <a:r>
              <a:rPr sz="4200" spc="-3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Output</a:t>
            </a:r>
            <a:r>
              <a:rPr sz="4200" spc="-46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Bu</a:t>
            </a:r>
            <a:r>
              <a:rPr sz="4200" spc="-19" baseline="1950" dirty="0" smtClean="0">
                <a:latin typeface="Calibri"/>
                <a:cs typeface="Calibri"/>
              </a:rPr>
              <a:t>f</a:t>
            </a:r>
            <a:r>
              <a:rPr sz="4200" spc="-69" baseline="1950" dirty="0" smtClean="0">
                <a:latin typeface="Calibri"/>
                <a:cs typeface="Calibri"/>
              </a:rPr>
              <a:t>f</a:t>
            </a:r>
            <a:r>
              <a:rPr sz="4200" spc="0" baseline="1950" dirty="0" smtClean="0">
                <a:latin typeface="Calibri"/>
                <a:cs typeface="Calibri"/>
              </a:rPr>
              <a:t>e</a:t>
            </a:r>
            <a:r>
              <a:rPr sz="4200" spc="-44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s).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ct val="101725"/>
              </a:lnSpc>
              <a:spcBef>
                <a:spcPts val="445"/>
              </a:spcBef>
            </a:pPr>
            <a:r>
              <a:rPr sz="2800" spc="0" dirty="0" smtClean="0">
                <a:latin typeface="Calibri"/>
                <a:cs typeface="Calibri"/>
              </a:rPr>
              <a:t>CPU</a:t>
            </a:r>
            <a:r>
              <a:rPr sz="2800" spc="-2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r>
              <a:rPr sz="2800" spc="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hedul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ng</a:t>
            </a:r>
            <a:r>
              <a:rPr sz="2800" spc="-6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and</a:t>
            </a:r>
            <a:r>
              <a:rPr sz="2800" spc="-2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Disk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r>
              <a:rPr sz="2800" spc="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hedul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ng.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4587" y="2617134"/>
            <a:ext cx="270595" cy="8925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1787" y="3150616"/>
            <a:ext cx="3431836" cy="8074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Man</a:t>
            </a:r>
            <a:r>
              <a:rPr sz="4200" spc="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ging</a:t>
            </a:r>
            <a:r>
              <a:rPr sz="4200" spc="-9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sha</a:t>
            </a:r>
            <a:r>
              <a:rPr sz="4200" spc="-2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p</a:t>
            </a:r>
            <a:r>
              <a:rPr sz="4200" spc="-50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o</a:t>
            </a:r>
            <a:r>
              <a:rPr sz="4200" spc="9" baseline="1950" dirty="0" smtClean="0">
                <a:latin typeface="Calibri"/>
                <a:cs typeface="Calibri"/>
              </a:rPr>
              <a:t>c</a:t>
            </a:r>
            <a:r>
              <a:rPr sz="4200" spc="0" baseline="1950" dirty="0" smtClean="0">
                <a:latin typeface="Calibri"/>
                <a:cs typeface="Calibri"/>
              </a:rPr>
              <a:t>esses.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10497" y="3150617"/>
            <a:ext cx="196514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esou</a:t>
            </a:r>
            <a:r>
              <a:rPr sz="4200" spc="-2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c</a:t>
            </a:r>
            <a:r>
              <a:rPr sz="4200" spc="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80549" y="3150617"/>
            <a:ext cx="180199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b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4" baseline="2925" dirty="0" smtClean="0">
                <a:latin typeface="Calibri"/>
                <a:cs typeface="Calibri"/>
              </a:rPr>
              <a:t>w</a:t>
            </a:r>
            <a:r>
              <a:rPr sz="4200" spc="0" baseline="2925" dirty="0" smtClean="0">
                <a:latin typeface="Calibri"/>
                <a:cs typeface="Calibri"/>
              </a:rPr>
              <a:t>een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85836" y="3150617"/>
            <a:ext cx="149683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arious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4588" y="4068237"/>
            <a:ext cx="2705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1787" y="4089654"/>
            <a:ext cx="75426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Job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30062" y="4089654"/>
            <a:ext cx="215670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schedu</a:t>
            </a:r>
            <a:r>
              <a:rPr sz="4200" spc="-1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g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54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7010400" y="4572000"/>
            <a:ext cx="3637279" cy="1894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14587" y="623825"/>
            <a:ext cx="8670103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Appli</a:t>
            </a:r>
            <a:r>
              <a:rPr sz="6000" b="1" spc="-9" baseline="3413" dirty="0" smtClean="0">
                <a:latin typeface="Calibri"/>
                <a:cs typeface="Calibri"/>
              </a:rPr>
              <a:t>c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tions</a:t>
            </a:r>
            <a:r>
              <a:rPr sz="6000" b="1" spc="3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of Ci</a:t>
            </a: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cular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Queue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14587" y="1677722"/>
            <a:ext cx="27079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71787" y="1699158"/>
            <a:ext cx="8457529" cy="12345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0657">
              <a:lnSpc>
                <a:spcPts val="2950"/>
              </a:lnSpc>
              <a:spcBef>
                <a:spcPts val="147"/>
              </a:spcBef>
            </a:pPr>
            <a:r>
              <a:rPr sz="4200" b="1" spc="-144" baseline="2925" dirty="0" smtClean="0">
                <a:latin typeface="Calibri"/>
                <a:cs typeface="Calibri"/>
              </a:rPr>
              <a:t>T</a:t>
            </a:r>
            <a:r>
              <a:rPr sz="4200" b="1" spc="-54" baseline="2925" dirty="0" smtClean="0">
                <a:latin typeface="Calibri"/>
                <a:cs typeface="Calibri"/>
              </a:rPr>
              <a:t>r</a:t>
            </a:r>
            <a:r>
              <a:rPr sz="4200" b="1" spc="-9" baseline="2925" dirty="0" smtClean="0">
                <a:latin typeface="Calibri"/>
                <a:cs typeface="Calibri"/>
              </a:rPr>
              <a:t>a</a:t>
            </a:r>
            <a:r>
              <a:rPr sz="4200" b="1" spc="0" baseline="2925" dirty="0" smtClean="0">
                <a:latin typeface="Calibri"/>
                <a:cs typeface="Calibri"/>
              </a:rPr>
              <a:t>f</a:t>
            </a:r>
            <a:r>
              <a:rPr sz="4200" b="1" spc="4" baseline="2925" dirty="0" smtClean="0">
                <a:latin typeface="Calibri"/>
                <a:cs typeface="Calibri"/>
              </a:rPr>
              <a:t>f</a:t>
            </a:r>
            <a:r>
              <a:rPr sz="4200" b="1" spc="0" baseline="2925" dirty="0" smtClean="0">
                <a:latin typeface="Calibri"/>
                <a:cs typeface="Calibri"/>
              </a:rPr>
              <a:t>ic</a:t>
            </a:r>
            <a:r>
              <a:rPr sz="4200" b="1" spc="6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lig</a:t>
            </a:r>
            <a:r>
              <a:rPr sz="4200" b="1" spc="-29" baseline="2925" dirty="0" smtClean="0">
                <a:latin typeface="Calibri"/>
                <a:cs typeface="Calibri"/>
              </a:rPr>
              <a:t>h</a:t>
            </a:r>
            <a:r>
              <a:rPr sz="4200" b="1" spc="0" baseline="2925" dirty="0" smtClean="0">
                <a:latin typeface="Calibri"/>
                <a:cs typeface="Calibri"/>
              </a:rPr>
              <a:t>t</a:t>
            </a:r>
            <a:r>
              <a:rPr sz="4200" b="1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fu</a:t>
            </a:r>
            <a:r>
              <a:rPr sz="4200" spc="-14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ctio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14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g</a:t>
            </a:r>
            <a:r>
              <a:rPr sz="4200" spc="3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is the be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-50" baseline="2925" dirty="0" smtClean="0">
                <a:latin typeface="Calibri"/>
                <a:cs typeface="Calibri"/>
              </a:rPr>
              <a:t>ex</a:t>
            </a:r>
            <a:r>
              <a:rPr sz="4200" spc="0" baseline="2925" dirty="0" smtClean="0">
                <a:latin typeface="Calibri"/>
                <a:cs typeface="Calibri"/>
              </a:rPr>
              <a:t>amp</a:t>
            </a:r>
            <a:r>
              <a:rPr sz="4200" spc="-1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65"/>
              </a:lnSpc>
              <a:spcBef>
                <a:spcPts val="20"/>
              </a:spcBef>
            </a:pPr>
            <a:r>
              <a:rPr sz="4200" spc="-59" baseline="1950" dirty="0" smtClean="0">
                <a:latin typeface="Calibri"/>
                <a:cs typeface="Calibri"/>
              </a:rPr>
              <a:t>f</a:t>
            </a:r>
            <a:r>
              <a:rPr sz="4200" spc="0" baseline="1950" dirty="0" smtClean="0">
                <a:latin typeface="Calibri"/>
                <a:cs typeface="Calibri"/>
              </a:rPr>
              <a:t>or</a:t>
            </a:r>
            <a:r>
              <a:rPr sz="4200" spc="-3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ci</a:t>
            </a:r>
            <a:r>
              <a:rPr sz="4200" spc="-39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cular</a:t>
            </a:r>
            <a:r>
              <a:rPr sz="4200" spc="-46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que</a:t>
            </a:r>
            <a:r>
              <a:rPr sz="4200" spc="-14" baseline="1950" dirty="0" smtClean="0">
                <a:latin typeface="Calibri"/>
                <a:cs typeface="Calibri"/>
              </a:rPr>
              <a:t>u</a:t>
            </a:r>
            <a:r>
              <a:rPr sz="4200" spc="0" baseline="1950" dirty="0" smtClean="0">
                <a:latin typeface="Calibri"/>
                <a:cs typeface="Calibri"/>
              </a:rPr>
              <a:t>es</a:t>
            </a:r>
            <a:r>
              <a:rPr sz="4200" spc="-47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.</a:t>
            </a:r>
            <a:r>
              <a:rPr sz="4200" spc="14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The</a:t>
            </a:r>
            <a:r>
              <a:rPr sz="4200" spc="-42" baseline="1950" dirty="0" smtClean="0">
                <a:latin typeface="Calibri"/>
                <a:cs typeface="Calibri"/>
              </a:rPr>
              <a:t> </a:t>
            </a:r>
            <a:r>
              <a:rPr sz="4200" spc="-9" baseline="1950" dirty="0" smtClean="0">
                <a:latin typeface="Calibri"/>
                <a:cs typeface="Calibri"/>
              </a:rPr>
              <a:t>c</a:t>
            </a:r>
            <a:r>
              <a:rPr sz="4200" spc="0" baseline="1950" dirty="0" smtClean="0">
                <a:latin typeface="Calibri"/>
                <a:cs typeface="Calibri"/>
              </a:rPr>
              <a:t>olo</a:t>
            </a:r>
            <a:r>
              <a:rPr sz="4200" spc="-54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s</a:t>
            </a:r>
            <a:r>
              <a:rPr sz="4200" spc="-31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in</a:t>
            </a:r>
            <a:r>
              <a:rPr sz="4200" spc="-21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the</a:t>
            </a:r>
            <a:r>
              <a:rPr sz="4200" spc="-37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-64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a</a:t>
            </a:r>
            <a:r>
              <a:rPr sz="4200" spc="-29" baseline="1950" dirty="0" smtClean="0">
                <a:latin typeface="Calibri"/>
                <a:cs typeface="Calibri"/>
              </a:rPr>
              <a:t>f</a:t>
            </a:r>
            <a:r>
              <a:rPr sz="4200" spc="0" baseline="1950" dirty="0" smtClean="0">
                <a:latin typeface="Calibri"/>
                <a:cs typeface="Calibri"/>
              </a:rPr>
              <a:t>fic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spc="-59" baseline="1950" dirty="0" smtClean="0">
                <a:latin typeface="Calibri"/>
                <a:cs typeface="Calibri"/>
              </a:rPr>
              <a:t>f</a:t>
            </a:r>
            <a:r>
              <a:rPr sz="4200" spc="0" baseline="1950" dirty="0" smtClean="0">
                <a:latin typeface="Calibri"/>
                <a:cs typeface="Calibri"/>
              </a:rPr>
              <a:t>oll</a:t>
            </a:r>
            <a:r>
              <a:rPr sz="4200" spc="-9" baseline="1950" dirty="0" smtClean="0">
                <a:latin typeface="Calibri"/>
                <a:cs typeface="Calibri"/>
              </a:rPr>
              <a:t>o</a:t>
            </a:r>
            <a:r>
              <a:rPr sz="4200" spc="0" baseline="1950" dirty="0" smtClean="0">
                <a:latin typeface="Calibri"/>
                <a:cs typeface="Calibri"/>
              </a:rPr>
              <a:t>w</a:t>
            </a:r>
            <a:r>
              <a:rPr sz="4200" spc="-60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a</a:t>
            </a:r>
            <a:r>
              <a:rPr sz="4200" spc="-13" baseline="1950" dirty="0" smtClean="0">
                <a:latin typeface="Calibri"/>
                <a:cs typeface="Calibri"/>
              </a:rPr>
              <a:t> </a:t>
            </a:r>
            <a:r>
              <a:rPr sz="4200" spc="4" baseline="1950" dirty="0" smtClean="0">
                <a:latin typeface="Calibri"/>
                <a:cs typeface="Calibri"/>
              </a:rPr>
              <a:t>c</a:t>
            </a:r>
            <a:r>
              <a:rPr sz="4200" spc="0" baseline="1950" dirty="0" smtClean="0">
                <a:latin typeface="Calibri"/>
                <a:cs typeface="Calibri"/>
              </a:rPr>
              <a:t>i</a:t>
            </a:r>
            <a:r>
              <a:rPr sz="4200" spc="-39" baseline="1950" dirty="0" smtClean="0">
                <a:latin typeface="Calibri"/>
                <a:cs typeface="Calibri"/>
              </a:rPr>
              <a:t>r</a:t>
            </a:r>
            <a:r>
              <a:rPr sz="4200" spc="0" baseline="1950" dirty="0" smtClean="0">
                <a:latin typeface="Calibri"/>
                <a:cs typeface="Calibri"/>
              </a:rPr>
              <a:t>cul</a:t>
            </a:r>
            <a:r>
              <a:rPr sz="4200" spc="4" baseline="1950" dirty="0" smtClean="0">
                <a:latin typeface="Calibri"/>
                <a:cs typeface="Calibri"/>
              </a:rPr>
              <a:t>a</a:t>
            </a:r>
            <a:r>
              <a:rPr sz="4200" spc="0" baseline="1950" dirty="0" smtClean="0">
                <a:latin typeface="Calibri"/>
                <a:cs typeface="Calibri"/>
              </a:rPr>
              <a:t>r</a:t>
            </a:r>
            <a:r>
              <a:rPr sz="4200" spc="-31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p</a:t>
            </a:r>
            <a:r>
              <a:rPr sz="4200" spc="-19" baseline="1950" dirty="0" smtClean="0">
                <a:latin typeface="Calibri"/>
                <a:cs typeface="Calibri"/>
              </a:rPr>
              <a:t>a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-19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ern.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631660" y="2126489"/>
            <a:ext cx="94619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g</a:t>
            </a:r>
            <a:r>
              <a:rPr sz="4200" spc="-25" baseline="2925" dirty="0" smtClean="0">
                <a:latin typeface="Calibri"/>
                <a:cs typeface="Calibri"/>
              </a:rPr>
              <a:t>h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14587" y="3043854"/>
            <a:ext cx="2705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71787" y="3065273"/>
            <a:ext cx="947847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 </a:t>
            </a:r>
            <a:r>
              <a:rPr sz="4200" b="1" spc="0" baseline="2925" dirty="0" smtClean="0">
                <a:latin typeface="Calibri"/>
                <a:cs typeface="Calibri"/>
              </a:rPr>
              <a:t>pa</a:t>
            </a:r>
            <a:r>
              <a:rPr sz="4200" b="1" spc="-29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</a:t>
            </a:r>
            <a:r>
              <a:rPr sz="4200" b="1" spc="-36" baseline="2925" dirty="0" smtClean="0">
                <a:latin typeface="Calibri"/>
                <a:cs typeface="Calibri"/>
              </a:rPr>
              <a:t> </a:t>
            </a:r>
            <a:r>
              <a:rPr sz="4200" b="1" spc="-34" baseline="2925" dirty="0" smtClean="0">
                <a:latin typeface="Calibri"/>
                <a:cs typeface="Calibri"/>
              </a:rPr>
              <a:t>r</a:t>
            </a:r>
            <a:r>
              <a:rPr sz="4200" b="1" spc="0" baseline="2925" dirty="0" smtClean="0">
                <a:latin typeface="Calibri"/>
                <a:cs typeface="Calibri"/>
              </a:rPr>
              <a:t>epl</a:t>
            </a:r>
            <a:r>
              <a:rPr sz="4200" b="1" spc="-4" baseline="2925" dirty="0" smtClean="0">
                <a:latin typeface="Calibri"/>
                <a:cs typeface="Calibri"/>
              </a:rPr>
              <a:t>a</a:t>
            </a:r>
            <a:r>
              <a:rPr sz="4200" b="1" spc="0" baseline="2925" dirty="0" smtClean="0">
                <a:latin typeface="Calibri"/>
                <a:cs typeface="Calibri"/>
              </a:rPr>
              <a:t>ce</a:t>
            </a:r>
            <a:r>
              <a:rPr sz="4200" b="1" spc="4" baseline="2925" dirty="0" smtClean="0">
                <a:latin typeface="Calibri"/>
                <a:cs typeface="Calibri"/>
              </a:rPr>
              <a:t>m</a:t>
            </a:r>
            <a:r>
              <a:rPr sz="4200" b="1" spc="0" baseline="2925" dirty="0" smtClean="0">
                <a:latin typeface="Calibri"/>
                <a:cs typeface="Calibri"/>
              </a:rPr>
              <a:t>e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0" baseline="2925" dirty="0" smtClean="0">
                <a:latin typeface="Calibri"/>
                <a:cs typeface="Calibri"/>
              </a:rPr>
              <a:t>t</a:t>
            </a:r>
            <a:r>
              <a:rPr sz="4200" b="1" spc="-97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al</a:t>
            </a:r>
            <a:r>
              <a:rPr sz="4200" b="1" spc="-29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orithm</a:t>
            </a:r>
            <a:r>
              <a:rPr sz="4200" b="1" spc="1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,</a:t>
            </a:r>
            <a:r>
              <a:rPr sz="4200" spc="-9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ci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cular</a:t>
            </a:r>
            <a:r>
              <a:rPr sz="4200" spc="-46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71787" y="3491763"/>
            <a:ext cx="857197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pa</a:t>
            </a:r>
            <a:r>
              <a:rPr sz="4200" spc="-14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es is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mai</a:t>
            </a:r>
            <a:r>
              <a:rPr sz="4200" spc="-25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ained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and</a:t>
            </a:r>
            <a:r>
              <a:rPr sz="4200" spc="-1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when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pa</a:t>
            </a:r>
            <a:r>
              <a:rPr sz="4200" spc="-14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 nee</a:t>
            </a:r>
            <a:r>
              <a:rPr sz="4200" spc="-9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750592" y="3491763"/>
            <a:ext cx="110240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be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71788" y="3918966"/>
            <a:ext cx="1888137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epla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ed,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ch</a:t>
            </a:r>
            <a:r>
              <a:rPr sz="4200" spc="4" baseline="1950" dirty="0" smtClean="0">
                <a:latin typeface="Calibri"/>
                <a:cs typeface="Calibri"/>
              </a:rPr>
              <a:t>o</a:t>
            </a:r>
            <a:r>
              <a:rPr sz="4200" spc="0" baseline="1950" dirty="0" smtClean="0">
                <a:latin typeface="Calibri"/>
                <a:cs typeface="Calibri"/>
              </a:rPr>
              <a:t>sen.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65136" y="3918966"/>
            <a:ext cx="7477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17932" y="3918966"/>
            <a:ext cx="103643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pa</a:t>
            </a:r>
            <a:r>
              <a:rPr sz="4200" spc="-14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57641" y="3918966"/>
            <a:ext cx="46228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23521" y="3918966"/>
            <a:ext cx="7477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76317" y="3918966"/>
            <a:ext cx="105982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f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41119" y="3918966"/>
            <a:ext cx="49904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43929" y="3918966"/>
            <a:ext cx="7477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96725" y="3918966"/>
            <a:ext cx="132227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queue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725717" y="3918966"/>
            <a:ext cx="769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will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484104" y="3918966"/>
            <a:ext cx="58920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be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696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631944" y="2917977"/>
            <a:ext cx="3246976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b="1" spc="0" baseline="3103" dirty="0" smtClean="0">
                <a:latin typeface="Calibri"/>
                <a:cs typeface="Calibri"/>
              </a:rPr>
              <a:t>Queries??</a:t>
            </a:r>
            <a:endParaRPr sz="4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907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325112" y="2864104"/>
            <a:ext cx="1855419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Thank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98773" y="2864104"/>
            <a:ext cx="1160647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14" baseline="3413" dirty="0" smtClean="0">
                <a:latin typeface="Calibri"/>
                <a:cs typeface="Calibri"/>
              </a:rPr>
              <a:t>Y</a:t>
            </a:r>
            <a:r>
              <a:rPr sz="6000" b="1" spc="0" baseline="3413" dirty="0" smtClean="0">
                <a:latin typeface="Calibri"/>
                <a:cs typeface="Calibri"/>
              </a:rPr>
              <a:t>ou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77507" y="2864104"/>
            <a:ext cx="794213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!</a:t>
            </a:r>
            <a:r>
              <a:rPr sz="6000" b="1" spc="-14" baseline="3413" dirty="0" smtClean="0">
                <a:latin typeface="Calibri"/>
                <a:cs typeface="Calibri"/>
              </a:rPr>
              <a:t>!</a:t>
            </a:r>
            <a:r>
              <a:rPr sz="6000" b="1" spc="0" baseline="3413" dirty="0" smtClean="0">
                <a:latin typeface="Calibri"/>
                <a:cs typeface="Calibri"/>
              </a:rPr>
              <a:t>!</a:t>
            </a:r>
            <a:endParaRPr sz="4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58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813554" y="650217"/>
            <a:ext cx="262554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WHY</a:t>
            </a:r>
            <a:r>
              <a:rPr sz="3200" spc="-114" dirty="0" smtClean="0">
                <a:latin typeface="Times New Roman"/>
                <a:cs typeface="Times New Roman"/>
              </a:rPr>
              <a:t> </a:t>
            </a:r>
            <a:r>
              <a:rPr sz="3200" spc="-14" dirty="0" smtClean="0">
                <a:latin typeface="Times New Roman"/>
                <a:cs typeface="Times New Roman"/>
              </a:rPr>
              <a:t>S</a:t>
            </a:r>
            <a:r>
              <a:rPr sz="3200" spc="-254" dirty="0" smtClean="0">
                <a:latin typeface="Times New Roman"/>
                <a:cs typeface="Times New Roman"/>
              </a:rPr>
              <a:t>T</a:t>
            </a:r>
            <a:r>
              <a:rPr sz="3200" spc="0" dirty="0" smtClean="0">
                <a:latin typeface="Times New Roman"/>
                <a:cs typeface="Times New Roman"/>
              </a:rPr>
              <a:t>ACK?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95248" y="1263675"/>
            <a:ext cx="10160955" cy="47594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8351463" algn="ctr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ack in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PL:</a:t>
            </a:r>
            <a:endParaRPr sz="2800">
              <a:latin typeface="Times New Roman"/>
              <a:cs typeface="Times New Roman"/>
            </a:endParaRPr>
          </a:p>
          <a:p>
            <a:pPr marL="520446" marR="898087" indent="-228600">
              <a:lnSpc>
                <a:spcPts val="2300"/>
              </a:lnSpc>
              <a:spcBef>
                <a:spcPts val="4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re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urn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add</a:t>
            </a:r>
            <a:r>
              <a:rPr sz="2400" spc="4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ess </a:t>
            </a:r>
            <a:r>
              <a:rPr sz="2400" spc="9" dirty="0" smtClean="0">
                <a:latin typeface="Times New Roman"/>
                <a:cs typeface="Times New Roman"/>
              </a:rPr>
              <a:t>(</a:t>
            </a:r>
            <a:r>
              <a:rPr sz="2400" spc="0" dirty="0" smtClean="0">
                <a:latin typeface="Times New Roman"/>
                <a:cs typeface="Times New Roman"/>
              </a:rPr>
              <a:t>when the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function is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co</a:t>
            </a:r>
            <a:r>
              <a:rPr sz="2400" spc="-14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ple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e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it re</a:t>
            </a:r>
            <a:r>
              <a:rPr sz="2400" spc="9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urns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back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to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 function cal</a:t>
            </a:r>
            <a:r>
              <a:rPr sz="2400" spc="4" dirty="0" smtClean="0">
                <a:latin typeface="Times New Roman"/>
                <a:cs typeface="Times New Roman"/>
              </a:rPr>
              <a:t>l</a:t>
            </a:r>
            <a:r>
              <a:rPr sz="2400" spc="0" dirty="0" smtClean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291846" marR="46006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</a:t>
            </a:r>
            <a:r>
              <a:rPr sz="2400" spc="-50" dirty="0" smtClean="0">
                <a:latin typeface="Times New Roman"/>
                <a:cs typeface="Times New Roman"/>
              </a:rPr>
              <a:t>r</a:t>
            </a:r>
            <a:r>
              <a:rPr sz="2400" spc="0" dirty="0" smtClean="0">
                <a:latin typeface="Times New Roman"/>
                <a:cs typeface="Times New Roman"/>
              </a:rPr>
              <a:t>gu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ents</a:t>
            </a:r>
            <a:r>
              <a:rPr sz="2400" spc="1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pas</a:t>
            </a:r>
            <a:r>
              <a:rPr sz="2400" spc="4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ed</a:t>
            </a:r>
            <a:r>
              <a:rPr sz="2400" spc="-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to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 </a:t>
            </a:r>
            <a:r>
              <a:rPr sz="2400" spc="-9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unct</a:t>
            </a:r>
            <a:r>
              <a:rPr sz="2400" spc="9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on</a:t>
            </a:r>
            <a:endParaRPr sz="2400">
              <a:latin typeface="Times New Roman"/>
              <a:cs typeface="Times New Roman"/>
            </a:endParaRPr>
          </a:p>
          <a:p>
            <a:pPr marL="291846" marR="46006">
              <a:lnSpc>
                <a:spcPct val="95825"/>
              </a:lnSpc>
              <a:spcBef>
                <a:spcPts val="35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r>
              <a:rPr sz="2400" spc="29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Local</a:t>
            </a:r>
            <a:r>
              <a:rPr sz="2400" spc="-25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var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ables</a:t>
            </a:r>
            <a:r>
              <a:rPr sz="2400" spc="-2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of the</a:t>
            </a:r>
            <a:r>
              <a:rPr sz="2400" spc="-19" dirty="0" smtClean="0">
                <a:latin typeface="Times New Roman"/>
                <a:cs typeface="Times New Roman"/>
              </a:rPr>
              <a:t> </a:t>
            </a:r>
            <a:r>
              <a:rPr sz="2400" spc="-4" dirty="0" smtClean="0">
                <a:latin typeface="Times New Roman"/>
                <a:cs typeface="Times New Roman"/>
              </a:rPr>
              <a:t>f</a:t>
            </a:r>
            <a:r>
              <a:rPr sz="2400" spc="0" dirty="0" smtClean="0">
                <a:latin typeface="Times New Roman"/>
                <a:cs typeface="Times New Roman"/>
              </a:rPr>
              <a:t>unction</a:t>
            </a:r>
            <a:endParaRPr sz="2400">
              <a:latin typeface="Times New Roman"/>
              <a:cs typeface="Times New Roman"/>
            </a:endParaRPr>
          </a:p>
          <a:p>
            <a:pPr marL="291846" marR="46006">
              <a:lnSpc>
                <a:spcPct val="95825"/>
              </a:lnSpc>
              <a:spcBef>
                <a:spcPts val="5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Hardware </a:t>
            </a:r>
            <a:r>
              <a:rPr sz="2400" spc="9" dirty="0" smtClean="0">
                <a:latin typeface="Times New Roman"/>
                <a:cs typeface="Times New Roman"/>
              </a:rPr>
              <a:t>I</a:t>
            </a:r>
            <a:r>
              <a:rPr sz="2400" spc="-1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ple</a:t>
            </a:r>
            <a:r>
              <a:rPr sz="2400" spc="-9" dirty="0" smtClean="0">
                <a:latin typeface="Times New Roman"/>
                <a:cs typeface="Times New Roman"/>
              </a:rPr>
              <a:t>m</a:t>
            </a:r>
            <a:r>
              <a:rPr sz="2400" spc="0" dirty="0" smtClean="0">
                <a:latin typeface="Times New Roman"/>
                <a:cs typeface="Times New Roman"/>
              </a:rPr>
              <a:t>ent</a:t>
            </a:r>
            <a:r>
              <a:rPr sz="2400" spc="4" dirty="0" smtClean="0">
                <a:latin typeface="Times New Roman"/>
                <a:cs typeface="Times New Roman"/>
              </a:rPr>
              <a:t>a</a:t>
            </a:r>
            <a:r>
              <a:rPr sz="2400" spc="0" dirty="0" smtClean="0">
                <a:latin typeface="Times New Roman"/>
                <a:cs typeface="Times New Roman"/>
              </a:rPr>
              <a:t>t</a:t>
            </a:r>
            <a:r>
              <a:rPr sz="2400" spc="4" dirty="0" smtClean="0">
                <a:latin typeface="Times New Roman"/>
                <a:cs typeface="Times New Roman"/>
              </a:rPr>
              <a:t>i</a:t>
            </a:r>
            <a:r>
              <a:rPr sz="2400" spc="0" dirty="0" smtClean="0">
                <a:latin typeface="Times New Roman"/>
                <a:cs typeface="Times New Roman"/>
              </a:rPr>
              <a:t>on</a:t>
            </a:r>
            <a:r>
              <a:rPr sz="2400" spc="-3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of </a:t>
            </a:r>
            <a:r>
              <a:rPr sz="2400" spc="4" dirty="0" smtClean="0">
                <a:latin typeface="Times New Roman"/>
                <a:cs typeface="Times New Roman"/>
              </a:rPr>
              <a:t>s</a:t>
            </a:r>
            <a:r>
              <a:rPr sz="2400" spc="0" dirty="0" smtClean="0">
                <a:latin typeface="Times New Roman"/>
                <a:cs typeface="Times New Roman"/>
              </a:rPr>
              <a:t>ta</a:t>
            </a:r>
            <a:r>
              <a:rPr sz="2400" spc="4" dirty="0" smtClean="0">
                <a:latin typeface="Times New Roman"/>
                <a:cs typeface="Times New Roman"/>
              </a:rPr>
              <a:t>c</a:t>
            </a:r>
            <a:r>
              <a:rPr sz="2400" spc="0" dirty="0" smtClean="0">
                <a:latin typeface="Times New Roman"/>
                <a:cs typeface="Times New Roman"/>
              </a:rPr>
              <a:t>k:</a:t>
            </a:r>
            <a:endParaRPr sz="2400">
              <a:latin typeface="Times New Roman"/>
              <a:cs typeface="Times New Roman"/>
            </a:endParaRPr>
          </a:p>
          <a:p>
            <a:pPr marL="291846" marR="46006">
              <a:lnSpc>
                <a:spcPts val="2990"/>
              </a:lnSpc>
              <a:spcBef>
                <a:spcPts val="149"/>
              </a:spcBef>
            </a:pPr>
            <a:r>
              <a:rPr sz="3600" spc="0" baseline="1432" dirty="0" smtClean="0">
                <a:latin typeface="Meiryo"/>
                <a:cs typeface="Meiryo"/>
              </a:rPr>
              <a:t>➢</a:t>
            </a:r>
            <a:r>
              <a:rPr sz="3600" spc="-63" baseline="1432" dirty="0" smtClean="0">
                <a:latin typeface="Meiryo"/>
                <a:cs typeface="Meiryo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cons</a:t>
            </a:r>
            <a:r>
              <a:rPr sz="3600" spc="4" baseline="2415" dirty="0" smtClean="0">
                <a:latin typeface="Times New Roman"/>
                <a:cs typeface="Times New Roman"/>
              </a:rPr>
              <a:t>i</a:t>
            </a:r>
            <a:r>
              <a:rPr sz="3600" spc="0" baseline="2415" dirty="0" smtClean="0">
                <a:latin typeface="Times New Roman"/>
                <a:cs typeface="Times New Roman"/>
              </a:rPr>
              <a:t>sts</a:t>
            </a:r>
            <a:r>
              <a:rPr sz="3600" spc="-14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of </a:t>
            </a:r>
            <a:r>
              <a:rPr sz="3600" spc="4" baseline="2415" dirty="0" smtClean="0">
                <a:latin typeface="Times New Roman"/>
                <a:cs typeface="Times New Roman"/>
              </a:rPr>
              <a:t>r</a:t>
            </a:r>
            <a:r>
              <a:rPr sz="3600" spc="0" baseline="2415" dirty="0" smtClean="0">
                <a:latin typeface="Times New Roman"/>
                <a:cs typeface="Times New Roman"/>
              </a:rPr>
              <a:t>ese</a:t>
            </a:r>
            <a:r>
              <a:rPr sz="3600" spc="9" baseline="2415" dirty="0" smtClean="0">
                <a:latin typeface="Times New Roman"/>
                <a:cs typeface="Times New Roman"/>
              </a:rPr>
              <a:t>r</a:t>
            </a:r>
            <a:r>
              <a:rPr sz="3600" spc="0" baseline="2415" dirty="0" smtClean="0">
                <a:latin typeface="Times New Roman"/>
                <a:cs typeface="Times New Roman"/>
              </a:rPr>
              <a:t>ved</a:t>
            </a:r>
            <a:r>
              <a:rPr sz="3600" spc="-19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cont</a:t>
            </a:r>
            <a:r>
              <a:rPr sz="3600" spc="9" baseline="2415" dirty="0" smtClean="0">
                <a:latin typeface="Times New Roman"/>
                <a:cs typeface="Times New Roman"/>
              </a:rPr>
              <a:t>i</a:t>
            </a:r>
            <a:r>
              <a:rPr sz="3600" spc="0" baseline="2415" dirty="0" smtClean="0">
                <a:latin typeface="Times New Roman"/>
                <a:cs typeface="Times New Roman"/>
              </a:rPr>
              <a:t>guous</a:t>
            </a:r>
            <a:r>
              <a:rPr sz="3600" spc="-19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re</a:t>
            </a:r>
            <a:r>
              <a:rPr sz="3600" spc="4" baseline="2415" dirty="0" smtClean="0">
                <a:latin typeface="Times New Roman"/>
                <a:cs typeface="Times New Roman"/>
              </a:rPr>
              <a:t>g</a:t>
            </a:r>
            <a:r>
              <a:rPr sz="3600" spc="0" baseline="2415" dirty="0" smtClean="0">
                <a:latin typeface="Times New Roman"/>
                <a:cs typeface="Times New Roman"/>
              </a:rPr>
              <a:t>ion</a:t>
            </a:r>
            <a:r>
              <a:rPr sz="3600" spc="-4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of </a:t>
            </a:r>
            <a:r>
              <a:rPr sz="3600" spc="-25" baseline="2415" dirty="0" smtClean="0">
                <a:latin typeface="Times New Roman"/>
                <a:cs typeface="Times New Roman"/>
              </a:rPr>
              <a:t>m</a:t>
            </a:r>
            <a:r>
              <a:rPr sz="3600" spc="0" baseline="2415" dirty="0" smtClean="0">
                <a:latin typeface="Times New Roman"/>
                <a:cs typeface="Times New Roman"/>
              </a:rPr>
              <a:t>e</a:t>
            </a:r>
            <a:r>
              <a:rPr sz="3600" spc="-14" baseline="2415" dirty="0" smtClean="0">
                <a:latin typeface="Times New Roman"/>
                <a:cs typeface="Times New Roman"/>
              </a:rPr>
              <a:t>m</a:t>
            </a:r>
            <a:r>
              <a:rPr sz="3600" spc="0" baseline="2415" dirty="0" smtClean="0">
                <a:latin typeface="Times New Roman"/>
                <a:cs typeface="Times New Roman"/>
              </a:rPr>
              <a:t>ory</a:t>
            </a:r>
            <a:r>
              <a:rPr sz="3600" spc="25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with</a:t>
            </a:r>
            <a:r>
              <a:rPr sz="3600" spc="-4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a s</a:t>
            </a:r>
            <a:r>
              <a:rPr sz="3600" spc="4" baseline="2415" dirty="0" smtClean="0">
                <a:latin typeface="Times New Roman"/>
                <a:cs typeface="Times New Roman"/>
              </a:rPr>
              <a:t>t</a:t>
            </a:r>
            <a:r>
              <a:rPr sz="3600" spc="0" baseline="2415" dirty="0" smtClean="0">
                <a:latin typeface="Times New Roman"/>
                <a:cs typeface="Times New Roman"/>
              </a:rPr>
              <a:t>ack</a:t>
            </a:r>
            <a:r>
              <a:rPr sz="3600" spc="-19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poin</a:t>
            </a:r>
            <a:r>
              <a:rPr sz="3600" spc="4" baseline="2415" dirty="0" smtClean="0">
                <a:latin typeface="Times New Roman"/>
                <a:cs typeface="Times New Roman"/>
              </a:rPr>
              <a:t>t</a:t>
            </a:r>
            <a:r>
              <a:rPr sz="3600" spc="0" baseline="2415" dirty="0" smtClean="0">
                <a:latin typeface="Times New Roman"/>
                <a:cs typeface="Times New Roman"/>
              </a:rPr>
              <a:t>er</a:t>
            </a:r>
            <a:r>
              <a:rPr sz="3600" spc="-14" baseline="2415" dirty="0" smtClean="0">
                <a:latin typeface="Times New Roman"/>
                <a:cs typeface="Times New Roman"/>
              </a:rPr>
              <a:t> </a:t>
            </a:r>
            <a:r>
              <a:rPr sz="3600" spc="0" baseline="2415" dirty="0" smtClean="0">
                <a:latin typeface="Times New Roman"/>
                <a:cs typeface="Times New Roman"/>
              </a:rPr>
              <a:t>in</a:t>
            </a:r>
            <a:r>
              <a:rPr sz="3600" spc="4" baseline="2415" dirty="0" smtClean="0">
                <a:latin typeface="Times New Roman"/>
                <a:cs typeface="Times New Roman"/>
              </a:rPr>
              <a:t>t</a:t>
            </a:r>
            <a:r>
              <a:rPr sz="3600" spc="0" baseline="2415" dirty="0" smtClean="0">
                <a:latin typeface="Times New Roman"/>
                <a:cs typeface="Times New Roman"/>
              </a:rPr>
              <a:t>o</a:t>
            </a:r>
            <a:endParaRPr sz="2400">
              <a:latin typeface="Times New Roman"/>
              <a:cs typeface="Times New Roman"/>
            </a:endParaRPr>
          </a:p>
          <a:p>
            <a:pPr marL="520446" marR="46006">
              <a:lnSpc>
                <a:spcPts val="2110"/>
              </a:lnSpc>
            </a:pPr>
            <a:r>
              <a:rPr sz="3600" spc="0" baseline="2415" dirty="0" smtClean="0">
                <a:latin typeface="Times New Roman"/>
                <a:cs typeface="Times New Roman"/>
              </a:rPr>
              <a:t>that</a:t>
            </a:r>
            <a:r>
              <a:rPr sz="3600" spc="-14" baseline="2415" dirty="0" smtClean="0">
                <a:latin typeface="Times New Roman"/>
                <a:cs typeface="Times New Roman"/>
              </a:rPr>
              <a:t> </a:t>
            </a:r>
            <a:r>
              <a:rPr sz="3600" spc="-19" baseline="2415" dirty="0" smtClean="0">
                <a:latin typeface="Times New Roman"/>
                <a:cs typeface="Times New Roman"/>
              </a:rPr>
              <a:t>m</a:t>
            </a:r>
            <a:r>
              <a:rPr sz="3600" spc="0" baseline="2415" dirty="0" smtClean="0">
                <a:latin typeface="Times New Roman"/>
                <a:cs typeface="Times New Roman"/>
              </a:rPr>
              <a:t>e</a:t>
            </a:r>
            <a:r>
              <a:rPr sz="3600" spc="-14" baseline="2415" dirty="0" smtClean="0">
                <a:latin typeface="Times New Roman"/>
                <a:cs typeface="Times New Roman"/>
              </a:rPr>
              <a:t>m</a:t>
            </a:r>
            <a:r>
              <a:rPr sz="3600" spc="0" baseline="2415" dirty="0" smtClean="0">
                <a:latin typeface="Times New Roman"/>
                <a:cs typeface="Times New Roman"/>
              </a:rPr>
              <a:t>or</a:t>
            </a:r>
            <a:r>
              <a:rPr sz="3600" spc="-150" baseline="2415" dirty="0" smtClean="0">
                <a:latin typeface="Times New Roman"/>
                <a:cs typeface="Times New Roman"/>
              </a:rPr>
              <a:t>y</a:t>
            </a:r>
            <a:r>
              <a:rPr sz="3600" spc="0" baseline="2415" dirty="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291846" marR="46006">
              <a:lnSpc>
                <a:spcPts val="3250"/>
              </a:lnSpc>
              <a:spcBef>
                <a:spcPts val="56"/>
              </a:spcBef>
            </a:pPr>
            <a:r>
              <a:rPr sz="3600" spc="0" baseline="4296" dirty="0" smtClean="0">
                <a:latin typeface="Meiryo"/>
                <a:cs typeface="Meiryo"/>
              </a:rPr>
              <a:t>➢</a:t>
            </a:r>
            <a:r>
              <a:rPr sz="3600" spc="0" baseline="7246" dirty="0" smtClean="0">
                <a:latin typeface="Times New Roman"/>
                <a:cs typeface="Times New Roman"/>
              </a:rPr>
              <a:t>The</a:t>
            </a:r>
            <a:r>
              <a:rPr sz="3600" spc="39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st</a:t>
            </a:r>
            <a:r>
              <a:rPr sz="3600" spc="4" baseline="7246" dirty="0" smtClean="0">
                <a:latin typeface="Times New Roman"/>
                <a:cs typeface="Times New Roman"/>
              </a:rPr>
              <a:t>a</a:t>
            </a:r>
            <a:r>
              <a:rPr sz="3600" spc="0" baseline="7246" dirty="0" smtClean="0">
                <a:latin typeface="Times New Roman"/>
                <a:cs typeface="Times New Roman"/>
              </a:rPr>
              <a:t>ck</a:t>
            </a:r>
            <a:r>
              <a:rPr sz="3600" spc="-9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has a</a:t>
            </a:r>
            <a:r>
              <a:rPr sz="3600" spc="-4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fixed</a:t>
            </a:r>
            <a:r>
              <a:rPr sz="3600" spc="-9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loc</a:t>
            </a:r>
            <a:r>
              <a:rPr sz="3600" spc="4" baseline="7246" dirty="0" smtClean="0">
                <a:latin typeface="Times New Roman"/>
                <a:cs typeface="Times New Roman"/>
              </a:rPr>
              <a:t>a</a:t>
            </a:r>
            <a:r>
              <a:rPr sz="3600" spc="0" baseline="7246" dirty="0" smtClean="0">
                <a:latin typeface="Times New Roman"/>
                <a:cs typeface="Times New Roman"/>
              </a:rPr>
              <a:t>t</a:t>
            </a:r>
            <a:r>
              <a:rPr sz="3600" spc="4" baseline="7246" dirty="0" smtClean="0">
                <a:latin typeface="Times New Roman"/>
                <a:cs typeface="Times New Roman"/>
              </a:rPr>
              <a:t>i</a:t>
            </a:r>
            <a:r>
              <a:rPr sz="3600" spc="0" baseline="7246" dirty="0" smtClean="0">
                <a:latin typeface="Times New Roman"/>
                <a:cs typeface="Times New Roman"/>
              </a:rPr>
              <a:t>on</a:t>
            </a:r>
            <a:r>
              <a:rPr sz="3600" spc="-34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in</a:t>
            </a:r>
            <a:r>
              <a:rPr sz="3600" spc="-4" baseline="7246" dirty="0" smtClean="0">
                <a:latin typeface="Times New Roman"/>
                <a:cs typeface="Times New Roman"/>
              </a:rPr>
              <a:t> </a:t>
            </a:r>
            <a:r>
              <a:rPr sz="3600" spc="-19" baseline="7246" dirty="0" smtClean="0">
                <a:latin typeface="Times New Roman"/>
                <a:cs typeface="Times New Roman"/>
              </a:rPr>
              <a:t>m</a:t>
            </a:r>
            <a:r>
              <a:rPr sz="3600" spc="0" baseline="7246" dirty="0" smtClean="0">
                <a:latin typeface="Times New Roman"/>
                <a:cs typeface="Times New Roman"/>
              </a:rPr>
              <a:t>e</a:t>
            </a:r>
            <a:r>
              <a:rPr sz="3600" spc="-14" baseline="7246" dirty="0" smtClean="0">
                <a:latin typeface="Times New Roman"/>
                <a:cs typeface="Times New Roman"/>
              </a:rPr>
              <a:t>m</a:t>
            </a:r>
            <a:r>
              <a:rPr sz="3600" spc="0" baseline="7246" dirty="0" smtClean="0">
                <a:latin typeface="Times New Roman"/>
                <a:cs typeface="Times New Roman"/>
              </a:rPr>
              <a:t>ory</a:t>
            </a:r>
            <a:r>
              <a:rPr sz="3600" spc="25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at </a:t>
            </a:r>
            <a:r>
              <a:rPr sz="3600" spc="-9" baseline="7246" dirty="0" smtClean="0">
                <a:latin typeface="Times New Roman"/>
                <a:cs typeface="Times New Roman"/>
              </a:rPr>
              <a:t>w</a:t>
            </a:r>
            <a:r>
              <a:rPr sz="3600" spc="0" baseline="7246" dirty="0" smtClean="0">
                <a:latin typeface="Times New Roman"/>
                <a:cs typeface="Times New Roman"/>
              </a:rPr>
              <a:t>hich it</a:t>
            </a:r>
            <a:r>
              <a:rPr sz="3600" spc="-4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begin</a:t>
            </a:r>
            <a:r>
              <a:rPr sz="3600" spc="4" baseline="7246" dirty="0" smtClean="0">
                <a:latin typeface="Times New Roman"/>
                <a:cs typeface="Times New Roman"/>
              </a:rPr>
              <a:t>s</a:t>
            </a:r>
            <a:r>
              <a:rPr sz="3600" spc="0" baseline="7246" dirty="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291846">
              <a:lnSpc>
                <a:spcPts val="2565"/>
              </a:lnSpc>
            </a:pPr>
            <a:r>
              <a:rPr sz="3600" spc="0" baseline="2864" dirty="0" smtClean="0">
                <a:latin typeface="Meiryo"/>
                <a:cs typeface="Meiryo"/>
              </a:rPr>
              <a:t>➢</a:t>
            </a:r>
            <a:r>
              <a:rPr sz="3600" spc="0" baseline="4831" dirty="0" smtClean="0">
                <a:latin typeface="Times New Roman"/>
                <a:cs typeface="Times New Roman"/>
              </a:rPr>
              <a:t>The</a:t>
            </a:r>
            <a:r>
              <a:rPr sz="3600" spc="3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sta</a:t>
            </a:r>
            <a:r>
              <a:rPr sz="3600" spc="4" baseline="4831" dirty="0" smtClean="0">
                <a:latin typeface="Times New Roman"/>
                <a:cs typeface="Times New Roman"/>
              </a:rPr>
              <a:t>c</a:t>
            </a:r>
            <a:r>
              <a:rPr sz="3600" spc="0" baseline="4831" dirty="0" smtClean="0">
                <a:latin typeface="Times New Roman"/>
                <a:cs typeface="Times New Roman"/>
              </a:rPr>
              <a:t>k</a:t>
            </a:r>
            <a:r>
              <a:rPr sz="3600" spc="-1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pointer</a:t>
            </a:r>
            <a:r>
              <a:rPr sz="3600" spc="-2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is a </a:t>
            </a:r>
            <a:r>
              <a:rPr sz="3600" spc="-4" baseline="4831" dirty="0" smtClean="0">
                <a:latin typeface="Times New Roman"/>
                <a:cs typeface="Times New Roman"/>
              </a:rPr>
              <a:t>h</a:t>
            </a:r>
            <a:r>
              <a:rPr sz="3600" spc="0" baseline="4831" dirty="0" smtClean="0">
                <a:latin typeface="Times New Roman"/>
                <a:cs typeface="Times New Roman"/>
              </a:rPr>
              <a:t>ardware</a:t>
            </a:r>
            <a:r>
              <a:rPr sz="3600" spc="-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reg</a:t>
            </a:r>
            <a:r>
              <a:rPr sz="3600" spc="4" baseline="4831" dirty="0" smtClean="0">
                <a:latin typeface="Times New Roman"/>
                <a:cs typeface="Times New Roman"/>
              </a:rPr>
              <a:t>i</a:t>
            </a:r>
            <a:r>
              <a:rPr sz="3600" spc="0" baseline="4831" dirty="0" smtClean="0">
                <a:latin typeface="Times New Roman"/>
                <a:cs typeface="Times New Roman"/>
              </a:rPr>
              <a:t>ster</a:t>
            </a:r>
            <a:r>
              <a:rPr sz="3600" spc="-25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that</a:t>
            </a:r>
            <a:r>
              <a:rPr sz="3600" spc="-1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points to</a:t>
            </a:r>
            <a:r>
              <a:rPr sz="3600" spc="-1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the</a:t>
            </a:r>
            <a:r>
              <a:rPr sz="3600" spc="-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cur</a:t>
            </a:r>
            <a:r>
              <a:rPr sz="3600" spc="4" baseline="4831" dirty="0" smtClean="0">
                <a:latin typeface="Times New Roman"/>
                <a:cs typeface="Times New Roman"/>
              </a:rPr>
              <a:t>r</a:t>
            </a:r>
            <a:r>
              <a:rPr sz="3600" spc="0" baseline="4831" dirty="0" smtClean="0">
                <a:latin typeface="Times New Roman"/>
                <a:cs typeface="Times New Roman"/>
              </a:rPr>
              <a:t>ent</a:t>
            </a:r>
            <a:r>
              <a:rPr sz="3600" spc="-2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exten</a:t>
            </a:r>
            <a:r>
              <a:rPr sz="3600" spc="4" baseline="4831" dirty="0" smtClean="0">
                <a:latin typeface="Times New Roman"/>
                <a:cs typeface="Times New Roman"/>
              </a:rPr>
              <a:t>t</a:t>
            </a:r>
            <a:r>
              <a:rPr sz="3600" spc="0" baseline="4831" dirty="0" smtClean="0">
                <a:latin typeface="Times New Roman"/>
                <a:cs typeface="Times New Roman"/>
              </a:rPr>
              <a:t>s</a:t>
            </a:r>
            <a:r>
              <a:rPr sz="3600" spc="-25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of</a:t>
            </a:r>
            <a:r>
              <a:rPr sz="3600" spc="-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  <a:p>
            <a:pPr marL="520446" marR="46006">
              <a:lnSpc>
                <a:spcPts val="2110"/>
              </a:lnSpc>
            </a:pPr>
            <a:r>
              <a:rPr sz="3600" spc="0" baseline="2415" dirty="0" smtClean="0">
                <a:latin typeface="Times New Roman"/>
                <a:cs typeface="Times New Roman"/>
              </a:rPr>
              <a:t>st</a:t>
            </a:r>
            <a:r>
              <a:rPr sz="3600" spc="4" baseline="2415" dirty="0" smtClean="0">
                <a:latin typeface="Times New Roman"/>
                <a:cs typeface="Times New Roman"/>
              </a:rPr>
              <a:t>a</a:t>
            </a:r>
            <a:r>
              <a:rPr sz="3600" spc="0" baseline="2415" dirty="0" smtClean="0">
                <a:latin typeface="Times New Roman"/>
                <a:cs typeface="Times New Roman"/>
              </a:rPr>
              <a:t>ck.</a:t>
            </a:r>
            <a:endParaRPr sz="2400">
              <a:latin typeface="Times New Roman"/>
              <a:cs typeface="Times New Roman"/>
            </a:endParaRPr>
          </a:p>
          <a:p>
            <a:pPr marL="291846" marR="46006">
              <a:lnSpc>
                <a:spcPts val="3235"/>
              </a:lnSpc>
              <a:spcBef>
                <a:spcPts val="56"/>
              </a:spcBef>
            </a:pPr>
            <a:r>
              <a:rPr sz="3600" spc="0" baseline="4296" dirty="0" smtClean="0">
                <a:latin typeface="Meiryo"/>
                <a:cs typeface="Meiryo"/>
              </a:rPr>
              <a:t>➢</a:t>
            </a:r>
            <a:r>
              <a:rPr sz="3600" spc="0" baseline="7246" dirty="0" smtClean="0">
                <a:latin typeface="Times New Roman"/>
                <a:cs typeface="Times New Roman"/>
              </a:rPr>
              <a:t>There</a:t>
            </a:r>
            <a:r>
              <a:rPr sz="3600" spc="90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are</a:t>
            </a:r>
            <a:r>
              <a:rPr sz="3600" spc="-14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st</a:t>
            </a:r>
            <a:r>
              <a:rPr sz="3600" spc="4" baseline="7246" dirty="0" smtClean="0">
                <a:latin typeface="Times New Roman"/>
                <a:cs typeface="Times New Roman"/>
              </a:rPr>
              <a:t>a</a:t>
            </a:r>
            <a:r>
              <a:rPr sz="3600" spc="0" baseline="7246" dirty="0" smtClean="0">
                <a:latin typeface="Times New Roman"/>
                <a:cs typeface="Times New Roman"/>
              </a:rPr>
              <a:t>cks</a:t>
            </a:r>
            <a:r>
              <a:rPr sz="3600" spc="-4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that</a:t>
            </a:r>
            <a:r>
              <a:rPr sz="3600" spc="-14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grow down</a:t>
            </a:r>
            <a:r>
              <a:rPr sz="3600" spc="-9" baseline="7246" dirty="0" smtClean="0">
                <a:latin typeface="Times New Roman"/>
                <a:cs typeface="Times New Roman"/>
              </a:rPr>
              <a:t>w</a:t>
            </a:r>
            <a:r>
              <a:rPr sz="3600" spc="0" baseline="7246" dirty="0" smtClean="0">
                <a:latin typeface="Times New Roman"/>
                <a:cs typeface="Times New Roman"/>
              </a:rPr>
              <a:t>ar</a:t>
            </a:r>
            <a:r>
              <a:rPr sz="3600" spc="4" baseline="7246" dirty="0" smtClean="0">
                <a:latin typeface="Times New Roman"/>
                <a:cs typeface="Times New Roman"/>
              </a:rPr>
              <a:t>d</a:t>
            </a:r>
            <a:r>
              <a:rPr sz="3600" spc="0" baseline="7246" dirty="0" smtClean="0">
                <a:latin typeface="Times New Roman"/>
                <a:cs typeface="Times New Roman"/>
              </a:rPr>
              <a:t>s</a:t>
            </a:r>
            <a:r>
              <a:rPr sz="3600" spc="9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and ones that</a:t>
            </a:r>
            <a:r>
              <a:rPr sz="3600" spc="-19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grow</a:t>
            </a:r>
            <a:r>
              <a:rPr sz="3600" spc="9" baseline="7246" dirty="0" smtClean="0">
                <a:latin typeface="Times New Roman"/>
                <a:cs typeface="Times New Roman"/>
              </a:rPr>
              <a:t> </a:t>
            </a:r>
            <a:r>
              <a:rPr sz="3600" spc="0" baseline="7246" dirty="0" smtClean="0">
                <a:latin typeface="Times New Roman"/>
                <a:cs typeface="Times New Roman"/>
              </a:rPr>
              <a:t>upwards.</a:t>
            </a:r>
            <a:endParaRPr sz="2400">
              <a:latin typeface="Times New Roman"/>
              <a:cs typeface="Times New Roman"/>
            </a:endParaRPr>
          </a:p>
          <a:p>
            <a:pPr marL="291846" marR="46006">
              <a:lnSpc>
                <a:spcPts val="2560"/>
              </a:lnSpc>
            </a:pPr>
            <a:r>
              <a:rPr sz="3600" spc="0" baseline="2864" dirty="0" smtClean="0">
                <a:latin typeface="Meiryo"/>
                <a:cs typeface="Meiryo"/>
              </a:rPr>
              <a:t>➢</a:t>
            </a:r>
            <a:r>
              <a:rPr sz="3600" spc="0" baseline="4831" dirty="0" smtClean="0">
                <a:latin typeface="Times New Roman"/>
                <a:cs typeface="Times New Roman"/>
              </a:rPr>
              <a:t>The</a:t>
            </a:r>
            <a:r>
              <a:rPr sz="3600" spc="3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st</a:t>
            </a:r>
            <a:r>
              <a:rPr sz="3600" spc="4" baseline="4831" dirty="0" smtClean="0">
                <a:latin typeface="Times New Roman"/>
                <a:cs typeface="Times New Roman"/>
              </a:rPr>
              <a:t>a</a:t>
            </a:r>
            <a:r>
              <a:rPr sz="3600" spc="0" baseline="4831" dirty="0" smtClean="0">
                <a:latin typeface="Times New Roman"/>
                <a:cs typeface="Times New Roman"/>
              </a:rPr>
              <a:t>ck</a:t>
            </a:r>
            <a:r>
              <a:rPr sz="3600" spc="-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can</a:t>
            </a:r>
            <a:r>
              <a:rPr sz="3600" spc="-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te</a:t>
            </a:r>
            <a:r>
              <a:rPr sz="3600" spc="4" baseline="4831" dirty="0" smtClean="0">
                <a:latin typeface="Times New Roman"/>
                <a:cs typeface="Times New Roman"/>
              </a:rPr>
              <a:t>c</a:t>
            </a:r>
            <a:r>
              <a:rPr sz="3600" spc="0" baseline="4831" dirty="0" smtClean="0">
                <a:latin typeface="Times New Roman"/>
                <a:cs typeface="Times New Roman"/>
              </a:rPr>
              <a:t>hnic</a:t>
            </a:r>
            <a:r>
              <a:rPr sz="3600" spc="4" baseline="4831" dirty="0" smtClean="0">
                <a:latin typeface="Times New Roman"/>
                <a:cs typeface="Times New Roman"/>
              </a:rPr>
              <a:t>a</a:t>
            </a:r>
            <a:r>
              <a:rPr sz="3600" spc="0" baseline="4831" dirty="0" smtClean="0">
                <a:latin typeface="Times New Roman"/>
                <a:cs typeface="Times New Roman"/>
              </a:rPr>
              <a:t>l</a:t>
            </a:r>
            <a:r>
              <a:rPr sz="3600" spc="-14" baseline="4831" dirty="0" smtClean="0">
                <a:latin typeface="Times New Roman"/>
                <a:cs typeface="Times New Roman"/>
              </a:rPr>
              <a:t>l</a:t>
            </a:r>
            <a:r>
              <a:rPr sz="3600" spc="0" baseline="4831" dirty="0" smtClean="0">
                <a:latin typeface="Times New Roman"/>
                <a:cs typeface="Times New Roman"/>
              </a:rPr>
              <a:t>y</a:t>
            </a:r>
            <a:r>
              <a:rPr sz="3600" spc="-3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be</a:t>
            </a:r>
            <a:r>
              <a:rPr sz="3600" spc="-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loc</a:t>
            </a:r>
            <a:r>
              <a:rPr sz="3600" spc="4" baseline="4831" dirty="0" smtClean="0">
                <a:latin typeface="Times New Roman"/>
                <a:cs typeface="Times New Roman"/>
              </a:rPr>
              <a:t>a</a:t>
            </a:r>
            <a:r>
              <a:rPr sz="3600" spc="0" baseline="4831" dirty="0" smtClean="0">
                <a:latin typeface="Times New Roman"/>
                <a:cs typeface="Times New Roman"/>
              </a:rPr>
              <a:t>ted</a:t>
            </a:r>
            <a:r>
              <a:rPr sz="3600" spc="-1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anywhere</a:t>
            </a:r>
            <a:r>
              <a:rPr sz="3600" spc="-4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in</a:t>
            </a:r>
            <a:r>
              <a:rPr sz="3600" spc="-4" baseline="4831" dirty="0" smtClean="0">
                <a:latin typeface="Times New Roman"/>
                <a:cs typeface="Times New Roman"/>
              </a:rPr>
              <a:t> </a:t>
            </a:r>
            <a:r>
              <a:rPr sz="3600" spc="-19" baseline="4831" dirty="0" smtClean="0">
                <a:latin typeface="Times New Roman"/>
                <a:cs typeface="Times New Roman"/>
              </a:rPr>
              <a:t>m</a:t>
            </a:r>
            <a:r>
              <a:rPr sz="3600" spc="0" baseline="4831" dirty="0" smtClean="0">
                <a:latin typeface="Times New Roman"/>
                <a:cs typeface="Times New Roman"/>
              </a:rPr>
              <a:t>e</a:t>
            </a:r>
            <a:r>
              <a:rPr sz="3600" spc="-14" baseline="4831" dirty="0" smtClean="0">
                <a:latin typeface="Times New Roman"/>
                <a:cs typeface="Times New Roman"/>
              </a:rPr>
              <a:t>m</a:t>
            </a:r>
            <a:r>
              <a:rPr sz="3600" spc="0" baseline="4831" dirty="0" smtClean="0">
                <a:latin typeface="Times New Roman"/>
                <a:cs typeface="Times New Roman"/>
              </a:rPr>
              <a:t>or</a:t>
            </a:r>
            <a:r>
              <a:rPr sz="3600" spc="-150" baseline="4831" dirty="0" smtClean="0">
                <a:latin typeface="Times New Roman"/>
                <a:cs typeface="Times New Roman"/>
              </a:rPr>
              <a:t>y</a:t>
            </a:r>
            <a:r>
              <a:rPr sz="3600" spc="0" baseline="4831" dirty="0" smtClean="0">
                <a:latin typeface="Times New Roman"/>
                <a:cs typeface="Times New Roman"/>
              </a:rPr>
              <a:t>,</a:t>
            </a:r>
            <a:r>
              <a:rPr sz="3600" spc="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depend</a:t>
            </a:r>
            <a:r>
              <a:rPr sz="3600" spc="4" baseline="4831" dirty="0" smtClean="0">
                <a:latin typeface="Times New Roman"/>
                <a:cs typeface="Times New Roman"/>
              </a:rPr>
              <a:t>i</a:t>
            </a:r>
            <a:r>
              <a:rPr sz="3600" spc="0" baseline="4831" dirty="0" smtClean="0">
                <a:latin typeface="Times New Roman"/>
                <a:cs typeface="Times New Roman"/>
              </a:rPr>
              <a:t>ng</a:t>
            </a:r>
            <a:r>
              <a:rPr sz="3600" spc="-9" baseline="4831" dirty="0" smtClean="0">
                <a:latin typeface="Times New Roman"/>
                <a:cs typeface="Times New Roman"/>
              </a:rPr>
              <a:t> </a:t>
            </a:r>
            <a:r>
              <a:rPr sz="3600" spc="0" baseline="4831" dirty="0" smtClean="0">
                <a:latin typeface="Times New Roman"/>
                <a:cs typeface="Times New Roman"/>
              </a:rPr>
              <a:t>on the</a:t>
            </a:r>
            <a:endParaRPr sz="2400">
              <a:latin typeface="Times New Roman"/>
              <a:cs typeface="Times New Roman"/>
            </a:endParaRPr>
          </a:p>
          <a:p>
            <a:pPr marL="520446" marR="46006">
              <a:lnSpc>
                <a:spcPts val="2110"/>
              </a:lnSpc>
            </a:pPr>
            <a:r>
              <a:rPr sz="3600" spc="0" baseline="2415" dirty="0" smtClean="0">
                <a:latin typeface="Times New Roman"/>
                <a:cs typeface="Times New Roman"/>
              </a:rPr>
              <a:t>sys</a:t>
            </a:r>
            <a:r>
              <a:rPr sz="3600" spc="4" baseline="2415" dirty="0" smtClean="0">
                <a:latin typeface="Times New Roman"/>
                <a:cs typeface="Times New Roman"/>
              </a:rPr>
              <a:t>t</a:t>
            </a:r>
            <a:r>
              <a:rPr sz="3600" spc="0" baseline="2415" dirty="0" smtClean="0">
                <a:latin typeface="Times New Roman"/>
                <a:cs typeface="Times New Roman"/>
              </a:rPr>
              <a:t>e</a:t>
            </a:r>
            <a:r>
              <a:rPr sz="3600" spc="-14" baseline="2415" dirty="0" smtClean="0">
                <a:latin typeface="Times New Roman"/>
                <a:cs typeface="Times New Roman"/>
              </a:rPr>
              <a:t>m</a:t>
            </a:r>
            <a:r>
              <a:rPr sz="3600" spc="0" baseline="2415" dirty="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38066" y="735747"/>
            <a:ext cx="3599087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WHY</a:t>
            </a:r>
            <a:r>
              <a:rPr sz="4400" spc="-179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S</a:t>
            </a:r>
            <a:r>
              <a:rPr sz="4400" spc="-364" dirty="0" smtClean="0">
                <a:latin typeface="Times New Roman"/>
                <a:cs typeface="Times New Roman"/>
              </a:rPr>
              <a:t>T</a:t>
            </a:r>
            <a:r>
              <a:rPr sz="4400" spc="0" dirty="0" smtClean="0">
                <a:latin typeface="Times New Roman"/>
                <a:cs typeface="Times New Roman"/>
              </a:rPr>
              <a:t>ACK?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40" y="1873520"/>
            <a:ext cx="7405995" cy="127698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Usage</a:t>
            </a:r>
            <a:r>
              <a:rPr sz="2800" spc="-69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Micr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ocess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rs</a:t>
            </a:r>
            <a:endParaRPr sz="2800">
              <a:latin typeface="Times New Roman"/>
              <a:cs typeface="Times New Roman"/>
            </a:endParaRPr>
          </a:p>
          <a:p>
            <a:pPr marL="927354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 stack</a:t>
            </a:r>
            <a:r>
              <a:rPr sz="2800" spc="-1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shares the 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vailable</a:t>
            </a:r>
            <a:r>
              <a:rPr sz="2800" spc="-1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M</a:t>
            </a:r>
            <a:r>
              <a:rPr sz="2800" spc="-24" dirty="0" smtClean="0">
                <a:latin typeface="Times New Roman"/>
                <a:cs typeface="Times New Roman"/>
              </a:rPr>
              <a:t> </a:t>
            </a:r>
            <a:r>
              <a:rPr sz="2800" spc="-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1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y</a:t>
            </a:r>
            <a:endParaRPr sz="2800">
              <a:latin typeface="Times New Roman"/>
              <a:cs typeface="Times New Roman"/>
            </a:endParaRPr>
          </a:p>
          <a:p>
            <a:pPr marL="12700" marR="61335">
              <a:lnSpc>
                <a:spcPts val="3025"/>
              </a:lnSpc>
              <a:spcBef>
                <a:spcPts val="151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static</a:t>
            </a:r>
            <a:r>
              <a:rPr sz="2800" spc="-14" dirty="0" smtClean="0">
                <a:latin typeface="Times New Roman"/>
                <a:cs typeface="Times New Roman"/>
              </a:rPr>
              <a:t> m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1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y</a:t>
            </a:r>
            <a:r>
              <a:rPr sz="2800" spc="-3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29313" y="2385339"/>
            <a:ext cx="259278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with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he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6940" y="3280553"/>
            <a:ext cx="10230990" cy="25555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95349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 r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-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5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9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rary</a:t>
            </a:r>
            <a:r>
              <a:rPr sz="2800" spc="-4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takes c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gs</a:t>
            </a:r>
            <a:r>
              <a:rPr sz="2800" spc="-6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at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need</a:t>
            </a:r>
            <a:r>
              <a:rPr sz="2800" spc="-5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be</a:t>
            </a:r>
            <a:r>
              <a:rPr sz="2800" spc="-2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def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ned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2800" spc="0" dirty="0" smtClean="0">
                <a:latin typeface="Times New Roman"/>
                <a:cs typeface="Times New Roman"/>
              </a:rPr>
              <a:t>bef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r>
              <a:rPr sz="2800" spc="-7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ain()</a:t>
            </a:r>
            <a:r>
              <a:rPr sz="2800" spc="-5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ncti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4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exe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ed.</a:t>
            </a:r>
            <a:endParaRPr sz="2800">
              <a:latin typeface="Times New Roman"/>
              <a:cs typeface="Times New Roman"/>
            </a:endParaRPr>
          </a:p>
          <a:p>
            <a:pPr marL="901446" marR="53263">
              <a:lnSpc>
                <a:spcPct val="95825"/>
              </a:lnSpc>
              <a:spcBef>
                <a:spcPts val="649"/>
              </a:spcBef>
            </a:pPr>
            <a:r>
              <a:rPr sz="2800" spc="0" dirty="0" smtClean="0">
                <a:latin typeface="Times New Roman"/>
                <a:cs typeface="Times New Roman"/>
              </a:rPr>
              <a:t>One of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tho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2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g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is setti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-3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up</a:t>
            </a:r>
            <a:r>
              <a:rPr sz="2800" spc="-2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sta</a:t>
            </a:r>
            <a:r>
              <a:rPr sz="2800" spc="-14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k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by</a:t>
            </a:r>
            <a:r>
              <a:rPr sz="2800" spc="-2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loadi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-3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sta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k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ts val="3025"/>
              </a:lnSpc>
              <a:spcBef>
                <a:spcPts val="151"/>
              </a:spcBef>
            </a:pP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ter</a:t>
            </a:r>
            <a:r>
              <a:rPr sz="2800" spc="-6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regi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ter</a:t>
            </a:r>
            <a:r>
              <a:rPr sz="2800" spc="-6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with</a:t>
            </a:r>
            <a:r>
              <a:rPr sz="2800" spc="-4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start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add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ess</a:t>
            </a:r>
            <a:r>
              <a:rPr sz="2800" spc="-9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1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stack.</a:t>
            </a:r>
            <a:endParaRPr sz="2800">
              <a:latin typeface="Times New Roman"/>
              <a:cs typeface="Times New Roman"/>
            </a:endParaRPr>
          </a:p>
          <a:p>
            <a:pPr marL="895349" marR="53263">
              <a:lnSpc>
                <a:spcPct val="95825"/>
              </a:lnSpc>
              <a:spcBef>
                <a:spcPts val="661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CPU</a:t>
            </a:r>
            <a:r>
              <a:rPr sz="2800" spc="-4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has</a:t>
            </a:r>
            <a:r>
              <a:rPr sz="2800" spc="-3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ial</a:t>
            </a:r>
            <a:r>
              <a:rPr sz="2800" spc="-3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ucti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ns</a:t>
            </a:r>
            <a:r>
              <a:rPr sz="2800" spc="-10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-3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-1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val</a:t>
            </a:r>
            <a:r>
              <a:rPr sz="2800" spc="4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es</a:t>
            </a:r>
            <a:r>
              <a:rPr sz="2800" spc="-9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5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  <a:p>
            <a:pPr marL="12700" marR="53263">
              <a:lnSpc>
                <a:spcPts val="3025"/>
              </a:lnSpc>
              <a:spcBef>
                <a:spcPts val="151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stack</a:t>
            </a:r>
            <a:r>
              <a:rPr sz="2800" spc="-1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 p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ing</a:t>
            </a:r>
            <a:r>
              <a:rPr sz="2800" spc="-7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them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back.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5407152" y="3691128"/>
            <a:ext cx="6502908" cy="2485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16940" y="735747"/>
            <a:ext cx="6725486" cy="22146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463038" marR="20754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Imple</a:t>
            </a:r>
            <a:r>
              <a:rPr sz="4400" spc="-19" dirty="0" smtClean="0">
                <a:latin typeface="Times New Roman"/>
                <a:cs typeface="Times New Roman"/>
              </a:rPr>
              <a:t>m</a:t>
            </a:r>
            <a:r>
              <a:rPr sz="4400" spc="0" dirty="0" smtClean="0">
                <a:latin typeface="Times New Roman"/>
                <a:cs typeface="Times New Roman"/>
              </a:rPr>
              <a:t>entation</a:t>
            </a:r>
            <a:r>
              <a:rPr sz="4400" spc="-19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of</a:t>
            </a:r>
            <a:endParaRPr sz="4400">
              <a:latin typeface="Times New Roman"/>
              <a:cs typeface="Times New Roman"/>
            </a:endParaRPr>
          </a:p>
          <a:p>
            <a:pPr marL="12700" marR="56954">
              <a:lnSpc>
                <a:spcPct val="95825"/>
              </a:lnSpc>
              <a:spcBef>
                <a:spcPts val="3574"/>
              </a:spcBef>
            </a:pPr>
            <a:r>
              <a:rPr sz="2600" spc="0" dirty="0" smtClean="0">
                <a:latin typeface="Times New Roman"/>
                <a:cs typeface="Times New Roman"/>
              </a:rPr>
              <a:t>T</a:t>
            </a:r>
            <a:r>
              <a:rPr sz="2600" spc="9" dirty="0" smtClean="0">
                <a:latin typeface="Times New Roman"/>
                <a:cs typeface="Times New Roman"/>
              </a:rPr>
              <a:t>h</a:t>
            </a:r>
            <a:r>
              <a:rPr sz="2600" spc="0" dirty="0" smtClean="0">
                <a:latin typeface="Times New Roman"/>
                <a:cs typeface="Times New Roman"/>
              </a:rPr>
              <a:t>e</a:t>
            </a:r>
            <a:r>
              <a:rPr sz="2600" spc="-14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s</a:t>
            </a:r>
            <a:r>
              <a:rPr sz="2600" spc="-9" dirty="0" smtClean="0">
                <a:latin typeface="Times New Roman"/>
                <a:cs typeface="Times New Roman"/>
              </a:rPr>
              <a:t>t</a:t>
            </a:r>
            <a:r>
              <a:rPr sz="2600" spc="0" dirty="0" smtClean="0">
                <a:latin typeface="Times New Roman"/>
                <a:cs typeface="Times New Roman"/>
              </a:rPr>
              <a:t>a</a:t>
            </a:r>
            <a:r>
              <a:rPr sz="2600" spc="-9" dirty="0" smtClean="0">
                <a:latin typeface="Times New Roman"/>
                <a:cs typeface="Times New Roman"/>
              </a:rPr>
              <a:t>c</a:t>
            </a:r>
            <a:r>
              <a:rPr sz="2600" spc="0" dirty="0" smtClean="0">
                <a:latin typeface="Times New Roman"/>
                <a:cs typeface="Times New Roman"/>
              </a:rPr>
              <a:t>k i</a:t>
            </a:r>
            <a:r>
              <a:rPr sz="2600" spc="-9" dirty="0" smtClean="0">
                <a:latin typeface="Times New Roman"/>
                <a:cs typeface="Times New Roman"/>
              </a:rPr>
              <a:t>m</a:t>
            </a:r>
            <a:r>
              <a:rPr sz="2600" spc="0" dirty="0" smtClean="0">
                <a:latin typeface="Times New Roman"/>
                <a:cs typeface="Times New Roman"/>
              </a:rPr>
              <a:t>ple</a:t>
            </a:r>
            <a:r>
              <a:rPr sz="2600" spc="-9" dirty="0" smtClean="0">
                <a:latin typeface="Times New Roman"/>
                <a:cs typeface="Times New Roman"/>
              </a:rPr>
              <a:t>m</a:t>
            </a:r>
            <a:r>
              <a:rPr sz="2600" spc="0" dirty="0" smtClean="0">
                <a:latin typeface="Times New Roman"/>
                <a:cs typeface="Times New Roman"/>
              </a:rPr>
              <a:t>enta</a:t>
            </a:r>
            <a:r>
              <a:rPr sz="2600" spc="-9" dirty="0" smtClean="0">
                <a:latin typeface="Times New Roman"/>
                <a:cs typeface="Times New Roman"/>
              </a:rPr>
              <a:t>t</a:t>
            </a:r>
            <a:r>
              <a:rPr sz="2600" spc="0" dirty="0" smtClean="0">
                <a:latin typeface="Times New Roman"/>
                <a:cs typeface="Times New Roman"/>
              </a:rPr>
              <a:t>ion c</a:t>
            </a:r>
            <a:r>
              <a:rPr sz="2600" spc="-9" dirty="0" smtClean="0">
                <a:latin typeface="Times New Roman"/>
                <a:cs typeface="Times New Roman"/>
              </a:rPr>
              <a:t>a</a:t>
            </a:r>
            <a:r>
              <a:rPr sz="2600" spc="0" dirty="0" smtClean="0">
                <a:latin typeface="Times New Roman"/>
                <a:cs typeface="Times New Roman"/>
              </a:rPr>
              <a:t>n</a:t>
            </a:r>
            <a:r>
              <a:rPr sz="2600" spc="-4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be d</a:t>
            </a:r>
            <a:r>
              <a:rPr sz="2600" spc="9" dirty="0" smtClean="0">
                <a:latin typeface="Times New Roman"/>
                <a:cs typeface="Times New Roman"/>
              </a:rPr>
              <a:t>o</a:t>
            </a:r>
            <a:r>
              <a:rPr sz="2600" spc="0" dirty="0" smtClean="0">
                <a:latin typeface="Times New Roman"/>
                <a:cs typeface="Times New Roman"/>
              </a:rPr>
              <a:t>ne</a:t>
            </a:r>
            <a:r>
              <a:rPr sz="2600" spc="-25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using</a:t>
            </a:r>
            <a:endParaRPr sz="2600">
              <a:latin typeface="Times New Roman"/>
              <a:cs typeface="Times New Roman"/>
            </a:endParaRPr>
          </a:p>
          <a:p>
            <a:pPr marL="590550">
              <a:lnSpc>
                <a:spcPts val="2910"/>
              </a:lnSpc>
              <a:spcBef>
                <a:spcPts val="659"/>
              </a:spcBef>
            </a:pPr>
            <a:r>
              <a:rPr sz="3900" spc="-4" baseline="-2229" dirty="0" smtClean="0">
                <a:latin typeface="Times New Roman"/>
                <a:cs typeface="Times New Roman"/>
              </a:rPr>
              <a:t>(i</a:t>
            </a:r>
            <a:r>
              <a:rPr sz="3900" spc="0" baseline="-2229" dirty="0" smtClean="0">
                <a:latin typeface="Times New Roman"/>
                <a:cs typeface="Times New Roman"/>
              </a:rPr>
              <a:t>)Arr</a:t>
            </a:r>
            <a:r>
              <a:rPr sz="3900" spc="-9" baseline="-2229" dirty="0" smtClean="0">
                <a:latin typeface="Times New Roman"/>
                <a:cs typeface="Times New Roman"/>
              </a:rPr>
              <a:t>a</a:t>
            </a:r>
            <a:r>
              <a:rPr sz="3900" spc="0" baseline="-2229" dirty="0" smtClean="0">
                <a:latin typeface="Times New Roman"/>
                <a:cs typeface="Times New Roman"/>
              </a:rPr>
              <a:t>y</a:t>
            </a:r>
            <a:r>
              <a:rPr sz="3900" spc="-4" baseline="-2229" dirty="0" smtClean="0">
                <a:latin typeface="Times New Roman"/>
                <a:cs typeface="Times New Roman"/>
              </a:rPr>
              <a:t> </a:t>
            </a:r>
            <a:r>
              <a:rPr sz="3900" spc="0" baseline="-2229" dirty="0" smtClean="0">
                <a:latin typeface="Times New Roman"/>
                <a:cs typeface="Times New Roman"/>
              </a:rPr>
              <a:t>:Arr</a:t>
            </a:r>
            <a:r>
              <a:rPr sz="3900" spc="-9" baseline="-2229" dirty="0" smtClean="0">
                <a:latin typeface="Times New Roman"/>
                <a:cs typeface="Times New Roman"/>
              </a:rPr>
              <a:t>a</a:t>
            </a:r>
            <a:r>
              <a:rPr sz="3900" spc="0" baseline="-2229" dirty="0" smtClean="0">
                <a:latin typeface="Times New Roman"/>
                <a:cs typeface="Times New Roman"/>
              </a:rPr>
              <a:t>y</a:t>
            </a:r>
            <a:r>
              <a:rPr sz="3900" spc="-19" baseline="-2229" dirty="0" smtClean="0">
                <a:latin typeface="Times New Roman"/>
                <a:cs typeface="Times New Roman"/>
              </a:rPr>
              <a:t> </a:t>
            </a:r>
            <a:r>
              <a:rPr sz="3900" spc="0" baseline="-2229" dirty="0" smtClean="0">
                <a:latin typeface="Times New Roman"/>
                <a:cs typeface="Times New Roman"/>
              </a:rPr>
              <a:t>is a </a:t>
            </a:r>
            <a:r>
              <a:rPr sz="3900" spc="-14" baseline="-2229" dirty="0" smtClean="0">
                <a:latin typeface="Times New Roman"/>
                <a:cs typeface="Times New Roman"/>
              </a:rPr>
              <a:t>s</a:t>
            </a:r>
            <a:r>
              <a:rPr sz="3900" spc="0" baseline="-2229" dirty="0" smtClean="0">
                <a:latin typeface="Times New Roman"/>
                <a:cs typeface="Times New Roman"/>
              </a:rPr>
              <a:t>t</a:t>
            </a:r>
            <a:r>
              <a:rPr sz="3900" spc="-9" baseline="-2229" dirty="0" smtClean="0">
                <a:latin typeface="Times New Roman"/>
                <a:cs typeface="Times New Roman"/>
              </a:rPr>
              <a:t>a</a:t>
            </a:r>
            <a:r>
              <a:rPr sz="3900" spc="0" baseline="-2229" dirty="0" smtClean="0">
                <a:latin typeface="Times New Roman"/>
                <a:cs typeface="Times New Roman"/>
              </a:rPr>
              <a:t>t</a:t>
            </a:r>
            <a:r>
              <a:rPr sz="3900" spc="-9" baseline="-2229" dirty="0" smtClean="0">
                <a:latin typeface="Times New Roman"/>
                <a:cs typeface="Times New Roman"/>
              </a:rPr>
              <a:t>i</a:t>
            </a:r>
            <a:r>
              <a:rPr sz="3900" spc="0" baseline="-2229" dirty="0" smtClean="0">
                <a:latin typeface="Times New Roman"/>
                <a:cs typeface="Times New Roman"/>
              </a:rPr>
              <a:t>c</a:t>
            </a:r>
            <a:r>
              <a:rPr sz="3900" spc="14" baseline="-2229" dirty="0" smtClean="0">
                <a:latin typeface="Times New Roman"/>
                <a:cs typeface="Times New Roman"/>
              </a:rPr>
              <a:t> </a:t>
            </a:r>
            <a:r>
              <a:rPr sz="3900" spc="0" baseline="-2229" dirty="0" smtClean="0">
                <a:latin typeface="Times New Roman"/>
                <a:cs typeface="Times New Roman"/>
              </a:rPr>
              <a:t>data</a:t>
            </a:r>
            <a:r>
              <a:rPr sz="3900" spc="-19" baseline="-2229" dirty="0" smtClean="0">
                <a:latin typeface="Times New Roman"/>
                <a:cs typeface="Times New Roman"/>
              </a:rPr>
              <a:t> </a:t>
            </a:r>
            <a:r>
              <a:rPr sz="3900" spc="0" baseline="-2229" dirty="0" smtClean="0">
                <a:latin typeface="Times New Roman"/>
                <a:cs typeface="Times New Roman"/>
              </a:rPr>
              <a:t>s</a:t>
            </a:r>
            <a:r>
              <a:rPr sz="3900" spc="-9" baseline="-2229" dirty="0" smtClean="0">
                <a:latin typeface="Times New Roman"/>
                <a:cs typeface="Times New Roman"/>
              </a:rPr>
              <a:t>t</a:t>
            </a:r>
            <a:r>
              <a:rPr sz="3900" spc="0" baseline="-2229" dirty="0" smtClean="0">
                <a:latin typeface="Times New Roman"/>
                <a:cs typeface="Times New Roman"/>
              </a:rPr>
              <a:t>ructure</a:t>
            </a:r>
            <a:r>
              <a:rPr sz="3900" spc="-9" baseline="-2229" dirty="0" smtClean="0">
                <a:latin typeface="Times New Roman"/>
                <a:cs typeface="Times New Roman"/>
              </a:rPr>
              <a:t> </a:t>
            </a:r>
            <a:r>
              <a:rPr sz="3900" spc="0" baseline="-2229" dirty="0" smtClean="0">
                <a:latin typeface="Times New Roman"/>
                <a:cs typeface="Times New Roman"/>
              </a:rPr>
              <a:t>so the</a:t>
            </a:r>
            <a:endParaRPr sz="2600">
              <a:latin typeface="Times New Roman"/>
              <a:cs typeface="Times New Roman"/>
            </a:endParaRPr>
          </a:p>
          <a:p>
            <a:pPr marL="12700" marR="56954">
              <a:lnSpc>
                <a:spcPts val="2580"/>
              </a:lnSpc>
            </a:pPr>
            <a:r>
              <a:rPr sz="3900" spc="0" baseline="1114" dirty="0" smtClean="0">
                <a:latin typeface="Times New Roman"/>
                <a:cs typeface="Times New Roman"/>
              </a:rPr>
              <a:t>f</a:t>
            </a:r>
            <a:r>
              <a:rPr sz="3900" spc="-9" baseline="1114" dirty="0" smtClean="0">
                <a:latin typeface="Times New Roman"/>
                <a:cs typeface="Times New Roman"/>
              </a:rPr>
              <a:t>i</a:t>
            </a:r>
            <a:r>
              <a:rPr sz="3900" spc="0" baseline="1114" dirty="0" smtClean="0">
                <a:latin typeface="Times New Roman"/>
                <a:cs typeface="Times New Roman"/>
              </a:rPr>
              <a:t>xed</a:t>
            </a:r>
            <a:r>
              <a:rPr sz="3900" spc="-9" baseline="1114" dirty="0" smtClean="0">
                <a:latin typeface="Times New Roman"/>
                <a:cs typeface="Times New Roman"/>
              </a:rPr>
              <a:t> </a:t>
            </a:r>
            <a:r>
              <a:rPr sz="3900" spc="0" baseline="1114" dirty="0" smtClean="0">
                <a:latin typeface="Times New Roman"/>
                <a:cs typeface="Times New Roman"/>
              </a:rPr>
              <a:t>in </a:t>
            </a:r>
            <a:r>
              <a:rPr sz="3900" spc="-9" baseline="1114" dirty="0" smtClean="0">
                <a:latin typeface="Times New Roman"/>
                <a:cs typeface="Times New Roman"/>
              </a:rPr>
              <a:t>s</a:t>
            </a:r>
            <a:r>
              <a:rPr sz="3900" spc="0" baseline="1114" dirty="0" smtClean="0">
                <a:latin typeface="Times New Roman"/>
                <a:cs typeface="Times New Roman"/>
              </a:rPr>
              <a:t>i</a:t>
            </a:r>
            <a:r>
              <a:rPr sz="3900" spc="-9" baseline="1114" dirty="0" smtClean="0">
                <a:latin typeface="Times New Roman"/>
                <a:cs typeface="Times New Roman"/>
              </a:rPr>
              <a:t>z</a:t>
            </a:r>
            <a:r>
              <a:rPr sz="3900" spc="0" baseline="1114" dirty="0" smtClean="0">
                <a:latin typeface="Times New Roman"/>
                <a:cs typeface="Times New Roman"/>
              </a:rPr>
              <a:t>e.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49435" y="735747"/>
            <a:ext cx="1259346" cy="585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stack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42749" y="2277189"/>
            <a:ext cx="1375680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-9" dirty="0" smtClean="0">
                <a:latin typeface="Times New Roman"/>
                <a:cs typeface="Times New Roman"/>
              </a:rPr>
              <a:t>c</a:t>
            </a:r>
            <a:r>
              <a:rPr sz="2600" spc="0" dirty="0" smtClean="0">
                <a:latin typeface="Times New Roman"/>
                <a:cs typeface="Times New Roman"/>
              </a:rPr>
              <a:t>olle</a:t>
            </a:r>
            <a:r>
              <a:rPr sz="2600" spc="-9" dirty="0" smtClean="0">
                <a:latin typeface="Times New Roman"/>
                <a:cs typeface="Times New Roman"/>
              </a:rPr>
              <a:t>c</a:t>
            </a:r>
            <a:r>
              <a:rPr sz="2600" spc="0" dirty="0" smtClean="0">
                <a:latin typeface="Times New Roman"/>
                <a:cs typeface="Times New Roman"/>
              </a:rPr>
              <a:t>t</a:t>
            </a:r>
            <a:r>
              <a:rPr sz="2600" spc="-9" dirty="0" smtClean="0">
                <a:latin typeface="Times New Roman"/>
                <a:cs typeface="Times New Roman"/>
              </a:rPr>
              <a:t>i</a:t>
            </a:r>
            <a:r>
              <a:rPr sz="2600" spc="0" dirty="0" smtClean="0">
                <a:latin typeface="Times New Roman"/>
                <a:cs typeface="Times New Roman"/>
              </a:rPr>
              <a:t>on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25439" y="2277189"/>
            <a:ext cx="2101915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of</a:t>
            </a:r>
            <a:r>
              <a:rPr sz="2600" spc="-9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data</a:t>
            </a:r>
            <a:r>
              <a:rPr sz="2600" spc="-9" dirty="0" smtClean="0">
                <a:latin typeface="Times New Roman"/>
                <a:cs typeface="Times New Roman"/>
              </a:rPr>
              <a:t> m</a:t>
            </a:r>
            <a:r>
              <a:rPr sz="2600" spc="0" dirty="0" smtClean="0">
                <a:latin typeface="Times New Roman"/>
                <a:cs typeface="Times New Roman"/>
              </a:rPr>
              <a:t>ust </a:t>
            </a:r>
            <a:r>
              <a:rPr sz="2600" spc="9" dirty="0" smtClean="0">
                <a:latin typeface="Times New Roman"/>
                <a:cs typeface="Times New Roman"/>
              </a:rPr>
              <a:t>b</a:t>
            </a:r>
            <a:r>
              <a:rPr sz="2600" spc="0" dirty="0" smtClean="0">
                <a:latin typeface="Times New Roman"/>
                <a:cs typeface="Times New Roman"/>
              </a:rPr>
              <a:t>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940" y="3038046"/>
            <a:ext cx="3104231" cy="28939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00"/>
              </a:lnSpc>
              <a:spcBef>
                <a:spcPts val="320"/>
              </a:spcBef>
            </a:pPr>
            <a:r>
              <a:rPr sz="2600" spc="0" dirty="0" smtClean="0">
                <a:latin typeface="Times New Roman"/>
                <a:cs typeface="Times New Roman"/>
              </a:rPr>
              <a:t>T</a:t>
            </a:r>
            <a:r>
              <a:rPr sz="2600" spc="9" dirty="0" smtClean="0">
                <a:latin typeface="Times New Roman"/>
                <a:cs typeface="Times New Roman"/>
              </a:rPr>
              <a:t>h</a:t>
            </a:r>
            <a:r>
              <a:rPr sz="2600" spc="0" dirty="0" smtClean="0">
                <a:latin typeface="Times New Roman"/>
                <a:cs typeface="Times New Roman"/>
              </a:rPr>
              <a:t>e</a:t>
            </a:r>
            <a:r>
              <a:rPr sz="2600" spc="-14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o</a:t>
            </a:r>
            <a:r>
              <a:rPr sz="2600" spc="9" dirty="0" smtClean="0">
                <a:latin typeface="Times New Roman"/>
                <a:cs typeface="Times New Roman"/>
              </a:rPr>
              <a:t>n</a:t>
            </a:r>
            <a:r>
              <a:rPr sz="2600" spc="0" dirty="0" smtClean="0">
                <a:latin typeface="Times New Roman"/>
                <a:cs typeface="Times New Roman"/>
              </a:rPr>
              <a:t>ly</a:t>
            </a:r>
            <a:r>
              <a:rPr sz="2600" spc="-25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pr</a:t>
            </a:r>
            <a:r>
              <a:rPr sz="2600" spc="4" dirty="0" smtClean="0">
                <a:latin typeface="Times New Roman"/>
                <a:cs typeface="Times New Roman"/>
              </a:rPr>
              <a:t>o</a:t>
            </a:r>
            <a:r>
              <a:rPr sz="2600" spc="0" dirty="0" smtClean="0">
                <a:latin typeface="Times New Roman"/>
                <a:cs typeface="Times New Roman"/>
              </a:rPr>
              <a:t>blem</a:t>
            </a:r>
            <a:r>
              <a:rPr sz="2600" spc="-25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with init</a:t>
            </a:r>
            <a:r>
              <a:rPr sz="2600" spc="-9" dirty="0" smtClean="0">
                <a:latin typeface="Times New Roman"/>
                <a:cs typeface="Times New Roman"/>
              </a:rPr>
              <a:t>i</a:t>
            </a:r>
            <a:r>
              <a:rPr sz="2600" spc="0" dirty="0" smtClean="0">
                <a:latin typeface="Times New Roman"/>
                <a:cs typeface="Times New Roman"/>
              </a:rPr>
              <a:t>a</a:t>
            </a:r>
            <a:r>
              <a:rPr sz="2600" spc="-9" dirty="0" smtClean="0">
                <a:latin typeface="Times New Roman"/>
                <a:cs typeface="Times New Roman"/>
              </a:rPr>
              <a:t>l</a:t>
            </a:r>
            <a:r>
              <a:rPr sz="2600" spc="0" dirty="0" smtClean="0">
                <a:latin typeface="Times New Roman"/>
                <a:cs typeface="Times New Roman"/>
              </a:rPr>
              <a:t>l</a:t>
            </a:r>
            <a:r>
              <a:rPr sz="2600" spc="-164" dirty="0" smtClean="0">
                <a:latin typeface="Times New Roman"/>
                <a:cs typeface="Times New Roman"/>
              </a:rPr>
              <a:t>y</a:t>
            </a:r>
            <a:r>
              <a:rPr sz="2600" spc="0" dirty="0" smtClean="0">
                <a:latin typeface="Times New Roman"/>
                <a:cs typeface="Times New Roman"/>
              </a:rPr>
              <a:t>.</a:t>
            </a:r>
            <a:endParaRPr sz="2600">
              <a:latin typeface="Times New Roman"/>
              <a:cs typeface="Times New Roman"/>
            </a:endParaRPr>
          </a:p>
          <a:p>
            <a:pPr marL="12700" marR="44254">
              <a:lnSpc>
                <a:spcPct val="95825"/>
              </a:lnSpc>
              <a:spcBef>
                <a:spcPts val="439"/>
              </a:spcBef>
            </a:pPr>
            <a:r>
              <a:rPr sz="2600" spc="0" dirty="0" smtClean="0">
                <a:latin typeface="Times New Roman"/>
                <a:cs typeface="Times New Roman"/>
              </a:rPr>
              <a:t>s</a:t>
            </a:r>
            <a:r>
              <a:rPr sz="2600" spc="-9" dirty="0" smtClean="0">
                <a:latin typeface="Times New Roman"/>
                <a:cs typeface="Times New Roman"/>
              </a:rPr>
              <a:t>t</a:t>
            </a:r>
            <a:r>
              <a:rPr sz="2600" spc="0" dirty="0" smtClean="0">
                <a:latin typeface="Times New Roman"/>
                <a:cs typeface="Times New Roman"/>
              </a:rPr>
              <a:t>ruct</a:t>
            </a:r>
            <a:r>
              <a:rPr sz="2600" spc="-4" dirty="0" smtClean="0">
                <a:latin typeface="Times New Roman"/>
                <a:cs typeface="Times New Roman"/>
              </a:rPr>
              <a:t> </a:t>
            </a:r>
            <a:r>
              <a:rPr sz="2600" spc="0" dirty="0" smtClean="0">
                <a:latin typeface="Times New Roman"/>
                <a:cs typeface="Times New Roman"/>
              </a:rPr>
              <a:t>s</a:t>
            </a:r>
            <a:r>
              <a:rPr sz="2600" spc="-9" dirty="0" smtClean="0">
                <a:latin typeface="Times New Roman"/>
                <a:cs typeface="Times New Roman"/>
              </a:rPr>
              <a:t>t</a:t>
            </a:r>
            <a:r>
              <a:rPr sz="2600" spc="0" dirty="0" smtClean="0">
                <a:latin typeface="Times New Roman"/>
                <a:cs typeface="Times New Roman"/>
              </a:rPr>
              <a:t>a</a:t>
            </a:r>
            <a:r>
              <a:rPr sz="2600" spc="-9" dirty="0" smtClean="0">
                <a:latin typeface="Times New Roman"/>
                <a:cs typeface="Times New Roman"/>
              </a:rPr>
              <a:t>c</a:t>
            </a:r>
            <a:r>
              <a:rPr sz="2600" spc="0" dirty="0" smtClean="0">
                <a:latin typeface="Times New Roman"/>
                <a:cs typeface="Times New Roman"/>
              </a:rPr>
              <a:t>k</a:t>
            </a:r>
            <a:endParaRPr sz="2600">
              <a:latin typeface="Times New Roman"/>
              <a:cs typeface="Times New Roman"/>
            </a:endParaRPr>
          </a:p>
          <a:p>
            <a:pPr marL="12700" marR="44254">
              <a:lnSpc>
                <a:spcPct val="95825"/>
              </a:lnSpc>
              <a:spcBef>
                <a:spcPts val="516"/>
              </a:spcBef>
            </a:pPr>
            <a:r>
              <a:rPr sz="2600" spc="0" dirty="0" smtClean="0">
                <a:latin typeface="Times New Roman"/>
                <a:cs typeface="Times New Roman"/>
              </a:rPr>
              <a:t>{</a:t>
            </a:r>
            <a:endParaRPr sz="2600">
              <a:latin typeface="Times New Roman"/>
              <a:cs typeface="Times New Roman"/>
            </a:endParaRPr>
          </a:p>
          <a:p>
            <a:pPr marL="343712" marR="44254">
              <a:lnSpc>
                <a:spcPct val="95825"/>
              </a:lnSpc>
              <a:spcBef>
                <a:spcPts val="502"/>
              </a:spcBef>
            </a:pPr>
            <a:r>
              <a:rPr sz="2600" spc="0" dirty="0" smtClean="0">
                <a:latin typeface="Times New Roman"/>
                <a:cs typeface="Times New Roman"/>
              </a:rPr>
              <a:t>int s</a:t>
            </a:r>
            <a:r>
              <a:rPr sz="2600" spc="-9" dirty="0" smtClean="0">
                <a:latin typeface="Times New Roman"/>
                <a:cs typeface="Times New Roman"/>
              </a:rPr>
              <a:t>t</a:t>
            </a:r>
            <a:r>
              <a:rPr sz="2600" spc="4" dirty="0" smtClean="0">
                <a:latin typeface="Times New Roman"/>
                <a:cs typeface="Times New Roman"/>
              </a:rPr>
              <a:t>k</a:t>
            </a:r>
            <a:r>
              <a:rPr sz="2600" spc="0" dirty="0" smtClean="0">
                <a:latin typeface="Times New Roman"/>
                <a:cs typeface="Times New Roman"/>
              </a:rPr>
              <a:t>[MAX</a:t>
            </a:r>
            <a:r>
              <a:rPr sz="2600" spc="9" dirty="0" smtClean="0">
                <a:latin typeface="Times New Roman"/>
                <a:cs typeface="Times New Roman"/>
              </a:rPr>
              <a:t>S</a:t>
            </a:r>
            <a:r>
              <a:rPr sz="2600" spc="0" dirty="0" smtClean="0">
                <a:latin typeface="Times New Roman"/>
                <a:cs typeface="Times New Roman"/>
              </a:rPr>
              <a:t>IZE</a:t>
            </a:r>
            <a:r>
              <a:rPr sz="2600" spc="-9" dirty="0" smtClean="0">
                <a:latin typeface="Times New Roman"/>
                <a:cs typeface="Times New Roman"/>
              </a:rPr>
              <a:t>]</a:t>
            </a:r>
            <a:r>
              <a:rPr sz="2600" spc="0" dirty="0" smtClean="0">
                <a:latin typeface="Times New Roman"/>
                <a:cs typeface="Times New Roman"/>
              </a:rPr>
              <a:t>;</a:t>
            </a:r>
            <a:endParaRPr sz="2600">
              <a:latin typeface="Times New Roman"/>
              <a:cs typeface="Times New Roman"/>
            </a:endParaRPr>
          </a:p>
          <a:p>
            <a:pPr marL="343712" marR="44254">
              <a:lnSpc>
                <a:spcPct val="95825"/>
              </a:lnSpc>
              <a:spcBef>
                <a:spcPts val="502"/>
              </a:spcBef>
            </a:pPr>
            <a:r>
              <a:rPr sz="2600" spc="0" dirty="0" smtClean="0">
                <a:latin typeface="Times New Roman"/>
                <a:cs typeface="Times New Roman"/>
              </a:rPr>
              <a:t>int </a:t>
            </a:r>
            <a:r>
              <a:rPr sz="2600" spc="-9" dirty="0" smtClean="0">
                <a:latin typeface="Times New Roman"/>
                <a:cs typeface="Times New Roman"/>
              </a:rPr>
              <a:t>t</a:t>
            </a:r>
            <a:r>
              <a:rPr sz="2600" spc="0" dirty="0" smtClean="0">
                <a:latin typeface="Times New Roman"/>
                <a:cs typeface="Times New Roman"/>
              </a:rPr>
              <a:t>o</a:t>
            </a:r>
            <a:r>
              <a:rPr sz="2600" spc="9" dirty="0" smtClean="0">
                <a:latin typeface="Times New Roman"/>
                <a:cs typeface="Times New Roman"/>
              </a:rPr>
              <a:t>p</a:t>
            </a:r>
            <a:r>
              <a:rPr sz="2600" spc="0" dirty="0" smtClean="0">
                <a:latin typeface="Times New Roman"/>
                <a:cs typeface="Times New Roman"/>
              </a:rPr>
              <a:t>;</a:t>
            </a:r>
            <a:endParaRPr sz="2600">
              <a:latin typeface="Times New Roman"/>
              <a:cs typeface="Times New Roman"/>
            </a:endParaRPr>
          </a:p>
          <a:p>
            <a:pPr marL="12700" marR="44254">
              <a:lnSpc>
                <a:spcPct val="95825"/>
              </a:lnSpc>
              <a:spcBef>
                <a:spcPts val="514"/>
              </a:spcBef>
            </a:pPr>
            <a:r>
              <a:rPr sz="2600" spc="0" dirty="0" smtClean="0">
                <a:latin typeface="Times New Roman"/>
                <a:cs typeface="Times New Roman"/>
              </a:rPr>
              <a:t>};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34193" y="3038046"/>
            <a:ext cx="552879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this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4743" y="3038046"/>
            <a:ext cx="2147222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impl</a:t>
            </a:r>
            <a:r>
              <a:rPr sz="2600" spc="-9" dirty="0" smtClean="0">
                <a:latin typeface="Times New Roman"/>
                <a:cs typeface="Times New Roman"/>
              </a:rPr>
              <a:t>e</a:t>
            </a:r>
            <a:r>
              <a:rPr sz="2600" spc="0" dirty="0" smtClean="0">
                <a:latin typeface="Times New Roman"/>
                <a:cs typeface="Times New Roman"/>
              </a:rPr>
              <a:t>m</a:t>
            </a:r>
            <a:r>
              <a:rPr sz="2600" spc="-9" dirty="0" smtClean="0">
                <a:latin typeface="Times New Roman"/>
                <a:cs typeface="Times New Roman"/>
              </a:rPr>
              <a:t>e</a:t>
            </a:r>
            <a:r>
              <a:rPr sz="2600" spc="0" dirty="0" smtClean="0">
                <a:latin typeface="Times New Roman"/>
                <a:cs typeface="Times New Roman"/>
              </a:rPr>
              <a:t>ntat</a:t>
            </a:r>
            <a:r>
              <a:rPr sz="2600" spc="-9" dirty="0" smtClean="0">
                <a:latin typeface="Times New Roman"/>
                <a:cs typeface="Times New Roman"/>
              </a:rPr>
              <a:t>i</a:t>
            </a:r>
            <a:r>
              <a:rPr sz="2600" spc="0" dirty="0" smtClean="0">
                <a:latin typeface="Times New Roman"/>
                <a:cs typeface="Times New Roman"/>
              </a:rPr>
              <a:t>on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50959" y="3038046"/>
            <a:ext cx="295588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is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53226" y="3038046"/>
            <a:ext cx="752957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ar</a:t>
            </a:r>
            <a:r>
              <a:rPr sz="2600" spc="-9" dirty="0" smtClean="0">
                <a:latin typeface="Times New Roman"/>
                <a:cs typeface="Times New Roman"/>
              </a:rPr>
              <a:t>r</a:t>
            </a:r>
            <a:r>
              <a:rPr sz="2600" spc="0" dirty="0" smtClean="0">
                <a:latin typeface="Times New Roman"/>
                <a:cs typeface="Times New Roman"/>
              </a:rPr>
              <a:t>ay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12201" y="3038046"/>
            <a:ext cx="588265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s</a:t>
            </a:r>
            <a:r>
              <a:rPr sz="2600" spc="-9" dirty="0" smtClean="0">
                <a:latin typeface="Times New Roman"/>
                <a:cs typeface="Times New Roman"/>
              </a:rPr>
              <a:t>i</a:t>
            </a:r>
            <a:r>
              <a:rPr sz="2600" spc="0" dirty="0" smtClean="0">
                <a:latin typeface="Times New Roman"/>
                <a:cs typeface="Times New Roman"/>
              </a:rPr>
              <a:t>ze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07806" y="3038046"/>
            <a:ext cx="71823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must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33049" y="3038046"/>
            <a:ext cx="387194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be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526261" y="3038046"/>
            <a:ext cx="1266216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Times New Roman"/>
                <a:cs typeface="Times New Roman"/>
              </a:rPr>
              <a:t>spec</a:t>
            </a:r>
            <a:r>
              <a:rPr sz="2600" spc="-9" dirty="0" smtClean="0">
                <a:latin typeface="Times New Roman"/>
                <a:cs typeface="Times New Roman"/>
              </a:rPr>
              <a:t>i</a:t>
            </a:r>
            <a:r>
              <a:rPr sz="2600" spc="0" dirty="0" smtClean="0">
                <a:latin typeface="Times New Roman"/>
                <a:cs typeface="Times New Roman"/>
              </a:rPr>
              <a:t>fi</a:t>
            </a:r>
            <a:r>
              <a:rPr sz="2600" spc="-9" dirty="0" smtClean="0">
                <a:latin typeface="Times New Roman"/>
                <a:cs typeface="Times New Roman"/>
              </a:rPr>
              <a:t>e</a:t>
            </a:r>
            <a:r>
              <a:rPr sz="2600" spc="0" dirty="0" smtClean="0">
                <a:latin typeface="Times New Roman"/>
                <a:cs typeface="Times New Roman"/>
              </a:rPr>
              <a:t>d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5774436" y="2894076"/>
            <a:ext cx="5327904" cy="34503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61822" y="1251884"/>
            <a:ext cx="9560906" cy="3824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Implem</a:t>
            </a:r>
            <a:r>
              <a:rPr sz="2800" spc="-9" dirty="0" smtClean="0">
                <a:latin typeface="Times New Roman"/>
                <a:cs typeface="Times New Roman"/>
              </a:rPr>
              <a:t>e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tat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4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-7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4" dirty="0" smtClean="0">
                <a:latin typeface="Times New Roman"/>
                <a:cs typeface="Times New Roman"/>
              </a:rPr>
              <a:t>k</a:t>
            </a:r>
            <a:r>
              <a:rPr sz="2800" spc="0" dirty="0" smtClean="0">
                <a:latin typeface="Times New Roman"/>
                <a:cs typeface="Times New Roman"/>
              </a:rPr>
              <a:t>ed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 :Li</a:t>
            </a:r>
            <a:r>
              <a:rPr sz="2800" spc="4" dirty="0" smtClean="0">
                <a:latin typeface="Times New Roman"/>
                <a:cs typeface="Times New Roman"/>
              </a:rPr>
              <a:t>nk</a:t>
            </a:r>
            <a:r>
              <a:rPr sz="2800" spc="0" dirty="0" smtClean="0">
                <a:latin typeface="Times New Roman"/>
                <a:cs typeface="Times New Roman"/>
              </a:rPr>
              <a:t>ed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 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-1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 </a:t>
            </a:r>
            <a:r>
              <a:rPr sz="2800" spc="4" dirty="0" smtClean="0">
                <a:latin typeface="Times New Roman"/>
                <a:cs typeface="Times New Roman"/>
              </a:rPr>
              <a:t>dyn</a:t>
            </a:r>
            <a:r>
              <a:rPr sz="2800" spc="0" dirty="0" smtClean="0">
                <a:latin typeface="Times New Roman"/>
                <a:cs typeface="Times New Roman"/>
              </a:rPr>
              <a:t>a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ic</a:t>
            </a:r>
            <a:r>
              <a:rPr sz="2800" spc="-41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ata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90422" y="1637935"/>
            <a:ext cx="889879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14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ct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re.</a:t>
            </a:r>
            <a:r>
              <a:rPr sz="2800" spc="-6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So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co</a:t>
            </a:r>
            <a:r>
              <a:rPr sz="2800" spc="9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lect</a:t>
            </a:r>
            <a:r>
              <a:rPr sz="2800" spc="4" dirty="0" smtClean="0">
                <a:latin typeface="Times New Roman"/>
                <a:cs typeface="Times New Roman"/>
              </a:rPr>
              <a:t>io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47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9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ata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can </a:t>
            </a:r>
            <a:r>
              <a:rPr sz="2800" spc="4" dirty="0" smtClean="0">
                <a:latin typeface="Times New Roman"/>
                <a:cs typeface="Times New Roman"/>
              </a:rPr>
              <a:t>b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u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ed</a:t>
            </a:r>
            <a:r>
              <a:rPr sz="2800" spc="-5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which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</a:t>
            </a:r>
            <a:r>
              <a:rPr sz="2800" spc="4" dirty="0" smtClean="0">
                <a:latin typeface="Times New Roman"/>
                <a:cs typeface="Times New Roman"/>
              </a:rPr>
              <a:t> v</a:t>
            </a:r>
            <a:r>
              <a:rPr sz="2800" spc="0" dirty="0" smtClean="0">
                <a:latin typeface="Times New Roman"/>
                <a:cs typeface="Times New Roman"/>
              </a:rPr>
              <a:t>ar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ab</a:t>
            </a:r>
            <a:r>
              <a:rPr sz="2800" spc="9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797195" y="1637935"/>
            <a:ext cx="35492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163649" y="1637935"/>
            <a:ext cx="63189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ze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90422" y="2021983"/>
            <a:ext cx="525981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and</a:t>
            </a:r>
            <a:r>
              <a:rPr sz="2800" spc="-3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14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ct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re.</a:t>
            </a:r>
            <a:r>
              <a:rPr sz="2800" spc="-10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33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14" dirty="0" smtClean="0">
                <a:latin typeface="Times New Roman"/>
                <a:cs typeface="Times New Roman"/>
              </a:rPr>
              <a:t>o</a:t>
            </a:r>
            <a:r>
              <a:rPr sz="2800" spc="4" dirty="0" smtClean="0">
                <a:latin typeface="Times New Roman"/>
                <a:cs typeface="Times New Roman"/>
              </a:rPr>
              <a:t>g</a:t>
            </a:r>
            <a:r>
              <a:rPr sz="2800" spc="0" dirty="0" smtClean="0">
                <a:latin typeface="Times New Roman"/>
                <a:cs typeface="Times New Roman"/>
              </a:rPr>
              <a:t>ram</a:t>
            </a:r>
            <a:r>
              <a:rPr sz="2800" spc="-9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execu</a:t>
            </a:r>
            <a:r>
              <a:rPr sz="2800" spc="9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59277" y="2021983"/>
            <a:ext cx="57153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can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40918" y="2021983"/>
            <a:ext cx="81121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9" dirty="0" smtClean="0">
                <a:latin typeface="Times New Roman"/>
                <a:cs typeface="Times New Roman"/>
              </a:rPr>
              <a:t>g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1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w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311" y="2021983"/>
            <a:ext cx="5914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and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66257" y="2021983"/>
            <a:ext cx="96958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9" dirty="0" smtClean="0">
                <a:latin typeface="Times New Roman"/>
                <a:cs typeface="Times New Roman"/>
              </a:rPr>
              <a:t>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k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43470" y="2021983"/>
            <a:ext cx="35492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90422" y="2405786"/>
            <a:ext cx="413663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ac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om</a:t>
            </a:r>
            <a:r>
              <a:rPr sz="2800" spc="-1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ate</a:t>
            </a:r>
            <a:r>
              <a:rPr sz="2800" spc="-12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 data bei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37192" y="2405786"/>
            <a:ext cx="103792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re</a:t>
            </a:r>
            <a:r>
              <a:rPr sz="2800" spc="4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1822" y="3429016"/>
            <a:ext cx="86874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uct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39254" y="3429016"/>
            <a:ext cx="2119112" cy="14033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No</a:t>
            </a:r>
            <a:r>
              <a:rPr sz="2800" spc="4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4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{</a:t>
            </a:r>
            <a:endParaRPr sz="2800">
              <a:latin typeface="Times New Roman"/>
              <a:cs typeface="Times New Roman"/>
            </a:endParaRPr>
          </a:p>
          <a:p>
            <a:pPr marL="50023" marR="53263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int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data;</a:t>
            </a:r>
            <a:endParaRPr sz="2800">
              <a:latin typeface="Times New Roman"/>
              <a:cs typeface="Times New Roman"/>
            </a:endParaRPr>
          </a:p>
          <a:p>
            <a:pPr marL="228331">
              <a:lnSpc>
                <a:spcPct val="95825"/>
              </a:lnSpc>
              <a:spcBef>
                <a:spcPts val="814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uct</a:t>
            </a:r>
            <a:r>
              <a:rPr sz="2800" spc="-3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No</a:t>
            </a:r>
            <a:r>
              <a:rPr sz="2800" spc="4" dirty="0" smtClean="0">
                <a:latin typeface="Times New Roman"/>
                <a:cs typeface="Times New Roman"/>
              </a:rPr>
              <a:t>d</a:t>
            </a:r>
            <a:r>
              <a:rPr sz="2800" spc="0" dirty="0" smtClean="0">
                <a:latin typeface="Times New Roman"/>
                <a:cs typeface="Times New Roman"/>
              </a:rPr>
              <a:t>e*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8476" y="4451874"/>
            <a:ext cx="73061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4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k;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1822" y="4962414"/>
            <a:ext cx="869112" cy="8910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};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st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uct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539297" y="5472709"/>
            <a:ext cx="166911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Node*</a:t>
            </a:r>
            <a:r>
              <a:rPr sz="2800" spc="-7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;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16940" y="837590"/>
            <a:ext cx="10239041" cy="17878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Drawba</a:t>
            </a:r>
            <a:r>
              <a:rPr sz="2800" spc="-14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k</a:t>
            </a:r>
            <a:r>
              <a:rPr sz="2800" spc="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of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-9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9" dirty="0" smtClean="0">
                <a:latin typeface="Times New Roman"/>
                <a:cs typeface="Times New Roman"/>
              </a:rPr>
              <a:t>k</a:t>
            </a:r>
            <a:r>
              <a:rPr sz="2800" spc="0" dirty="0" smtClean="0">
                <a:latin typeface="Times New Roman"/>
                <a:cs typeface="Times New Roman"/>
              </a:rPr>
              <a:t>ed </a:t>
            </a:r>
            <a:r>
              <a:rPr sz="2800" spc="-9" dirty="0" smtClean="0">
                <a:latin typeface="Times New Roman"/>
                <a:cs typeface="Times New Roman"/>
              </a:rPr>
              <a:t>L</a:t>
            </a:r>
            <a:r>
              <a:rPr sz="2800" spc="0" dirty="0" smtClean="0">
                <a:latin typeface="Times New Roman"/>
                <a:cs typeface="Times New Roman"/>
              </a:rPr>
              <a:t>ist i</a:t>
            </a:r>
            <a:r>
              <a:rPr sz="2800" spc="-1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ple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entation</a:t>
            </a:r>
            <a:endParaRPr sz="2800">
              <a:latin typeface="Times New Roman"/>
              <a:cs typeface="Times New Roman"/>
            </a:endParaRPr>
          </a:p>
          <a:p>
            <a:pPr marL="12700" marR="61335">
              <a:lnSpc>
                <a:spcPct val="95825"/>
              </a:lnSpc>
              <a:spcBef>
                <a:spcPts val="655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All 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eratio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-6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take 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stant</a:t>
            </a:r>
            <a:r>
              <a:rPr sz="2800" spc="-4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ti</a:t>
            </a:r>
            <a:r>
              <a:rPr sz="2800" spc="-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78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r>
              <a:rPr sz="2800" spc="4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lls</a:t>
            </a:r>
            <a:r>
              <a:rPr sz="2800" spc="-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-1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alloc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f</a:t>
            </a:r>
            <a:r>
              <a:rPr sz="2800" spc="0" dirty="0" smtClean="0">
                <a:latin typeface="Times New Roman"/>
                <a:cs typeface="Times New Roman"/>
              </a:rPr>
              <a:t>ree</a:t>
            </a:r>
            <a:r>
              <a:rPr sz="2800" spc="-1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are ex</a:t>
            </a:r>
            <a:r>
              <a:rPr sz="2800" spc="4" dirty="0" smtClean="0">
                <a:latin typeface="Times New Roman"/>
                <a:cs typeface="Times New Roman"/>
              </a:rPr>
              <a:t>p</a:t>
            </a:r>
            <a:r>
              <a:rPr sz="2800" spc="0" dirty="0" smtClean="0">
                <a:latin typeface="Times New Roman"/>
                <a:cs typeface="Times New Roman"/>
              </a:rPr>
              <a:t>ensi</a:t>
            </a:r>
            <a:r>
              <a:rPr sz="2800" spc="9" dirty="0" smtClean="0">
                <a:latin typeface="Times New Roman"/>
                <a:cs typeface="Times New Roman"/>
              </a:rPr>
              <a:t>v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r>
              <a:rPr sz="2800" spc="-11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especi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lly</a:t>
            </a:r>
            <a:r>
              <a:rPr sz="2800" spc="-1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-21" dirty="0" smtClean="0">
                <a:latin typeface="Times New Roman"/>
                <a:cs typeface="Times New Roman"/>
              </a:rPr>
              <a:t> </a:t>
            </a:r>
            <a:r>
              <a:rPr sz="2800" spc="-9" dirty="0" smtClean="0">
                <a:latin typeface="Times New Roman"/>
                <a:cs typeface="Times New Roman"/>
              </a:rPr>
              <a:t>c</a:t>
            </a:r>
            <a:r>
              <a:rPr sz="2800" spc="0" dirty="0" smtClean="0">
                <a:latin typeface="Times New Roman"/>
                <a:cs typeface="Times New Roman"/>
              </a:rPr>
              <a:t>o</a:t>
            </a:r>
            <a:r>
              <a:rPr sz="2800" spc="-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pari</a:t>
            </a:r>
            <a:r>
              <a:rPr sz="2800" spc="9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on</a:t>
            </a:r>
            <a:r>
              <a:rPr sz="2800" spc="-11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to</a:t>
            </a:r>
            <a:r>
              <a:rPr sz="2800" spc="-31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</a:t>
            </a:r>
            <a:r>
              <a:rPr sz="2800" spc="4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  <a:p>
            <a:pPr marL="241604" marR="61335">
              <a:lnSpc>
                <a:spcPts val="3025"/>
              </a:lnSpc>
              <a:spcBef>
                <a:spcPts val="151"/>
              </a:spcBef>
            </a:pPr>
            <a:r>
              <a:rPr sz="2800" spc="0" dirty="0" smtClean="0">
                <a:latin typeface="Times New Roman"/>
                <a:cs typeface="Times New Roman"/>
              </a:rPr>
              <a:t>p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in</a:t>
            </a:r>
            <a:r>
              <a:rPr sz="2800" spc="4" dirty="0" smtClean="0">
                <a:latin typeface="Times New Roman"/>
                <a:cs typeface="Times New Roman"/>
              </a:rPr>
              <a:t>t</a:t>
            </a:r>
            <a:r>
              <a:rPr sz="2800" spc="0" dirty="0" smtClean="0">
                <a:latin typeface="Times New Roman"/>
                <a:cs typeface="Times New Roman"/>
              </a:rPr>
              <a:t>er</a:t>
            </a:r>
            <a:r>
              <a:rPr sz="2800" spc="-42" dirty="0" smtClean="0">
                <a:latin typeface="Times New Roman"/>
                <a:cs typeface="Times New Roman"/>
              </a:rPr>
              <a:t> 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anip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lation</a:t>
            </a:r>
            <a:r>
              <a:rPr sz="2800" spc="-2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r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ut</a:t>
            </a:r>
            <a:r>
              <a:rPr sz="2800" spc="4" dirty="0" smtClean="0">
                <a:latin typeface="Times New Roman"/>
                <a:cs typeface="Times New Roman"/>
              </a:rPr>
              <a:t>i</a:t>
            </a:r>
            <a:r>
              <a:rPr sz="2800" spc="0" dirty="0" smtClean="0">
                <a:latin typeface="Times New Roman"/>
                <a:cs typeface="Times New Roman"/>
              </a:rPr>
              <a:t>nes.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6940" y="3267726"/>
            <a:ext cx="10067401" cy="8910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5"/>
              </a:lnSpc>
              <a:spcBef>
                <a:spcPts val="147"/>
              </a:spcBef>
            </a:pPr>
            <a:r>
              <a:rPr sz="2800" spc="0" dirty="0" smtClean="0">
                <a:latin typeface="Times New Roman"/>
                <a:cs typeface="Times New Roman"/>
              </a:rPr>
              <a:t>Li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itati</a:t>
            </a:r>
            <a:r>
              <a:rPr sz="2800" spc="9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-13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f</a:t>
            </a:r>
            <a:r>
              <a:rPr sz="2800" spc="-178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Ar</a:t>
            </a:r>
            <a:r>
              <a:rPr sz="2800" spc="4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ay</a:t>
            </a:r>
            <a:r>
              <a:rPr sz="2800" spc="-6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Imple</a:t>
            </a:r>
            <a:r>
              <a:rPr sz="2800" spc="-14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entati</a:t>
            </a:r>
            <a:r>
              <a:rPr sz="2800" spc="4" dirty="0" smtClean="0">
                <a:latin typeface="Times New Roman"/>
                <a:cs typeface="Times New Roman"/>
              </a:rPr>
              <a:t>o</a:t>
            </a:r>
            <a:r>
              <a:rPr sz="2800" spc="0" dirty="0" smtClean="0">
                <a:latin typeface="Times New Roman"/>
                <a:cs typeface="Times New Roman"/>
              </a:rPr>
              <a:t>n: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652"/>
              </a:spcBef>
            </a:pPr>
            <a:r>
              <a:rPr sz="2800" spc="0" dirty="0" smtClean="0">
                <a:latin typeface="Times New Roman"/>
                <a:cs typeface="Times New Roman"/>
              </a:rPr>
              <a:t>The</a:t>
            </a:r>
            <a:r>
              <a:rPr sz="2800" spc="-43" dirty="0" smtClean="0">
                <a:latin typeface="Times New Roman"/>
                <a:cs typeface="Times New Roman"/>
              </a:rPr>
              <a:t> </a:t>
            </a:r>
            <a:r>
              <a:rPr sz="2800" spc="4" dirty="0" smtClean="0">
                <a:latin typeface="Times New Roman"/>
                <a:cs typeface="Times New Roman"/>
              </a:rPr>
              <a:t>s</a:t>
            </a:r>
            <a:r>
              <a:rPr sz="2800" spc="0" dirty="0" smtClean="0">
                <a:latin typeface="Times New Roman"/>
                <a:cs typeface="Times New Roman"/>
              </a:rPr>
              <a:t>tack</a:t>
            </a:r>
            <a:r>
              <a:rPr sz="2800" spc="-3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c</a:t>
            </a:r>
            <a:r>
              <a:rPr sz="2800" spc="-9" dirty="0" smtClean="0">
                <a:latin typeface="Times New Roman"/>
                <a:cs typeface="Times New Roman"/>
              </a:rPr>
              <a:t>a</a:t>
            </a:r>
            <a:r>
              <a:rPr sz="2800" spc="0" dirty="0" smtClean="0">
                <a:latin typeface="Times New Roman"/>
                <a:cs typeface="Times New Roman"/>
              </a:rPr>
              <a:t>n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ot</a:t>
            </a:r>
            <a:r>
              <a:rPr sz="2800" spc="-59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g</a:t>
            </a:r>
            <a:r>
              <a:rPr sz="2800" spc="9" dirty="0" smtClean="0">
                <a:latin typeface="Times New Roman"/>
                <a:cs typeface="Times New Roman"/>
              </a:rPr>
              <a:t>r</a:t>
            </a:r>
            <a:r>
              <a:rPr sz="2800" spc="0" dirty="0" smtClean="0">
                <a:latin typeface="Times New Roman"/>
                <a:cs typeface="Times New Roman"/>
              </a:rPr>
              <a:t>ow</a:t>
            </a:r>
            <a:r>
              <a:rPr sz="2800" spc="-47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and</a:t>
            </a:r>
            <a:r>
              <a:rPr sz="2800" spc="-40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s</a:t>
            </a:r>
            <a:r>
              <a:rPr sz="2800" spc="9" dirty="0" smtClean="0">
                <a:latin typeface="Times New Roman"/>
                <a:cs typeface="Times New Roman"/>
              </a:rPr>
              <a:t>h</a:t>
            </a:r>
            <a:r>
              <a:rPr sz="2800" spc="0" dirty="0" smtClean="0">
                <a:latin typeface="Times New Roman"/>
                <a:cs typeface="Times New Roman"/>
              </a:rPr>
              <a:t>ri</a:t>
            </a:r>
            <a:r>
              <a:rPr sz="2800" spc="9" dirty="0" smtClean="0">
                <a:latin typeface="Times New Roman"/>
                <a:cs typeface="Times New Roman"/>
              </a:rPr>
              <a:t>n</a:t>
            </a:r>
            <a:r>
              <a:rPr sz="2800" spc="0" dirty="0" smtClean="0">
                <a:latin typeface="Times New Roman"/>
                <a:cs typeface="Times New Roman"/>
              </a:rPr>
              <a:t>k</a:t>
            </a:r>
            <a:r>
              <a:rPr sz="2800" spc="-94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d</a:t>
            </a:r>
            <a:r>
              <a:rPr sz="2800" spc="9" dirty="0" smtClean="0">
                <a:latin typeface="Times New Roman"/>
                <a:cs typeface="Times New Roman"/>
              </a:rPr>
              <a:t>y</a:t>
            </a:r>
            <a:r>
              <a:rPr sz="2800" spc="0" dirty="0" smtClean="0">
                <a:latin typeface="Times New Roman"/>
                <a:cs typeface="Times New Roman"/>
              </a:rPr>
              <a:t>na</a:t>
            </a:r>
            <a:r>
              <a:rPr sz="2800" spc="-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ically</a:t>
            </a:r>
            <a:r>
              <a:rPr sz="2800" spc="-76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as</a:t>
            </a:r>
            <a:r>
              <a:rPr sz="2800" spc="-23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per</a:t>
            </a:r>
            <a:r>
              <a:rPr sz="2800" spc="-35" dirty="0" smtClean="0"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Times New Roman"/>
                <a:cs typeface="Times New Roman"/>
              </a:rPr>
              <a:t>the req</a:t>
            </a:r>
            <a:r>
              <a:rPr sz="2800" spc="9" dirty="0" smtClean="0">
                <a:latin typeface="Times New Roman"/>
                <a:cs typeface="Times New Roman"/>
              </a:rPr>
              <a:t>u</a:t>
            </a:r>
            <a:r>
              <a:rPr sz="2800" spc="0" dirty="0" smtClean="0">
                <a:latin typeface="Times New Roman"/>
                <a:cs typeface="Times New Roman"/>
              </a:rPr>
              <a:t>ire</a:t>
            </a:r>
            <a:r>
              <a:rPr sz="2800" spc="-9" dirty="0" smtClean="0">
                <a:latin typeface="Times New Roman"/>
                <a:cs typeface="Times New Roman"/>
              </a:rPr>
              <a:t>m</a:t>
            </a:r>
            <a:r>
              <a:rPr sz="2800" spc="0" dirty="0" smtClean="0">
                <a:latin typeface="Times New Roman"/>
                <a:cs typeface="Times New Roman"/>
              </a:rPr>
              <a:t>ent.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2458</Words>
  <Application>Microsoft Office PowerPoint</Application>
  <PresentationFormat>Custom</PresentationFormat>
  <Paragraphs>544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5</cp:revision>
  <dcterms:modified xsi:type="dcterms:W3CDTF">2022-08-23T08:52:01Z</dcterms:modified>
</cp:coreProperties>
</file>