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1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914400" y="1952625"/>
            <a:ext cx="3171825" cy="27908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514815" y="396102"/>
            <a:ext cx="9109710" cy="4039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lang="en-US" sz="2750" b="1" spc="25" dirty="0" smtClean="0">
                <a:latin typeface="Trebuchet MS"/>
                <a:cs typeface="Trebuchet MS"/>
              </a:rPr>
              <a:t>E.G.S</a:t>
            </a:r>
            <a:r>
              <a:rPr lang="en-US" sz="2750" b="1" spc="25" dirty="0">
                <a:latin typeface="Trebuchet MS"/>
                <a:cs typeface="Trebuchet MS"/>
              </a:rPr>
              <a:t>. </a:t>
            </a:r>
            <a:r>
              <a:rPr lang="en-US" sz="2750" b="1" spc="25" dirty="0" err="1">
                <a:latin typeface="Trebuchet MS"/>
                <a:cs typeface="Trebuchet MS"/>
              </a:rPr>
              <a:t>Pillay</a:t>
            </a:r>
            <a:r>
              <a:rPr lang="en-US" sz="2750" b="1" spc="25" dirty="0">
                <a:latin typeface="Trebuchet MS"/>
                <a:cs typeface="Trebuchet MS"/>
              </a:rPr>
              <a:t> Engineering </a:t>
            </a:r>
            <a:r>
              <a:rPr lang="en-US" sz="2750" b="1" spc="25" dirty="0" err="1">
                <a:latin typeface="Trebuchet MS"/>
                <a:cs typeface="Trebuchet MS"/>
              </a:rPr>
              <a:t>College,Nagapattinam</a:t>
            </a:r>
            <a:endParaRPr lang="en-US" sz="2750" b="1" spc="25" dirty="0">
              <a:latin typeface="Trebuchet MS"/>
              <a:cs typeface="Trebuchet MS"/>
            </a:endParaRPr>
          </a:p>
          <a:p>
            <a:pPr marL="12700">
              <a:lnSpc>
                <a:spcPts val="2960"/>
              </a:lnSpc>
              <a:spcBef>
                <a:spcPts val="148"/>
              </a:spcBef>
            </a:pPr>
            <a:endParaRPr sz="2750" dirty="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810000" y="895350"/>
            <a:ext cx="7490841" cy="3238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20"/>
              </a:lnSpc>
              <a:spcBef>
                <a:spcPts val="86"/>
              </a:spcBef>
            </a:pPr>
            <a:r>
              <a:rPr lang="en-US" sz="1550" b="1" spc="-19" dirty="0" smtClean="0">
                <a:latin typeface="Trebuchet MS"/>
                <a:cs typeface="Trebuchet MS"/>
              </a:rPr>
              <a:t>Department </a:t>
            </a:r>
            <a:r>
              <a:rPr lang="en-US" sz="1550" b="1" spc="-19" dirty="0">
                <a:latin typeface="Trebuchet MS"/>
                <a:cs typeface="Trebuchet MS"/>
              </a:rPr>
              <a:t>of Computer Science and </a:t>
            </a:r>
            <a:r>
              <a:rPr lang="en-US" sz="1550" b="1" spc="-19" dirty="0" smtClean="0">
                <a:latin typeface="Trebuchet MS"/>
                <a:cs typeface="Trebuchet MS"/>
              </a:rPr>
              <a:t>Engineering</a:t>
            </a:r>
            <a:endParaRPr lang="en-US" sz="1550" b="1" spc="-19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31146" y="2130211"/>
            <a:ext cx="5084454" cy="305139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3116" marR="39815">
              <a:lnSpc>
                <a:spcPts val="4195"/>
              </a:lnSpc>
              <a:spcBef>
                <a:spcPts val="209"/>
              </a:spcBef>
            </a:pPr>
            <a:endParaRPr sz="3950" dirty="0">
              <a:latin typeface="Trebuchet MS"/>
              <a:cs typeface="Trebuchet MS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7218" y="304800"/>
            <a:ext cx="1122582" cy="1158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1162050" y="2981325"/>
            <a:ext cx="7620000" cy="26765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56602" y="721711"/>
            <a:ext cx="8482156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4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S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</a:t>
            </a:r>
            <a:r>
              <a:rPr sz="3600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600" spc="2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-144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-4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-69" dirty="0" smtClean="0">
                <a:solidFill>
                  <a:srgbClr val="90C225"/>
                </a:solidFill>
                <a:latin typeface="Trebuchet MS"/>
                <a:cs typeface="Trebuchet MS"/>
              </a:rPr>
              <a:t>W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th</a:t>
            </a:r>
            <a:r>
              <a:rPr sz="3600" spc="25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25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</a:t>
            </a:r>
            <a:r>
              <a:rPr sz="3600" spc="-25" dirty="0" smtClean="0">
                <a:solidFill>
                  <a:srgbClr val="90C225"/>
                </a:solidFill>
                <a:latin typeface="Trebuchet MS"/>
                <a:cs typeface="Trebuchet MS"/>
              </a:rPr>
              <a:t>h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25" dirty="0" smtClean="0">
                <a:solidFill>
                  <a:srgbClr val="90C225"/>
                </a:solidFill>
                <a:latin typeface="Trebuchet MS"/>
                <a:cs typeface="Trebuchet MS"/>
              </a:rPr>
              <a:t>(</a:t>
            </a:r>
            <a:r>
              <a:rPr sz="3600" spc="-25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f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-3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-144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)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6602" y="2231971"/>
            <a:ext cx="6208989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5"/>
              </a:lnSpc>
              <a:spcBef>
                <a:spcPts val="10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74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610" dirty="0" smtClean="0">
                <a:latin typeface="Times New Roman"/>
                <a:cs typeface="Times New Roman"/>
              </a:rPr>
              <a:t>I</a:t>
            </a:r>
            <a:r>
              <a:rPr sz="2700" spc="-50" baseline="1610" dirty="0" smtClean="0">
                <a:latin typeface="Times New Roman"/>
                <a:cs typeface="Times New Roman"/>
              </a:rPr>
              <a:t>m</a:t>
            </a:r>
            <a:r>
              <a:rPr sz="2700" spc="0" baseline="1610" dirty="0" smtClean="0">
                <a:latin typeface="Times New Roman"/>
                <a:cs typeface="Times New Roman"/>
              </a:rPr>
              <a:t>b</a:t>
            </a:r>
            <a:r>
              <a:rPr sz="2700" spc="19" baseline="1610" dirty="0" smtClean="0">
                <a:latin typeface="Times New Roman"/>
                <a:cs typeface="Times New Roman"/>
              </a:rPr>
              <a:t>a</a:t>
            </a:r>
            <a:r>
              <a:rPr sz="2700" spc="-50" baseline="1610" dirty="0" smtClean="0">
                <a:latin typeface="Times New Roman"/>
                <a:cs typeface="Times New Roman"/>
              </a:rPr>
              <a:t>l</a:t>
            </a:r>
            <a:r>
              <a:rPr sz="2700" spc="25" baseline="1610" dirty="0" smtClean="0">
                <a:latin typeface="Times New Roman"/>
                <a:cs typeface="Times New Roman"/>
              </a:rPr>
              <a:t>a</a:t>
            </a:r>
            <a:r>
              <a:rPr sz="2700" spc="0" baseline="1610" dirty="0" smtClean="0">
                <a:latin typeface="Times New Roman"/>
                <a:cs typeface="Times New Roman"/>
              </a:rPr>
              <a:t>n</a:t>
            </a:r>
            <a:r>
              <a:rPr sz="2700" spc="19" baseline="1610" dirty="0" smtClean="0">
                <a:latin typeface="Times New Roman"/>
                <a:cs typeface="Times New Roman"/>
              </a:rPr>
              <a:t>c</a:t>
            </a:r>
            <a:r>
              <a:rPr sz="2700" spc="0" baseline="1610" dirty="0" smtClean="0">
                <a:latin typeface="Times New Roman"/>
                <a:cs typeface="Times New Roman"/>
              </a:rPr>
              <a:t>e</a:t>
            </a:r>
            <a:r>
              <a:rPr sz="2700" spc="25" baseline="1610" dirty="0" smtClean="0"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latin typeface="Times New Roman"/>
                <a:cs typeface="Times New Roman"/>
              </a:rPr>
              <a:t>o</a:t>
            </a:r>
            <a:r>
              <a:rPr sz="2700" spc="19" baseline="1610" dirty="0" smtClean="0">
                <a:latin typeface="Times New Roman"/>
                <a:cs typeface="Times New Roman"/>
              </a:rPr>
              <a:t>c</a:t>
            </a:r>
            <a:r>
              <a:rPr sz="2700" spc="25" baseline="1610" dirty="0" smtClean="0">
                <a:latin typeface="Times New Roman"/>
                <a:cs typeface="Times New Roman"/>
              </a:rPr>
              <a:t>c</a:t>
            </a:r>
            <a:r>
              <a:rPr sz="2700" spc="0" baseline="1610" dirty="0" smtClean="0">
                <a:latin typeface="Times New Roman"/>
                <a:cs typeface="Times New Roman"/>
              </a:rPr>
              <a:t>ur</a:t>
            </a:r>
            <a:r>
              <a:rPr sz="2700" spc="-75" baseline="1610" dirty="0" smtClean="0">
                <a:latin typeface="Times New Roman"/>
                <a:cs typeface="Times New Roman"/>
              </a:rPr>
              <a:t> </a:t>
            </a:r>
            <a:r>
              <a:rPr sz="2700" spc="-25" baseline="1610" dirty="0" smtClean="0">
                <a:latin typeface="Times New Roman"/>
                <a:cs typeface="Times New Roman"/>
              </a:rPr>
              <a:t>w</a:t>
            </a:r>
            <a:r>
              <a:rPr sz="2700" spc="0" baseline="1610" dirty="0" smtClean="0">
                <a:latin typeface="Times New Roman"/>
                <a:cs typeface="Times New Roman"/>
              </a:rPr>
              <a:t>h</a:t>
            </a:r>
            <a:r>
              <a:rPr sz="2700" spc="19" baseline="1610" dirty="0" smtClean="0">
                <a:latin typeface="Times New Roman"/>
                <a:cs typeface="Times New Roman"/>
              </a:rPr>
              <a:t>e</a:t>
            </a:r>
            <a:r>
              <a:rPr sz="2700" spc="0" baseline="1610" dirty="0" smtClean="0">
                <a:latin typeface="Times New Roman"/>
                <a:cs typeface="Times New Roman"/>
              </a:rPr>
              <a:t>n </a:t>
            </a:r>
            <a:r>
              <a:rPr sz="2700" spc="-50" baseline="1610" dirty="0" smtClean="0">
                <a:latin typeface="Times New Roman"/>
                <a:cs typeface="Times New Roman"/>
              </a:rPr>
              <a:t>i</a:t>
            </a:r>
            <a:r>
              <a:rPr sz="2700" spc="0" baseline="1610" dirty="0" smtClean="0">
                <a:latin typeface="Times New Roman"/>
                <a:cs typeface="Times New Roman"/>
              </a:rPr>
              <a:t>n</a:t>
            </a:r>
            <a:r>
              <a:rPr sz="2700" spc="-25" baseline="1610" dirty="0" smtClean="0">
                <a:latin typeface="Times New Roman"/>
                <a:cs typeface="Times New Roman"/>
              </a:rPr>
              <a:t>s</a:t>
            </a:r>
            <a:r>
              <a:rPr sz="2700" spc="25" baseline="1610" dirty="0" smtClean="0">
                <a:latin typeface="Times New Roman"/>
                <a:cs typeface="Times New Roman"/>
              </a:rPr>
              <a:t>e</a:t>
            </a:r>
            <a:r>
              <a:rPr sz="2700" spc="0" baseline="1610" dirty="0" smtClean="0">
                <a:latin typeface="Times New Roman"/>
                <a:cs typeface="Times New Roman"/>
              </a:rPr>
              <a:t>r</a:t>
            </a:r>
            <a:r>
              <a:rPr sz="2700" spc="19" baseline="1610" dirty="0" smtClean="0">
                <a:latin typeface="Times New Roman"/>
                <a:cs typeface="Times New Roman"/>
              </a:rPr>
              <a:t>t</a:t>
            </a:r>
            <a:r>
              <a:rPr sz="2700" spc="-50" baseline="1610" dirty="0" smtClean="0">
                <a:latin typeface="Times New Roman"/>
                <a:cs typeface="Times New Roman"/>
              </a:rPr>
              <a:t>i</a:t>
            </a:r>
            <a:r>
              <a:rPr sz="2700" spc="0" baseline="1610" dirty="0" smtClean="0">
                <a:latin typeface="Times New Roman"/>
                <a:cs typeface="Times New Roman"/>
              </a:rPr>
              <a:t>ng</a:t>
            </a:r>
            <a:r>
              <a:rPr sz="2700" spc="69" baseline="1610" dirty="0" smtClean="0"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latin typeface="Times New Roman"/>
                <a:cs typeface="Times New Roman"/>
              </a:rPr>
              <a:t>d</a:t>
            </a:r>
            <a:r>
              <a:rPr sz="2700" spc="19" baseline="1610" dirty="0" smtClean="0">
                <a:latin typeface="Times New Roman"/>
                <a:cs typeface="Times New Roman"/>
              </a:rPr>
              <a:t>at</a:t>
            </a:r>
            <a:r>
              <a:rPr sz="2700" spc="0" baseline="1610" dirty="0" smtClean="0">
                <a:latin typeface="Times New Roman"/>
                <a:cs typeface="Times New Roman"/>
              </a:rPr>
              <a:t>a</a:t>
            </a:r>
            <a:r>
              <a:rPr sz="2700" spc="-50" baseline="1610" dirty="0" smtClean="0">
                <a:latin typeface="Times New Roman"/>
                <a:cs typeface="Times New Roman"/>
              </a:rPr>
              <a:t> </a:t>
            </a:r>
            <a:r>
              <a:rPr sz="2700" spc="25" baseline="1610" dirty="0" smtClean="0">
                <a:latin typeface="Times New Roman"/>
                <a:cs typeface="Times New Roman"/>
              </a:rPr>
              <a:t>a</a:t>
            </a:r>
            <a:r>
              <a:rPr sz="2700" spc="0" baseline="1610" dirty="0" smtClean="0">
                <a:latin typeface="Times New Roman"/>
                <a:cs typeface="Times New Roman"/>
              </a:rPr>
              <a:t>t</a:t>
            </a:r>
            <a:r>
              <a:rPr sz="2700" spc="19" baseline="1610" dirty="0" smtClean="0"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latin typeface="Times New Roman"/>
                <a:cs typeface="Times New Roman"/>
              </a:rPr>
              <a:t>R</a:t>
            </a:r>
            <a:r>
              <a:rPr sz="2700" spc="-54" baseline="1610" dirty="0" smtClean="0">
                <a:latin typeface="Times New Roman"/>
                <a:cs typeface="Times New Roman"/>
              </a:rPr>
              <a:t>i</a:t>
            </a:r>
            <a:r>
              <a:rPr sz="2700" spc="-75" baseline="1610" dirty="0" smtClean="0">
                <a:latin typeface="Times New Roman"/>
                <a:cs typeface="Times New Roman"/>
              </a:rPr>
              <a:t>g</a:t>
            </a:r>
            <a:r>
              <a:rPr sz="2700" spc="0" baseline="1610" dirty="0" smtClean="0">
                <a:latin typeface="Times New Roman"/>
                <a:cs typeface="Times New Roman"/>
              </a:rPr>
              <a:t>ht</a:t>
            </a:r>
            <a:r>
              <a:rPr sz="2700" spc="94" baseline="1610" dirty="0" smtClean="0">
                <a:latin typeface="Times New Roman"/>
                <a:cs typeface="Times New Roman"/>
              </a:rPr>
              <a:t> </a:t>
            </a:r>
            <a:r>
              <a:rPr sz="2700" spc="0" baseline="1610" dirty="0" smtClean="0">
                <a:latin typeface="Times New Roman"/>
                <a:cs typeface="Times New Roman"/>
              </a:rPr>
              <a:t>of R</a:t>
            </a:r>
            <a:r>
              <a:rPr sz="2700" spc="-54" baseline="1610" dirty="0" smtClean="0">
                <a:latin typeface="Times New Roman"/>
                <a:cs typeface="Times New Roman"/>
              </a:rPr>
              <a:t>i</a:t>
            </a:r>
            <a:r>
              <a:rPr sz="2700" spc="-75" baseline="1610" dirty="0" smtClean="0">
                <a:latin typeface="Times New Roman"/>
                <a:cs typeface="Times New Roman"/>
              </a:rPr>
              <a:t>g</a:t>
            </a:r>
            <a:r>
              <a:rPr sz="2700" spc="0" baseline="1610" dirty="0" smtClean="0">
                <a:latin typeface="Times New Roman"/>
                <a:cs typeface="Times New Roman"/>
              </a:rPr>
              <a:t>ht</a:t>
            </a:r>
            <a:r>
              <a:rPr sz="2700" spc="94" baseline="1610" dirty="0" smtClean="0">
                <a:latin typeface="Times New Roman"/>
                <a:cs typeface="Times New Roman"/>
              </a:rPr>
              <a:t> </a:t>
            </a:r>
            <a:r>
              <a:rPr sz="2700" spc="-25" baseline="1610" dirty="0" smtClean="0">
                <a:latin typeface="Times New Roman"/>
                <a:cs typeface="Times New Roman"/>
              </a:rPr>
              <a:t>s</a:t>
            </a:r>
            <a:r>
              <a:rPr sz="2700" spc="0" baseline="1610" dirty="0" smtClean="0">
                <a:latin typeface="Times New Roman"/>
                <a:cs typeface="Times New Roman"/>
              </a:rPr>
              <a:t>ub</a:t>
            </a:r>
            <a:r>
              <a:rPr sz="2700" spc="69" baseline="1610" dirty="0" smtClean="0">
                <a:latin typeface="Times New Roman"/>
                <a:cs typeface="Times New Roman"/>
              </a:rPr>
              <a:t> </a:t>
            </a:r>
            <a:r>
              <a:rPr sz="2700" spc="19" baseline="1610" dirty="0" smtClean="0">
                <a:latin typeface="Times New Roman"/>
                <a:cs typeface="Times New Roman"/>
              </a:rPr>
              <a:t>t</a:t>
            </a:r>
            <a:r>
              <a:rPr sz="2700" spc="0" baseline="1610" dirty="0" smtClean="0">
                <a:latin typeface="Times New Roman"/>
                <a:cs typeface="Times New Roman"/>
              </a:rPr>
              <a:t>r</a:t>
            </a:r>
            <a:r>
              <a:rPr sz="2700" spc="25" baseline="1610" dirty="0" smtClean="0">
                <a:latin typeface="Times New Roman"/>
                <a:cs typeface="Times New Roman"/>
              </a:rPr>
              <a:t>ee</a:t>
            </a:r>
            <a:r>
              <a:rPr sz="2700" spc="0" baseline="1610" dirty="0" smtClean="0">
                <a:latin typeface="Times New Roman"/>
                <a:cs typeface="Times New Roman"/>
              </a:rPr>
              <a:t>,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756602" y="721711"/>
            <a:ext cx="2289124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4"/>
              </a:lnSpc>
              <a:spcBef>
                <a:spcPts val="190"/>
              </a:spcBef>
            </a:pPr>
            <a:r>
              <a:rPr sz="3600" spc="-25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4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-144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u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6602" y="1677639"/>
            <a:ext cx="2431620" cy="3308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pos</a:t>
            </a:r>
            <a:r>
              <a:rPr sz="2400" spc="-39" dirty="0" smtClean="0">
                <a:latin typeface="Times New Roman"/>
                <a:cs typeface="Times New Roman"/>
              </a:rPr>
              <a:t> </a:t>
            </a:r>
            <a:r>
              <a:rPr sz="2400" spc="9" dirty="0" smtClean="0">
                <a:latin typeface="Times New Roman"/>
                <a:cs typeface="Times New Roman"/>
              </a:rPr>
              <a:t>S</a:t>
            </a:r>
            <a:r>
              <a:rPr sz="2400" spc="-175" dirty="0" smtClean="0">
                <a:latin typeface="Times New Roman"/>
                <a:cs typeface="Times New Roman"/>
              </a:rPr>
              <a:t>R</a:t>
            </a:r>
            <a:r>
              <a:rPr sz="2400" spc="-94" dirty="0" smtClean="0">
                <a:latin typeface="Times New Roman"/>
                <a:cs typeface="Times New Roman"/>
              </a:rPr>
              <a:t>W</a:t>
            </a:r>
            <a:r>
              <a:rPr sz="2400" spc="-25" dirty="0" smtClean="0">
                <a:latin typeface="Times New Roman"/>
                <a:cs typeface="Times New Roman"/>
              </a:rPr>
              <a:t>R</a:t>
            </a:r>
            <a:r>
              <a:rPr sz="2400" spc="25" dirty="0" smtClean="0">
                <a:latin typeface="Times New Roman"/>
                <a:cs typeface="Times New Roman"/>
              </a:rPr>
              <a:t>(</a:t>
            </a:r>
            <a:r>
              <a:rPr sz="2400" spc="-4" dirty="0" smtClean="0">
                <a:latin typeface="Times New Roman"/>
                <a:cs typeface="Times New Roman"/>
              </a:rPr>
              <a:t>po</a:t>
            </a:r>
            <a:r>
              <a:rPr sz="2400" spc="0" dirty="0" smtClean="0">
                <a:latin typeface="Times New Roman"/>
                <a:cs typeface="Times New Roman"/>
              </a:rPr>
              <a:t>s</a:t>
            </a:r>
            <a:r>
              <a:rPr sz="2400" spc="189" dirty="0" smtClean="0">
                <a:latin typeface="Times New Roman"/>
                <a:cs typeface="Times New Roman"/>
              </a:rPr>
              <a:t> </a:t>
            </a:r>
            <a:r>
              <a:rPr sz="2400" spc="-4" dirty="0" smtClean="0">
                <a:latin typeface="Times New Roman"/>
                <a:cs typeface="Times New Roman"/>
              </a:rPr>
              <a:t>k1)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56602" y="2173574"/>
            <a:ext cx="217824" cy="3308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{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14120" y="2173574"/>
            <a:ext cx="6214218" cy="32876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573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pos</a:t>
            </a:r>
            <a:r>
              <a:rPr sz="2400" spc="-34" dirty="0" smtClean="0">
                <a:latin typeface="Times New Roman"/>
                <a:cs typeface="Times New Roman"/>
              </a:rPr>
              <a:t> </a:t>
            </a:r>
            <a:r>
              <a:rPr sz="2400" spc="-4" dirty="0" smtClean="0">
                <a:latin typeface="Times New Roman"/>
                <a:cs typeface="Times New Roman"/>
              </a:rPr>
              <a:t>k2;</a:t>
            </a:r>
            <a:endParaRPr sz="2400">
              <a:latin typeface="Times New Roman"/>
              <a:cs typeface="Times New Roman"/>
            </a:endParaRPr>
          </a:p>
          <a:p>
            <a:pPr marL="12700" marR="52573">
              <a:lnSpc>
                <a:spcPct val="95825"/>
              </a:lnSpc>
              <a:spcBef>
                <a:spcPts val="945"/>
              </a:spcBef>
            </a:pPr>
            <a:r>
              <a:rPr sz="2400" spc="0" dirty="0" smtClean="0">
                <a:latin typeface="Times New Roman"/>
                <a:cs typeface="Times New Roman"/>
              </a:rPr>
              <a:t>k2=k</a:t>
            </a:r>
            <a:r>
              <a:rPr sz="2400" spc="-4" dirty="0" smtClean="0">
                <a:latin typeface="Times New Roman"/>
                <a:cs typeface="Times New Roman"/>
              </a:rPr>
              <a:t>1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</a:t>
            </a:r>
            <a:r>
              <a:rPr sz="2400" spc="14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i</a:t>
            </a:r>
            <a:r>
              <a:rPr sz="2400" spc="-69" dirty="0" smtClean="0">
                <a:latin typeface="Times New Roman"/>
                <a:cs typeface="Times New Roman"/>
              </a:rPr>
              <a:t>g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0" dirty="0" smtClean="0">
                <a:latin typeface="Times New Roman"/>
                <a:cs typeface="Times New Roman"/>
              </a:rPr>
              <a:t>t;</a:t>
            </a:r>
            <a:endParaRPr sz="2400">
              <a:latin typeface="Times New Roman"/>
              <a:cs typeface="Times New Roman"/>
            </a:endParaRPr>
          </a:p>
          <a:p>
            <a:pPr marL="12700" marR="52573">
              <a:lnSpc>
                <a:spcPct val="95825"/>
              </a:lnSpc>
              <a:spcBef>
                <a:spcPts val="1144"/>
              </a:spcBef>
            </a:pPr>
            <a:r>
              <a:rPr sz="2400" spc="0" dirty="0" smtClean="0">
                <a:latin typeface="Times New Roman"/>
                <a:cs typeface="Times New Roman"/>
              </a:rPr>
              <a:t>k1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</a:t>
            </a:r>
            <a:r>
              <a:rPr sz="2400" spc="19" dirty="0" smtClean="0">
                <a:latin typeface="Times New Roman"/>
                <a:cs typeface="Times New Roman"/>
              </a:rPr>
              <a:t>r</a:t>
            </a:r>
            <a:r>
              <a:rPr sz="2400" spc="4" dirty="0" smtClean="0">
                <a:latin typeface="Times New Roman"/>
                <a:cs typeface="Times New Roman"/>
              </a:rPr>
              <a:t>i</a:t>
            </a:r>
            <a:r>
              <a:rPr sz="2400" spc="-75" dirty="0" smtClean="0">
                <a:latin typeface="Times New Roman"/>
                <a:cs typeface="Times New Roman"/>
              </a:rPr>
              <a:t>gh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=k</a:t>
            </a:r>
            <a:r>
              <a:rPr sz="2400" spc="-4" dirty="0" smtClean="0">
                <a:latin typeface="Times New Roman"/>
                <a:cs typeface="Times New Roman"/>
              </a:rPr>
              <a:t>2</a:t>
            </a:r>
            <a:r>
              <a:rPr sz="2400" spc="-44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&gt;l</a:t>
            </a:r>
            <a:r>
              <a:rPr sz="2400" spc="-14" dirty="0" smtClean="0">
                <a:latin typeface="Times New Roman"/>
                <a:cs typeface="Times New Roman"/>
              </a:rPr>
              <a:t>e</a:t>
            </a:r>
            <a:r>
              <a:rPr sz="2400" spc="-50" dirty="0" smtClean="0">
                <a:latin typeface="Times New Roman"/>
                <a:cs typeface="Times New Roman"/>
              </a:rPr>
              <a:t>f</a:t>
            </a:r>
            <a:r>
              <a:rPr sz="2400" spc="0" dirty="0" smtClean="0">
                <a:latin typeface="Times New Roman"/>
                <a:cs typeface="Times New Roman"/>
              </a:rPr>
              <a:t>t;</a:t>
            </a:r>
            <a:endParaRPr sz="2400">
              <a:latin typeface="Times New Roman"/>
              <a:cs typeface="Times New Roman"/>
            </a:endParaRPr>
          </a:p>
          <a:p>
            <a:pPr marL="12700" marR="52573">
              <a:lnSpc>
                <a:spcPct val="95825"/>
              </a:lnSpc>
              <a:spcBef>
                <a:spcPts val="1146"/>
              </a:spcBef>
            </a:pPr>
            <a:r>
              <a:rPr sz="2400" spc="0" dirty="0" smtClean="0">
                <a:latin typeface="Times New Roman"/>
                <a:cs typeface="Times New Roman"/>
              </a:rPr>
              <a:t>k2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&gt;le</a:t>
            </a:r>
            <a:r>
              <a:rPr sz="2400" spc="-54" dirty="0" smtClean="0">
                <a:latin typeface="Times New Roman"/>
                <a:cs typeface="Times New Roman"/>
              </a:rPr>
              <a:t>f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=k1;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1144"/>
              </a:spcBef>
            </a:pPr>
            <a:r>
              <a:rPr sz="2400" spc="0" dirty="0" smtClean="0">
                <a:latin typeface="Times New Roman"/>
                <a:cs typeface="Times New Roman"/>
              </a:rPr>
              <a:t>k1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0" dirty="0" smtClean="0">
                <a:latin typeface="Times New Roman"/>
                <a:cs typeface="Times New Roman"/>
              </a:rPr>
              <a:t>=1+</a:t>
            </a:r>
            <a:r>
              <a:rPr sz="2400" spc="-144" dirty="0" smtClean="0">
                <a:latin typeface="Times New Roman"/>
                <a:cs typeface="Times New Roman"/>
              </a:rPr>
              <a:t>m</a:t>
            </a:r>
            <a:r>
              <a:rPr sz="2400" spc="-14" dirty="0" smtClean="0">
                <a:latin typeface="Times New Roman"/>
                <a:cs typeface="Times New Roman"/>
              </a:rPr>
              <a:t>a</a:t>
            </a:r>
            <a:r>
              <a:rPr sz="2400" spc="-75" dirty="0" smtClean="0">
                <a:latin typeface="Times New Roman"/>
                <a:cs typeface="Times New Roman"/>
              </a:rPr>
              <a:t>x</a:t>
            </a:r>
            <a:r>
              <a:rPr sz="2400" spc="25" dirty="0" smtClean="0">
                <a:latin typeface="Times New Roman"/>
                <a:cs typeface="Times New Roman"/>
              </a:rPr>
              <a:t>(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-14" dirty="0" smtClean="0">
                <a:latin typeface="Times New Roman"/>
                <a:cs typeface="Times New Roman"/>
              </a:rPr>
              <a:t>e</a:t>
            </a:r>
            <a:r>
              <a:rPr sz="2400" spc="79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g</a:t>
            </a:r>
            <a:r>
              <a:rPr sz="2400" spc="-69" dirty="0" smtClean="0">
                <a:latin typeface="Times New Roman"/>
                <a:cs typeface="Times New Roman"/>
              </a:rPr>
              <a:t>h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25" dirty="0" smtClean="0">
                <a:latin typeface="Times New Roman"/>
                <a:cs typeface="Times New Roman"/>
              </a:rPr>
              <a:t>(</a:t>
            </a:r>
            <a:r>
              <a:rPr sz="2400" spc="0" dirty="0" smtClean="0">
                <a:latin typeface="Times New Roman"/>
                <a:cs typeface="Times New Roman"/>
              </a:rPr>
              <a:t>k</a:t>
            </a:r>
            <a:r>
              <a:rPr sz="2400" spc="-9" dirty="0" smtClean="0">
                <a:latin typeface="Times New Roman"/>
                <a:cs typeface="Times New Roman"/>
              </a:rPr>
              <a:t>1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&gt;l</a:t>
            </a:r>
            <a:r>
              <a:rPr sz="2400" spc="59" dirty="0" smtClean="0">
                <a:latin typeface="Times New Roman"/>
                <a:cs typeface="Times New Roman"/>
              </a:rPr>
              <a:t>e</a:t>
            </a:r>
            <a:r>
              <a:rPr sz="2400" spc="-50" dirty="0" smtClean="0">
                <a:latin typeface="Times New Roman"/>
                <a:cs typeface="Times New Roman"/>
              </a:rPr>
              <a:t>f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29" dirty="0" smtClean="0">
                <a:latin typeface="Times New Roman"/>
                <a:cs typeface="Times New Roman"/>
              </a:rPr>
              <a:t>)</a:t>
            </a:r>
            <a:r>
              <a:rPr sz="2400" spc="69" dirty="0" smtClean="0">
                <a:latin typeface="Times New Roman"/>
                <a:cs typeface="Times New Roman"/>
              </a:rPr>
              <a:t>,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-14" dirty="0" smtClean="0">
                <a:latin typeface="Times New Roman"/>
                <a:cs typeface="Times New Roman"/>
              </a:rPr>
              <a:t>e</a:t>
            </a:r>
            <a:r>
              <a:rPr sz="2400" spc="79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g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29" dirty="0" smtClean="0">
                <a:latin typeface="Times New Roman"/>
                <a:cs typeface="Times New Roman"/>
              </a:rPr>
              <a:t>(</a:t>
            </a:r>
            <a:r>
              <a:rPr sz="2400" spc="0" dirty="0" smtClean="0">
                <a:latin typeface="Times New Roman"/>
                <a:cs typeface="Times New Roman"/>
              </a:rPr>
              <a:t>k</a:t>
            </a:r>
            <a:r>
              <a:rPr sz="2400" spc="25" dirty="0" smtClean="0">
                <a:latin typeface="Times New Roman"/>
                <a:cs typeface="Times New Roman"/>
              </a:rPr>
              <a:t>1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</a:t>
            </a:r>
            <a:r>
              <a:rPr sz="2400" spc="14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ig</a:t>
            </a:r>
            <a:r>
              <a:rPr sz="2400" spc="-69" dirty="0" smtClean="0">
                <a:latin typeface="Times New Roman"/>
                <a:cs typeface="Times New Roman"/>
              </a:rPr>
              <a:t>h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29" dirty="0" smtClean="0">
                <a:latin typeface="Times New Roman"/>
                <a:cs typeface="Times New Roman"/>
              </a:rPr>
              <a:t>)</a:t>
            </a:r>
            <a:r>
              <a:rPr sz="2400" spc="19" dirty="0" smtClean="0">
                <a:latin typeface="Times New Roman"/>
                <a:cs typeface="Times New Roman"/>
              </a:rPr>
              <a:t>)</a:t>
            </a:r>
            <a:r>
              <a:rPr sz="2400" spc="0" dirty="0" smtClean="0"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  <a:p>
            <a:pPr marL="12700" marR="52573">
              <a:lnSpc>
                <a:spcPct val="95825"/>
              </a:lnSpc>
              <a:spcBef>
                <a:spcPts val="1071"/>
              </a:spcBef>
            </a:pPr>
            <a:r>
              <a:rPr sz="2400" spc="0" dirty="0" smtClean="0">
                <a:latin typeface="Times New Roman"/>
                <a:cs typeface="Times New Roman"/>
              </a:rPr>
              <a:t>k2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0" dirty="0" smtClean="0">
                <a:latin typeface="Times New Roman"/>
                <a:cs typeface="Times New Roman"/>
              </a:rPr>
              <a:t>=1+</a:t>
            </a:r>
            <a:r>
              <a:rPr sz="2400" spc="-144" dirty="0" smtClean="0">
                <a:latin typeface="Times New Roman"/>
                <a:cs typeface="Times New Roman"/>
              </a:rPr>
              <a:t>m</a:t>
            </a:r>
            <a:r>
              <a:rPr sz="2400" spc="-14" dirty="0" smtClean="0">
                <a:latin typeface="Times New Roman"/>
                <a:cs typeface="Times New Roman"/>
              </a:rPr>
              <a:t>a</a:t>
            </a:r>
            <a:r>
              <a:rPr sz="2400" spc="-75" dirty="0" smtClean="0">
                <a:latin typeface="Times New Roman"/>
                <a:cs typeface="Times New Roman"/>
              </a:rPr>
              <a:t>x</a:t>
            </a:r>
            <a:r>
              <a:rPr sz="2400" spc="25" dirty="0" smtClean="0">
                <a:latin typeface="Times New Roman"/>
                <a:cs typeface="Times New Roman"/>
              </a:rPr>
              <a:t>(</a:t>
            </a:r>
            <a:r>
              <a:rPr sz="2400" spc="0" dirty="0" smtClean="0">
                <a:latin typeface="Times New Roman"/>
                <a:cs typeface="Times New Roman"/>
              </a:rPr>
              <a:t>k</a:t>
            </a:r>
            <a:r>
              <a:rPr sz="2400" spc="-4" dirty="0" smtClean="0">
                <a:latin typeface="Times New Roman"/>
                <a:cs typeface="Times New Roman"/>
              </a:rPr>
              <a:t>1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69" dirty="0" smtClean="0">
                <a:latin typeface="Times New Roman"/>
                <a:cs typeface="Times New Roman"/>
              </a:rPr>
              <a:t>&gt;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69" dirty="0" smtClean="0">
                <a:latin typeface="Times New Roman"/>
                <a:cs typeface="Times New Roman"/>
              </a:rPr>
              <a:t>,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-14" dirty="0" smtClean="0">
                <a:latin typeface="Times New Roman"/>
                <a:cs typeface="Times New Roman"/>
              </a:rPr>
              <a:t>e</a:t>
            </a:r>
            <a:r>
              <a:rPr sz="2400" spc="79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g</a:t>
            </a:r>
            <a:r>
              <a:rPr sz="2400" spc="-69" dirty="0" smtClean="0">
                <a:latin typeface="Times New Roman"/>
                <a:cs typeface="Times New Roman"/>
              </a:rPr>
              <a:t>h</a:t>
            </a:r>
            <a:r>
              <a:rPr sz="2400" spc="9" dirty="0" smtClean="0">
                <a:latin typeface="Times New Roman"/>
                <a:cs typeface="Times New Roman"/>
              </a:rPr>
              <a:t>t</a:t>
            </a:r>
            <a:r>
              <a:rPr sz="2400" spc="19" dirty="0" smtClean="0">
                <a:latin typeface="Times New Roman"/>
                <a:cs typeface="Times New Roman"/>
              </a:rPr>
              <a:t>(</a:t>
            </a:r>
            <a:r>
              <a:rPr sz="2400" spc="0" dirty="0" smtClean="0">
                <a:latin typeface="Times New Roman"/>
                <a:cs typeface="Times New Roman"/>
              </a:rPr>
              <a:t>k</a:t>
            </a:r>
            <a:r>
              <a:rPr sz="2400" spc="4" dirty="0" smtClean="0">
                <a:latin typeface="Times New Roman"/>
                <a:cs typeface="Times New Roman"/>
              </a:rPr>
              <a:t>2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</a:t>
            </a:r>
            <a:r>
              <a:rPr sz="2400" spc="14" dirty="0" smtClean="0">
                <a:latin typeface="Times New Roman"/>
                <a:cs typeface="Times New Roman"/>
              </a:rPr>
              <a:t>r</a:t>
            </a:r>
            <a:r>
              <a:rPr sz="2400" spc="79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g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29" dirty="0" smtClean="0">
                <a:latin typeface="Times New Roman"/>
                <a:cs typeface="Times New Roman"/>
              </a:rPr>
              <a:t>)</a:t>
            </a:r>
            <a:r>
              <a:rPr sz="2400" spc="19" dirty="0" smtClean="0">
                <a:latin typeface="Times New Roman"/>
                <a:cs typeface="Times New Roman"/>
              </a:rPr>
              <a:t>)</a:t>
            </a:r>
            <a:r>
              <a:rPr sz="2400" spc="0" dirty="0" smtClean="0"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  <a:p>
            <a:pPr marL="12700" marR="52573">
              <a:lnSpc>
                <a:spcPct val="95825"/>
              </a:lnSpc>
              <a:spcBef>
                <a:spcPts val="1144"/>
              </a:spcBef>
            </a:pPr>
            <a:r>
              <a:rPr sz="2400" spc="25" dirty="0" smtClean="0">
                <a:latin typeface="Times New Roman"/>
                <a:cs typeface="Times New Roman"/>
              </a:rPr>
              <a:t>r</a:t>
            </a:r>
            <a:r>
              <a:rPr sz="2400" spc="-14" dirty="0" smtClean="0">
                <a:latin typeface="Times New Roman"/>
                <a:cs typeface="Times New Roman"/>
              </a:rPr>
              <a:t>e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-75" dirty="0" smtClean="0">
                <a:latin typeface="Times New Roman"/>
                <a:cs typeface="Times New Roman"/>
              </a:rPr>
              <a:t>u</a:t>
            </a:r>
            <a:r>
              <a:rPr sz="2400" spc="25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n k2;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6602" y="5626386"/>
            <a:ext cx="217824" cy="3308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}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2800350" y="3457575"/>
            <a:ext cx="4791075" cy="17811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56602" y="721711"/>
            <a:ext cx="7653420" cy="102666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15"/>
              </a:lnSpc>
              <a:spcBef>
                <a:spcPts val="190"/>
              </a:spcBef>
            </a:pPr>
            <a:r>
              <a:rPr sz="3600" spc="-34" dirty="0" smtClean="0">
                <a:solidFill>
                  <a:srgbClr val="90C225"/>
                </a:solidFill>
                <a:latin typeface="Trebuchet MS"/>
                <a:cs typeface="Trebuchet MS"/>
              </a:rPr>
              <a:t>D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u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b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600" spc="2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-144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-4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-69" dirty="0" smtClean="0">
                <a:solidFill>
                  <a:srgbClr val="90C225"/>
                </a:solidFill>
                <a:latin typeface="Trebuchet MS"/>
                <a:cs typeface="Trebuchet MS"/>
              </a:rPr>
              <a:t>W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th</a:t>
            </a:r>
            <a:r>
              <a:rPr sz="3600" spc="25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-25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f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25" dirty="0" smtClean="0">
                <a:solidFill>
                  <a:srgbClr val="90C225"/>
                </a:solidFill>
                <a:latin typeface="Trebuchet MS"/>
                <a:cs typeface="Trebuchet MS"/>
              </a:rPr>
              <a:t>(</a:t>
            </a:r>
            <a:r>
              <a:rPr sz="3600" spc="-25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f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25" dirty="0" smtClean="0">
                <a:solidFill>
                  <a:srgbClr val="90C225"/>
                </a:solidFill>
                <a:latin typeface="Trebuchet MS"/>
                <a:cs typeface="Trebuchet MS"/>
              </a:rPr>
              <a:t>-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</a:t>
            </a:r>
            <a:r>
              <a:rPr sz="3600" spc="-25" dirty="0" smtClean="0">
                <a:solidFill>
                  <a:srgbClr val="90C225"/>
                </a:solidFill>
                <a:latin typeface="Trebuchet MS"/>
                <a:cs typeface="Trebuchet MS"/>
              </a:rPr>
              <a:t>h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endParaRPr sz="3600">
              <a:latin typeface="Trebuchet MS"/>
              <a:cs typeface="Trebuchet MS"/>
            </a:endParaRPr>
          </a:p>
          <a:p>
            <a:pPr marL="12700" marR="68675">
              <a:lnSpc>
                <a:spcPts val="4170"/>
              </a:lnSpc>
              <a:spcBef>
                <a:spcPts val="112"/>
              </a:spcBef>
            </a:pPr>
            <a:r>
              <a:rPr sz="3600" spc="-144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)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6602" y="2246854"/>
            <a:ext cx="7973366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5"/>
              </a:lnSpc>
              <a:spcBef>
                <a:spcPts val="130"/>
              </a:spcBef>
            </a:pPr>
            <a:r>
              <a:rPr sz="2925" spc="0" baseline="116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925" spc="461" baseline="116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600" spc="19" baseline="1207" dirty="0" smtClean="0">
                <a:latin typeface="Times New Roman"/>
                <a:cs typeface="Times New Roman"/>
              </a:rPr>
              <a:t>I</a:t>
            </a:r>
            <a:r>
              <a:rPr sz="3600" spc="-139" baseline="1207" dirty="0" smtClean="0">
                <a:latin typeface="Times New Roman"/>
                <a:cs typeface="Times New Roman"/>
              </a:rPr>
              <a:t>m</a:t>
            </a:r>
            <a:r>
              <a:rPr sz="3600" spc="0" baseline="1207" dirty="0" smtClean="0">
                <a:latin typeface="Times New Roman"/>
                <a:cs typeface="Times New Roman"/>
              </a:rPr>
              <a:t>b</a:t>
            </a:r>
            <a:r>
              <a:rPr sz="3600" spc="-14" baseline="1207" dirty="0" smtClean="0">
                <a:latin typeface="Times New Roman"/>
                <a:cs typeface="Times New Roman"/>
              </a:rPr>
              <a:t>a</a:t>
            </a:r>
            <a:r>
              <a:rPr sz="3600" spc="0" baseline="1207" dirty="0" smtClean="0">
                <a:latin typeface="Times New Roman"/>
                <a:cs typeface="Times New Roman"/>
              </a:rPr>
              <a:t>l</a:t>
            </a:r>
            <a:r>
              <a:rPr sz="3600" spc="-9" baseline="1207" dirty="0" smtClean="0">
                <a:latin typeface="Times New Roman"/>
                <a:cs typeface="Times New Roman"/>
              </a:rPr>
              <a:t>a</a:t>
            </a:r>
            <a:r>
              <a:rPr sz="3600" spc="-75" baseline="1207" dirty="0" smtClean="0">
                <a:latin typeface="Times New Roman"/>
                <a:cs typeface="Times New Roman"/>
              </a:rPr>
              <a:t>n</a:t>
            </a:r>
            <a:r>
              <a:rPr sz="3600" spc="-14" baseline="1207" dirty="0" smtClean="0">
                <a:latin typeface="Times New Roman"/>
                <a:cs typeface="Times New Roman"/>
              </a:rPr>
              <a:t>c</a:t>
            </a:r>
            <a:r>
              <a:rPr sz="3600" spc="0" baseline="1207" dirty="0" smtClean="0">
                <a:latin typeface="Times New Roman"/>
                <a:cs typeface="Times New Roman"/>
              </a:rPr>
              <a:t>e</a:t>
            </a:r>
            <a:r>
              <a:rPr sz="3600" spc="204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o</a:t>
            </a:r>
            <a:r>
              <a:rPr sz="3600" spc="-14" baseline="1207" dirty="0" smtClean="0">
                <a:latin typeface="Times New Roman"/>
                <a:cs typeface="Times New Roman"/>
              </a:rPr>
              <a:t>cc</a:t>
            </a:r>
            <a:r>
              <a:rPr sz="3600" spc="-75" baseline="1207" dirty="0" smtClean="0">
                <a:latin typeface="Times New Roman"/>
                <a:cs typeface="Times New Roman"/>
              </a:rPr>
              <a:t>u</a:t>
            </a:r>
            <a:r>
              <a:rPr sz="3600" spc="0" baseline="1207" dirty="0" smtClean="0">
                <a:latin typeface="Times New Roman"/>
                <a:cs typeface="Times New Roman"/>
              </a:rPr>
              <a:t>r</a:t>
            </a:r>
            <a:r>
              <a:rPr sz="3600" spc="94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w</a:t>
            </a:r>
            <a:r>
              <a:rPr sz="3600" spc="-84" baseline="1207" dirty="0" smtClean="0">
                <a:latin typeface="Times New Roman"/>
                <a:cs typeface="Times New Roman"/>
              </a:rPr>
              <a:t>h</a:t>
            </a:r>
            <a:r>
              <a:rPr sz="3600" spc="-14" baseline="1207" dirty="0" smtClean="0">
                <a:latin typeface="Times New Roman"/>
                <a:cs typeface="Times New Roman"/>
              </a:rPr>
              <a:t>e</a:t>
            </a:r>
            <a:r>
              <a:rPr sz="3600" spc="0" baseline="1207" dirty="0" smtClean="0">
                <a:latin typeface="Times New Roman"/>
                <a:cs typeface="Times New Roman"/>
              </a:rPr>
              <a:t>n</a:t>
            </a:r>
            <a:r>
              <a:rPr sz="3600" spc="69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i</a:t>
            </a:r>
            <a:r>
              <a:rPr sz="3600" spc="-69" baseline="1207" dirty="0" smtClean="0">
                <a:latin typeface="Times New Roman"/>
                <a:cs typeface="Times New Roman"/>
              </a:rPr>
              <a:t>n</a:t>
            </a:r>
            <a:r>
              <a:rPr sz="3600" spc="-109" baseline="1207" dirty="0" smtClean="0">
                <a:latin typeface="Times New Roman"/>
                <a:cs typeface="Times New Roman"/>
              </a:rPr>
              <a:t>s</a:t>
            </a:r>
            <a:r>
              <a:rPr sz="3600" spc="-14" baseline="1207" dirty="0" smtClean="0">
                <a:latin typeface="Times New Roman"/>
                <a:cs typeface="Times New Roman"/>
              </a:rPr>
              <a:t>e</a:t>
            </a:r>
            <a:r>
              <a:rPr sz="3600" spc="19" baseline="1207" dirty="0" smtClean="0">
                <a:latin typeface="Times New Roman"/>
                <a:cs typeface="Times New Roman"/>
              </a:rPr>
              <a:t>r</a:t>
            </a:r>
            <a:r>
              <a:rPr sz="3600" spc="0" baseline="1207" dirty="0" smtClean="0">
                <a:latin typeface="Times New Roman"/>
                <a:cs typeface="Times New Roman"/>
              </a:rPr>
              <a:t>t</a:t>
            </a:r>
            <a:r>
              <a:rPr sz="3600" spc="9" baseline="1207" dirty="0" smtClean="0">
                <a:latin typeface="Times New Roman"/>
                <a:cs typeface="Times New Roman"/>
              </a:rPr>
              <a:t>i</a:t>
            </a:r>
            <a:r>
              <a:rPr sz="3600" spc="-75" baseline="1207" dirty="0" smtClean="0">
                <a:latin typeface="Times New Roman"/>
                <a:cs typeface="Times New Roman"/>
              </a:rPr>
              <a:t>n</a:t>
            </a:r>
            <a:r>
              <a:rPr sz="3600" spc="0" baseline="1207" dirty="0" smtClean="0">
                <a:latin typeface="Times New Roman"/>
                <a:cs typeface="Times New Roman"/>
              </a:rPr>
              <a:t>g</a:t>
            </a:r>
            <a:r>
              <a:rPr sz="3600" spc="219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d</a:t>
            </a:r>
            <a:r>
              <a:rPr sz="3600" spc="-14" baseline="1207" dirty="0" smtClean="0">
                <a:latin typeface="Times New Roman"/>
                <a:cs typeface="Times New Roman"/>
              </a:rPr>
              <a:t>a</a:t>
            </a:r>
            <a:r>
              <a:rPr sz="3600" spc="0" baseline="1207" dirty="0" smtClean="0">
                <a:latin typeface="Times New Roman"/>
                <a:cs typeface="Times New Roman"/>
              </a:rPr>
              <a:t>ta</a:t>
            </a:r>
            <a:r>
              <a:rPr sz="3600" spc="-9" baseline="1207" dirty="0" smtClean="0">
                <a:latin typeface="Times New Roman"/>
                <a:cs typeface="Times New Roman"/>
              </a:rPr>
              <a:t> </a:t>
            </a:r>
            <a:r>
              <a:rPr sz="3600" spc="-14" baseline="1207" dirty="0" smtClean="0">
                <a:latin typeface="Times New Roman"/>
                <a:cs typeface="Times New Roman"/>
              </a:rPr>
              <a:t>a</a:t>
            </a:r>
            <a:r>
              <a:rPr sz="3600" spc="0" baseline="1207" dirty="0" smtClean="0">
                <a:latin typeface="Times New Roman"/>
                <a:cs typeface="Times New Roman"/>
              </a:rPr>
              <a:t>t </a:t>
            </a:r>
            <a:r>
              <a:rPr sz="3600" spc="-19" baseline="1207" dirty="0" smtClean="0">
                <a:latin typeface="Times New Roman"/>
                <a:cs typeface="Times New Roman"/>
              </a:rPr>
              <a:t>R</a:t>
            </a:r>
            <a:r>
              <a:rPr sz="3600" spc="0" baseline="1207" dirty="0" smtClean="0">
                <a:latin typeface="Times New Roman"/>
                <a:cs typeface="Times New Roman"/>
              </a:rPr>
              <a:t>i</a:t>
            </a:r>
            <a:r>
              <a:rPr sz="3600" spc="-69" baseline="1207" dirty="0" smtClean="0">
                <a:latin typeface="Times New Roman"/>
                <a:cs typeface="Times New Roman"/>
              </a:rPr>
              <a:t>g</a:t>
            </a:r>
            <a:r>
              <a:rPr sz="3600" spc="-75" baseline="1207" dirty="0" smtClean="0">
                <a:latin typeface="Times New Roman"/>
                <a:cs typeface="Times New Roman"/>
              </a:rPr>
              <a:t>h</a:t>
            </a:r>
            <a:r>
              <a:rPr sz="3600" spc="0" baseline="1207" dirty="0" smtClean="0">
                <a:latin typeface="Times New Roman"/>
                <a:cs typeface="Times New Roman"/>
              </a:rPr>
              <a:t>t</a:t>
            </a:r>
            <a:r>
              <a:rPr sz="3600" spc="154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of</a:t>
            </a:r>
            <a:r>
              <a:rPr sz="3600" spc="19" baseline="1207" dirty="0" smtClean="0">
                <a:latin typeface="Times New Roman"/>
                <a:cs typeface="Times New Roman"/>
              </a:rPr>
              <a:t> </a:t>
            </a:r>
            <a:r>
              <a:rPr sz="3600" spc="-39" baseline="1207" dirty="0" smtClean="0">
                <a:latin typeface="Times New Roman"/>
                <a:cs typeface="Times New Roman"/>
              </a:rPr>
              <a:t>L</a:t>
            </a:r>
            <a:r>
              <a:rPr sz="3600" spc="-14" baseline="1207" dirty="0" smtClean="0">
                <a:latin typeface="Times New Roman"/>
                <a:cs typeface="Times New Roman"/>
              </a:rPr>
              <a:t>e</a:t>
            </a:r>
            <a:r>
              <a:rPr sz="3600" spc="-109" baseline="1207" dirty="0" smtClean="0">
                <a:latin typeface="Times New Roman"/>
                <a:cs typeface="Times New Roman"/>
              </a:rPr>
              <a:t>s</a:t>
            </a:r>
            <a:r>
              <a:rPr sz="3600" spc="0" baseline="1207" dirty="0" smtClean="0">
                <a:latin typeface="Times New Roman"/>
                <a:cs typeface="Times New Roman"/>
              </a:rPr>
              <a:t>t</a:t>
            </a:r>
            <a:r>
              <a:rPr sz="3600" spc="154" baseline="1207" dirty="0" smtClean="0">
                <a:latin typeface="Times New Roman"/>
                <a:cs typeface="Times New Roman"/>
              </a:rPr>
              <a:t> </a:t>
            </a:r>
            <a:r>
              <a:rPr sz="3600" spc="-109" baseline="1207" dirty="0" smtClean="0">
                <a:latin typeface="Times New Roman"/>
                <a:cs typeface="Times New Roman"/>
              </a:rPr>
              <a:t>s</a:t>
            </a:r>
            <a:r>
              <a:rPr sz="3600" spc="-75" baseline="1207" dirty="0" smtClean="0">
                <a:latin typeface="Times New Roman"/>
                <a:cs typeface="Times New Roman"/>
              </a:rPr>
              <a:t>u</a:t>
            </a:r>
            <a:r>
              <a:rPr sz="3600" spc="0" baseline="1207" dirty="0" smtClean="0">
                <a:latin typeface="Times New Roman"/>
                <a:cs typeface="Times New Roman"/>
              </a:rPr>
              <a:t>b</a:t>
            </a:r>
            <a:r>
              <a:rPr sz="3600" spc="144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t</a:t>
            </a:r>
            <a:r>
              <a:rPr sz="3600" spc="29" baseline="1207" dirty="0" smtClean="0">
                <a:latin typeface="Times New Roman"/>
                <a:cs typeface="Times New Roman"/>
              </a:rPr>
              <a:t>r</a:t>
            </a:r>
            <a:r>
              <a:rPr sz="3600" spc="-14" baseline="1207" dirty="0" smtClean="0">
                <a:latin typeface="Times New Roman"/>
                <a:cs typeface="Times New Roman"/>
              </a:rPr>
              <a:t>ee</a:t>
            </a:r>
            <a:r>
              <a:rPr sz="3600" spc="0" baseline="1207" dirty="0" smtClean="0">
                <a:latin typeface="Times New Roman"/>
                <a:cs typeface="Times New Roman"/>
              </a:rPr>
              <a:t>,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756602" y="721711"/>
            <a:ext cx="2556041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4"/>
              </a:lnSpc>
              <a:spcBef>
                <a:spcPts val="190"/>
              </a:spcBef>
            </a:pPr>
            <a:r>
              <a:rPr sz="3600" spc="-25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RR</a:t>
            </a:r>
            <a:r>
              <a:rPr sz="3600" spc="50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-144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u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6602" y="2246854"/>
            <a:ext cx="3776079" cy="23047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573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pos</a:t>
            </a:r>
            <a:r>
              <a:rPr sz="2400" spc="-3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D</a:t>
            </a:r>
            <a:r>
              <a:rPr sz="2400" spc="-184" dirty="0" smtClean="0">
                <a:latin typeface="Times New Roman"/>
                <a:cs typeface="Times New Roman"/>
              </a:rPr>
              <a:t>R</a:t>
            </a:r>
            <a:r>
              <a:rPr sz="2400" spc="-89" dirty="0" smtClean="0">
                <a:latin typeface="Times New Roman"/>
                <a:cs typeface="Times New Roman"/>
              </a:rPr>
              <a:t>W</a:t>
            </a:r>
            <a:r>
              <a:rPr sz="2400" spc="-39" dirty="0" smtClean="0">
                <a:latin typeface="Times New Roman"/>
                <a:cs typeface="Times New Roman"/>
              </a:rPr>
              <a:t>L</a:t>
            </a:r>
            <a:r>
              <a:rPr sz="2400" spc="25" dirty="0" smtClean="0">
                <a:latin typeface="Times New Roman"/>
                <a:cs typeface="Times New Roman"/>
              </a:rPr>
              <a:t>(</a:t>
            </a:r>
            <a:r>
              <a:rPr sz="2400" spc="0" dirty="0" smtClean="0">
                <a:latin typeface="Times New Roman"/>
                <a:cs typeface="Times New Roman"/>
              </a:rPr>
              <a:t>pos</a:t>
            </a:r>
            <a:r>
              <a:rPr sz="2400" spc="18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k3)</a:t>
            </a:r>
            <a:endParaRPr sz="2400">
              <a:latin typeface="Times New Roman"/>
              <a:cs typeface="Times New Roman"/>
            </a:endParaRPr>
          </a:p>
          <a:p>
            <a:pPr marL="12700" marR="52573">
              <a:lnSpc>
                <a:spcPct val="95825"/>
              </a:lnSpc>
              <a:spcBef>
                <a:spcPts val="101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{</a:t>
            </a:r>
            <a:endParaRPr sz="2400">
              <a:latin typeface="Times New Roman"/>
              <a:cs typeface="Times New Roman"/>
            </a:endParaRPr>
          </a:p>
          <a:p>
            <a:pPr marL="470217">
              <a:lnSpc>
                <a:spcPct val="95825"/>
              </a:lnSpc>
              <a:spcBef>
                <a:spcPts val="1070"/>
              </a:spcBef>
            </a:pPr>
            <a:r>
              <a:rPr sz="2400" spc="0" dirty="0" smtClean="0">
                <a:latin typeface="Times New Roman"/>
                <a:cs typeface="Times New Roman"/>
              </a:rPr>
              <a:t>k3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&gt;le</a:t>
            </a:r>
            <a:r>
              <a:rPr sz="2400" spc="-54" dirty="0" smtClean="0">
                <a:latin typeface="Times New Roman"/>
                <a:cs typeface="Times New Roman"/>
              </a:rPr>
              <a:t>f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=</a:t>
            </a:r>
            <a:r>
              <a:rPr sz="2400" spc="9" dirty="0" smtClean="0">
                <a:latin typeface="Times New Roman"/>
                <a:cs typeface="Times New Roman"/>
              </a:rPr>
              <a:t>S</a:t>
            </a:r>
            <a:r>
              <a:rPr sz="2400" spc="-175" dirty="0" smtClean="0">
                <a:latin typeface="Times New Roman"/>
                <a:cs typeface="Times New Roman"/>
              </a:rPr>
              <a:t>R</a:t>
            </a:r>
            <a:r>
              <a:rPr sz="2400" spc="-89" dirty="0" smtClean="0">
                <a:latin typeface="Times New Roman"/>
                <a:cs typeface="Times New Roman"/>
              </a:rPr>
              <a:t>W</a:t>
            </a:r>
            <a:r>
              <a:rPr sz="2400" spc="-25" dirty="0" smtClean="0">
                <a:latin typeface="Times New Roman"/>
                <a:cs typeface="Times New Roman"/>
              </a:rPr>
              <a:t>R</a:t>
            </a:r>
            <a:r>
              <a:rPr sz="2400" spc="25" dirty="0" smtClean="0">
                <a:latin typeface="Times New Roman"/>
                <a:cs typeface="Times New Roman"/>
              </a:rPr>
              <a:t>(</a:t>
            </a:r>
            <a:r>
              <a:rPr sz="2400" spc="0" dirty="0" smtClean="0">
                <a:latin typeface="Times New Roman"/>
                <a:cs typeface="Times New Roman"/>
              </a:rPr>
              <a:t>k</a:t>
            </a:r>
            <a:r>
              <a:rPr sz="2400" spc="-9" dirty="0" smtClean="0">
                <a:latin typeface="Times New Roman"/>
                <a:cs typeface="Times New Roman"/>
              </a:rPr>
              <a:t>3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&gt;le</a:t>
            </a:r>
            <a:r>
              <a:rPr sz="2400" spc="-54" dirty="0" smtClean="0">
                <a:latin typeface="Times New Roman"/>
                <a:cs typeface="Times New Roman"/>
              </a:rPr>
              <a:t>f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25" dirty="0" smtClean="0">
                <a:latin typeface="Times New Roman"/>
                <a:cs typeface="Times New Roman"/>
              </a:rPr>
              <a:t>)</a:t>
            </a:r>
            <a:r>
              <a:rPr sz="2400" spc="0" dirty="0" smtClean="0"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  <a:p>
            <a:pPr marL="470217" marR="52573">
              <a:lnSpc>
                <a:spcPct val="95825"/>
              </a:lnSpc>
              <a:spcBef>
                <a:spcPts val="1145"/>
              </a:spcBef>
            </a:pPr>
            <a:r>
              <a:rPr sz="2400" spc="25" dirty="0" smtClean="0">
                <a:latin typeface="Times New Roman"/>
                <a:cs typeface="Times New Roman"/>
              </a:rPr>
              <a:t>r</a:t>
            </a:r>
            <a:r>
              <a:rPr sz="2400" spc="-14" dirty="0" smtClean="0">
                <a:latin typeface="Times New Roman"/>
                <a:cs typeface="Times New Roman"/>
              </a:rPr>
              <a:t>e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-75" dirty="0" smtClean="0">
                <a:latin typeface="Times New Roman"/>
                <a:cs typeface="Times New Roman"/>
              </a:rPr>
              <a:t>u</a:t>
            </a:r>
            <a:r>
              <a:rPr sz="2400" spc="25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n </a:t>
            </a:r>
            <a:r>
              <a:rPr sz="2400" spc="9" dirty="0" smtClean="0">
                <a:latin typeface="Times New Roman"/>
                <a:cs typeface="Times New Roman"/>
              </a:rPr>
              <a:t>S</a:t>
            </a:r>
            <a:r>
              <a:rPr sz="2400" spc="-175" dirty="0" smtClean="0">
                <a:latin typeface="Times New Roman"/>
                <a:cs typeface="Times New Roman"/>
              </a:rPr>
              <a:t>R</a:t>
            </a:r>
            <a:r>
              <a:rPr sz="2400" spc="-94" dirty="0" smtClean="0">
                <a:latin typeface="Times New Roman"/>
                <a:cs typeface="Times New Roman"/>
              </a:rPr>
              <a:t>W</a:t>
            </a:r>
            <a:r>
              <a:rPr sz="2400" spc="-39" dirty="0" smtClean="0">
                <a:latin typeface="Times New Roman"/>
                <a:cs typeface="Times New Roman"/>
              </a:rPr>
              <a:t>L</a:t>
            </a:r>
            <a:r>
              <a:rPr sz="2400" spc="25" dirty="0" smtClean="0">
                <a:latin typeface="Times New Roman"/>
                <a:cs typeface="Times New Roman"/>
              </a:rPr>
              <a:t>(</a:t>
            </a:r>
            <a:r>
              <a:rPr sz="2400" spc="0" dirty="0" smtClean="0">
                <a:latin typeface="Times New Roman"/>
                <a:cs typeface="Times New Roman"/>
              </a:rPr>
              <a:t>k3</a:t>
            </a:r>
            <a:r>
              <a:rPr sz="2400" spc="25" dirty="0" smtClean="0">
                <a:latin typeface="Times New Roman"/>
                <a:cs typeface="Times New Roman"/>
              </a:rPr>
              <a:t>)</a:t>
            </a:r>
            <a:r>
              <a:rPr sz="2400" spc="0" dirty="0" smtClean="0"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  <a:p>
            <a:pPr marL="12700" marR="52573">
              <a:lnSpc>
                <a:spcPct val="95825"/>
              </a:lnSpc>
              <a:spcBef>
                <a:spcPts val="1145"/>
              </a:spcBef>
            </a:pPr>
            <a:r>
              <a:rPr sz="2400" spc="0" dirty="0" smtClean="0">
                <a:latin typeface="Times New Roman"/>
                <a:cs typeface="Times New Roman"/>
              </a:rPr>
              <a:t>}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038475" y="3409950"/>
            <a:ext cx="4286250" cy="1771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56602" y="721711"/>
            <a:ext cx="7882541" cy="102666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15"/>
              </a:lnSpc>
              <a:spcBef>
                <a:spcPts val="190"/>
              </a:spcBef>
            </a:pPr>
            <a:r>
              <a:rPr sz="3600" spc="-34" dirty="0" smtClean="0">
                <a:solidFill>
                  <a:srgbClr val="90C225"/>
                </a:solidFill>
                <a:latin typeface="Trebuchet MS"/>
                <a:cs typeface="Trebuchet MS"/>
              </a:rPr>
              <a:t>D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u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b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600" spc="2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-144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-4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-69" dirty="0" smtClean="0">
                <a:solidFill>
                  <a:srgbClr val="90C225"/>
                </a:solidFill>
                <a:latin typeface="Trebuchet MS"/>
                <a:cs typeface="Trebuchet MS"/>
              </a:rPr>
              <a:t>W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th</a:t>
            </a:r>
            <a:r>
              <a:rPr sz="3600" spc="25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25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</a:t>
            </a:r>
            <a:r>
              <a:rPr sz="3600" spc="-25" dirty="0" smtClean="0">
                <a:solidFill>
                  <a:srgbClr val="90C225"/>
                </a:solidFill>
                <a:latin typeface="Trebuchet MS"/>
                <a:cs typeface="Trebuchet MS"/>
              </a:rPr>
              <a:t>h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25" dirty="0" smtClean="0">
                <a:solidFill>
                  <a:srgbClr val="90C225"/>
                </a:solidFill>
                <a:latin typeface="Trebuchet MS"/>
                <a:cs typeface="Trebuchet MS"/>
              </a:rPr>
              <a:t>(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25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</a:t>
            </a:r>
            <a:r>
              <a:rPr sz="3600" spc="-25" dirty="0" smtClean="0">
                <a:solidFill>
                  <a:srgbClr val="90C225"/>
                </a:solidFill>
                <a:latin typeface="Trebuchet MS"/>
                <a:cs typeface="Trebuchet MS"/>
              </a:rPr>
              <a:t>h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25" dirty="0" smtClean="0">
                <a:solidFill>
                  <a:srgbClr val="90C225"/>
                </a:solidFill>
                <a:latin typeface="Trebuchet MS"/>
                <a:cs typeface="Trebuchet MS"/>
              </a:rPr>
              <a:t>-</a:t>
            </a:r>
            <a:r>
              <a:rPr sz="3600" spc="-25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f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endParaRPr sz="3600">
              <a:latin typeface="Trebuchet MS"/>
              <a:cs typeface="Trebuchet MS"/>
            </a:endParaRPr>
          </a:p>
          <a:p>
            <a:pPr marL="12700" marR="68675">
              <a:lnSpc>
                <a:spcPts val="4170"/>
              </a:lnSpc>
              <a:spcBef>
                <a:spcPts val="112"/>
              </a:spcBef>
            </a:pPr>
            <a:r>
              <a:rPr sz="3600" spc="-144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)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6602" y="2246854"/>
            <a:ext cx="7973366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5"/>
              </a:lnSpc>
              <a:spcBef>
                <a:spcPts val="130"/>
              </a:spcBef>
            </a:pPr>
            <a:r>
              <a:rPr sz="2925" spc="0" baseline="116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925" spc="461" baseline="116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600" spc="19" baseline="1207" dirty="0" smtClean="0">
                <a:latin typeface="Times New Roman"/>
                <a:cs typeface="Times New Roman"/>
              </a:rPr>
              <a:t>I</a:t>
            </a:r>
            <a:r>
              <a:rPr sz="3600" spc="-139" baseline="1207" dirty="0" smtClean="0">
                <a:latin typeface="Times New Roman"/>
                <a:cs typeface="Times New Roman"/>
              </a:rPr>
              <a:t>m</a:t>
            </a:r>
            <a:r>
              <a:rPr sz="3600" spc="0" baseline="1207" dirty="0" smtClean="0">
                <a:latin typeface="Times New Roman"/>
                <a:cs typeface="Times New Roman"/>
              </a:rPr>
              <a:t>b</a:t>
            </a:r>
            <a:r>
              <a:rPr sz="3600" spc="-14" baseline="1207" dirty="0" smtClean="0">
                <a:latin typeface="Times New Roman"/>
                <a:cs typeface="Times New Roman"/>
              </a:rPr>
              <a:t>a</a:t>
            </a:r>
            <a:r>
              <a:rPr sz="3600" spc="0" baseline="1207" dirty="0" smtClean="0">
                <a:latin typeface="Times New Roman"/>
                <a:cs typeface="Times New Roman"/>
              </a:rPr>
              <a:t>l</a:t>
            </a:r>
            <a:r>
              <a:rPr sz="3600" spc="-9" baseline="1207" dirty="0" smtClean="0">
                <a:latin typeface="Times New Roman"/>
                <a:cs typeface="Times New Roman"/>
              </a:rPr>
              <a:t>a</a:t>
            </a:r>
            <a:r>
              <a:rPr sz="3600" spc="-75" baseline="1207" dirty="0" smtClean="0">
                <a:latin typeface="Times New Roman"/>
                <a:cs typeface="Times New Roman"/>
              </a:rPr>
              <a:t>n</a:t>
            </a:r>
            <a:r>
              <a:rPr sz="3600" spc="-14" baseline="1207" dirty="0" smtClean="0">
                <a:latin typeface="Times New Roman"/>
                <a:cs typeface="Times New Roman"/>
              </a:rPr>
              <a:t>c</a:t>
            </a:r>
            <a:r>
              <a:rPr sz="3600" spc="0" baseline="1207" dirty="0" smtClean="0">
                <a:latin typeface="Times New Roman"/>
                <a:cs typeface="Times New Roman"/>
              </a:rPr>
              <a:t>e</a:t>
            </a:r>
            <a:r>
              <a:rPr sz="3600" spc="204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o</a:t>
            </a:r>
            <a:r>
              <a:rPr sz="3600" spc="-14" baseline="1207" dirty="0" smtClean="0">
                <a:latin typeface="Times New Roman"/>
                <a:cs typeface="Times New Roman"/>
              </a:rPr>
              <a:t>cc</a:t>
            </a:r>
            <a:r>
              <a:rPr sz="3600" spc="-75" baseline="1207" dirty="0" smtClean="0">
                <a:latin typeface="Times New Roman"/>
                <a:cs typeface="Times New Roman"/>
              </a:rPr>
              <a:t>u</a:t>
            </a:r>
            <a:r>
              <a:rPr sz="3600" spc="0" baseline="1207" dirty="0" smtClean="0">
                <a:latin typeface="Times New Roman"/>
                <a:cs typeface="Times New Roman"/>
              </a:rPr>
              <a:t>r</a:t>
            </a:r>
            <a:r>
              <a:rPr sz="3600" spc="94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w</a:t>
            </a:r>
            <a:r>
              <a:rPr sz="3600" spc="-84" baseline="1207" dirty="0" smtClean="0">
                <a:latin typeface="Times New Roman"/>
                <a:cs typeface="Times New Roman"/>
              </a:rPr>
              <a:t>h</a:t>
            </a:r>
            <a:r>
              <a:rPr sz="3600" spc="-14" baseline="1207" dirty="0" smtClean="0">
                <a:latin typeface="Times New Roman"/>
                <a:cs typeface="Times New Roman"/>
              </a:rPr>
              <a:t>e</a:t>
            </a:r>
            <a:r>
              <a:rPr sz="3600" spc="0" baseline="1207" dirty="0" smtClean="0">
                <a:latin typeface="Times New Roman"/>
                <a:cs typeface="Times New Roman"/>
              </a:rPr>
              <a:t>n</a:t>
            </a:r>
            <a:r>
              <a:rPr sz="3600" spc="69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i</a:t>
            </a:r>
            <a:r>
              <a:rPr sz="3600" spc="-69" baseline="1207" dirty="0" smtClean="0">
                <a:latin typeface="Times New Roman"/>
                <a:cs typeface="Times New Roman"/>
              </a:rPr>
              <a:t>n</a:t>
            </a:r>
            <a:r>
              <a:rPr sz="3600" spc="-109" baseline="1207" dirty="0" smtClean="0">
                <a:latin typeface="Times New Roman"/>
                <a:cs typeface="Times New Roman"/>
              </a:rPr>
              <a:t>s</a:t>
            </a:r>
            <a:r>
              <a:rPr sz="3600" spc="-14" baseline="1207" dirty="0" smtClean="0">
                <a:latin typeface="Times New Roman"/>
                <a:cs typeface="Times New Roman"/>
              </a:rPr>
              <a:t>e</a:t>
            </a:r>
            <a:r>
              <a:rPr sz="3600" spc="19" baseline="1207" dirty="0" smtClean="0">
                <a:latin typeface="Times New Roman"/>
                <a:cs typeface="Times New Roman"/>
              </a:rPr>
              <a:t>r</a:t>
            </a:r>
            <a:r>
              <a:rPr sz="3600" spc="0" baseline="1207" dirty="0" smtClean="0">
                <a:latin typeface="Times New Roman"/>
                <a:cs typeface="Times New Roman"/>
              </a:rPr>
              <a:t>t</a:t>
            </a:r>
            <a:r>
              <a:rPr sz="3600" spc="9" baseline="1207" dirty="0" smtClean="0">
                <a:latin typeface="Times New Roman"/>
                <a:cs typeface="Times New Roman"/>
              </a:rPr>
              <a:t>i</a:t>
            </a:r>
            <a:r>
              <a:rPr sz="3600" spc="-75" baseline="1207" dirty="0" smtClean="0">
                <a:latin typeface="Times New Roman"/>
                <a:cs typeface="Times New Roman"/>
              </a:rPr>
              <a:t>n</a:t>
            </a:r>
            <a:r>
              <a:rPr sz="3600" spc="0" baseline="1207" dirty="0" smtClean="0">
                <a:latin typeface="Times New Roman"/>
                <a:cs typeface="Times New Roman"/>
              </a:rPr>
              <a:t>g</a:t>
            </a:r>
            <a:r>
              <a:rPr sz="3600" spc="219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d</a:t>
            </a:r>
            <a:r>
              <a:rPr sz="3600" spc="-14" baseline="1207" dirty="0" smtClean="0">
                <a:latin typeface="Times New Roman"/>
                <a:cs typeface="Times New Roman"/>
              </a:rPr>
              <a:t>a</a:t>
            </a:r>
            <a:r>
              <a:rPr sz="3600" spc="0" baseline="1207" dirty="0" smtClean="0">
                <a:latin typeface="Times New Roman"/>
                <a:cs typeface="Times New Roman"/>
              </a:rPr>
              <a:t>ta</a:t>
            </a:r>
            <a:r>
              <a:rPr sz="3600" spc="-9" baseline="1207" dirty="0" smtClean="0">
                <a:latin typeface="Times New Roman"/>
                <a:cs typeface="Times New Roman"/>
              </a:rPr>
              <a:t> </a:t>
            </a:r>
            <a:r>
              <a:rPr sz="3600" spc="-14" baseline="1207" dirty="0" smtClean="0">
                <a:latin typeface="Times New Roman"/>
                <a:cs typeface="Times New Roman"/>
              </a:rPr>
              <a:t>a</a:t>
            </a:r>
            <a:r>
              <a:rPr sz="3600" spc="0" baseline="1207" dirty="0" smtClean="0">
                <a:latin typeface="Times New Roman"/>
                <a:cs typeface="Times New Roman"/>
              </a:rPr>
              <a:t>t </a:t>
            </a:r>
            <a:r>
              <a:rPr sz="3600" spc="-19" baseline="1207" dirty="0" smtClean="0">
                <a:latin typeface="Times New Roman"/>
                <a:cs typeface="Times New Roman"/>
              </a:rPr>
              <a:t>R</a:t>
            </a:r>
            <a:r>
              <a:rPr sz="3600" spc="0" baseline="1207" dirty="0" smtClean="0">
                <a:latin typeface="Times New Roman"/>
                <a:cs typeface="Times New Roman"/>
              </a:rPr>
              <a:t>i</a:t>
            </a:r>
            <a:r>
              <a:rPr sz="3600" spc="-69" baseline="1207" dirty="0" smtClean="0">
                <a:latin typeface="Times New Roman"/>
                <a:cs typeface="Times New Roman"/>
              </a:rPr>
              <a:t>g</a:t>
            </a:r>
            <a:r>
              <a:rPr sz="3600" spc="-75" baseline="1207" dirty="0" smtClean="0">
                <a:latin typeface="Times New Roman"/>
                <a:cs typeface="Times New Roman"/>
              </a:rPr>
              <a:t>h</a:t>
            </a:r>
            <a:r>
              <a:rPr sz="3600" spc="0" baseline="1207" dirty="0" smtClean="0">
                <a:latin typeface="Times New Roman"/>
                <a:cs typeface="Times New Roman"/>
              </a:rPr>
              <a:t>t</a:t>
            </a:r>
            <a:r>
              <a:rPr sz="3600" spc="154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of</a:t>
            </a:r>
            <a:r>
              <a:rPr sz="3600" spc="19" baseline="1207" dirty="0" smtClean="0">
                <a:latin typeface="Times New Roman"/>
                <a:cs typeface="Times New Roman"/>
              </a:rPr>
              <a:t> </a:t>
            </a:r>
            <a:r>
              <a:rPr sz="3600" spc="-39" baseline="1207" dirty="0" smtClean="0">
                <a:latin typeface="Times New Roman"/>
                <a:cs typeface="Times New Roman"/>
              </a:rPr>
              <a:t>L</a:t>
            </a:r>
            <a:r>
              <a:rPr sz="3600" spc="-14" baseline="1207" dirty="0" smtClean="0">
                <a:latin typeface="Times New Roman"/>
                <a:cs typeface="Times New Roman"/>
              </a:rPr>
              <a:t>e</a:t>
            </a:r>
            <a:r>
              <a:rPr sz="3600" spc="-109" baseline="1207" dirty="0" smtClean="0">
                <a:latin typeface="Times New Roman"/>
                <a:cs typeface="Times New Roman"/>
              </a:rPr>
              <a:t>s</a:t>
            </a:r>
            <a:r>
              <a:rPr sz="3600" spc="0" baseline="1207" dirty="0" smtClean="0">
                <a:latin typeface="Times New Roman"/>
                <a:cs typeface="Times New Roman"/>
              </a:rPr>
              <a:t>t</a:t>
            </a:r>
            <a:r>
              <a:rPr sz="3600" spc="154" baseline="1207" dirty="0" smtClean="0">
                <a:latin typeface="Times New Roman"/>
                <a:cs typeface="Times New Roman"/>
              </a:rPr>
              <a:t> </a:t>
            </a:r>
            <a:r>
              <a:rPr sz="3600" spc="-109" baseline="1207" dirty="0" smtClean="0">
                <a:latin typeface="Times New Roman"/>
                <a:cs typeface="Times New Roman"/>
              </a:rPr>
              <a:t>s</a:t>
            </a:r>
            <a:r>
              <a:rPr sz="3600" spc="-75" baseline="1207" dirty="0" smtClean="0">
                <a:latin typeface="Times New Roman"/>
                <a:cs typeface="Times New Roman"/>
              </a:rPr>
              <a:t>u</a:t>
            </a:r>
            <a:r>
              <a:rPr sz="3600" spc="0" baseline="1207" dirty="0" smtClean="0">
                <a:latin typeface="Times New Roman"/>
                <a:cs typeface="Times New Roman"/>
              </a:rPr>
              <a:t>b</a:t>
            </a:r>
            <a:r>
              <a:rPr sz="3600" spc="144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t</a:t>
            </a:r>
            <a:r>
              <a:rPr sz="3600" spc="29" baseline="1207" dirty="0" smtClean="0">
                <a:latin typeface="Times New Roman"/>
                <a:cs typeface="Times New Roman"/>
              </a:rPr>
              <a:t>r</a:t>
            </a:r>
            <a:r>
              <a:rPr sz="3600" spc="-14" baseline="1207" dirty="0" smtClean="0">
                <a:latin typeface="Times New Roman"/>
                <a:cs typeface="Times New Roman"/>
              </a:rPr>
              <a:t>ee</a:t>
            </a:r>
            <a:r>
              <a:rPr sz="3600" spc="0" baseline="1207" dirty="0" smtClean="0">
                <a:latin typeface="Times New Roman"/>
                <a:cs typeface="Times New Roman"/>
              </a:rPr>
              <a:t>,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7434326" y="3691001"/>
            <a:ext cx="4763516" cy="3176524"/>
          </a:xfrm>
          <a:custGeom>
            <a:avLst/>
            <a:gdLst/>
            <a:ahLst/>
            <a:cxnLst/>
            <a:rect l="l" t="t" r="r" b="b"/>
            <a:pathLst>
              <a:path w="4763516" h="3176524">
                <a:moveTo>
                  <a:pt x="4757674" y="3895"/>
                </a:moveTo>
                <a:lnTo>
                  <a:pt x="14286" y="3166997"/>
                </a:lnTo>
              </a:path>
              <a:path w="4763516" h="3176524">
                <a:moveTo>
                  <a:pt x="14286" y="3166997"/>
                </a:moveTo>
                <a:lnTo>
                  <a:pt x="4757674" y="3896"/>
                </a:lnTo>
              </a:path>
            </a:pathLst>
          </a:custGeom>
          <a:ln w="9534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56602" y="721711"/>
            <a:ext cx="2556041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4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4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-144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u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6602" y="2742789"/>
            <a:ext cx="4088907" cy="23049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573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pos</a:t>
            </a:r>
            <a:r>
              <a:rPr sz="2400" spc="-3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D</a:t>
            </a:r>
            <a:r>
              <a:rPr sz="2400" spc="-184" dirty="0" smtClean="0">
                <a:latin typeface="Times New Roman"/>
                <a:cs typeface="Times New Roman"/>
              </a:rPr>
              <a:t>R</a:t>
            </a:r>
            <a:r>
              <a:rPr sz="2400" spc="-89" dirty="0" smtClean="0">
                <a:latin typeface="Times New Roman"/>
                <a:cs typeface="Times New Roman"/>
              </a:rPr>
              <a:t>W</a:t>
            </a:r>
            <a:r>
              <a:rPr sz="2400" spc="-25" dirty="0" smtClean="0">
                <a:latin typeface="Times New Roman"/>
                <a:cs typeface="Times New Roman"/>
              </a:rPr>
              <a:t>R</a:t>
            </a:r>
            <a:r>
              <a:rPr sz="2400" spc="19" dirty="0" smtClean="0">
                <a:latin typeface="Times New Roman"/>
                <a:cs typeface="Times New Roman"/>
              </a:rPr>
              <a:t>(</a:t>
            </a:r>
            <a:r>
              <a:rPr sz="2400" spc="0" dirty="0" smtClean="0">
                <a:latin typeface="Times New Roman"/>
                <a:cs typeface="Times New Roman"/>
              </a:rPr>
              <a:t>pos</a:t>
            </a:r>
            <a:r>
              <a:rPr sz="2400" spc="19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k1)</a:t>
            </a:r>
            <a:endParaRPr sz="2400">
              <a:latin typeface="Times New Roman"/>
              <a:cs typeface="Times New Roman"/>
            </a:endParaRPr>
          </a:p>
          <a:p>
            <a:pPr marL="12700" marR="52573">
              <a:lnSpc>
                <a:spcPct val="95825"/>
              </a:lnSpc>
              <a:spcBef>
                <a:spcPts val="942"/>
              </a:spcBef>
            </a:pPr>
            <a:r>
              <a:rPr sz="2400" spc="0" dirty="0" smtClean="0">
                <a:latin typeface="Times New Roman"/>
                <a:cs typeface="Times New Roman"/>
              </a:rPr>
              <a:t>{</a:t>
            </a:r>
            <a:endParaRPr sz="2400">
              <a:latin typeface="Times New Roman"/>
              <a:cs typeface="Times New Roman"/>
            </a:endParaRPr>
          </a:p>
          <a:p>
            <a:pPr marL="470217">
              <a:lnSpc>
                <a:spcPct val="95825"/>
              </a:lnSpc>
              <a:spcBef>
                <a:spcPts val="1145"/>
              </a:spcBef>
            </a:pPr>
            <a:r>
              <a:rPr sz="2400" spc="0" dirty="0" smtClean="0">
                <a:latin typeface="Times New Roman"/>
                <a:cs typeface="Times New Roman"/>
              </a:rPr>
              <a:t>k</a:t>
            </a:r>
            <a:r>
              <a:rPr sz="2400" spc="-4" dirty="0" smtClean="0">
                <a:latin typeface="Times New Roman"/>
                <a:cs typeface="Times New Roman"/>
              </a:rPr>
              <a:t>1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</a:t>
            </a:r>
            <a:r>
              <a:rPr sz="2400" spc="19" dirty="0" smtClean="0">
                <a:latin typeface="Times New Roman"/>
                <a:cs typeface="Times New Roman"/>
              </a:rPr>
              <a:t>r</a:t>
            </a:r>
            <a:r>
              <a:rPr sz="2400" spc="4" dirty="0" smtClean="0">
                <a:latin typeface="Times New Roman"/>
                <a:cs typeface="Times New Roman"/>
              </a:rPr>
              <a:t>i</a:t>
            </a:r>
            <a:r>
              <a:rPr sz="2400" spc="-75" dirty="0" smtClean="0">
                <a:latin typeface="Times New Roman"/>
                <a:cs typeface="Times New Roman"/>
              </a:rPr>
              <a:t>gh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=</a:t>
            </a:r>
            <a:r>
              <a:rPr sz="2400" spc="9" dirty="0" smtClean="0">
                <a:latin typeface="Times New Roman"/>
                <a:cs typeface="Times New Roman"/>
              </a:rPr>
              <a:t>S</a:t>
            </a:r>
            <a:r>
              <a:rPr sz="2400" spc="-175" dirty="0" smtClean="0">
                <a:latin typeface="Times New Roman"/>
                <a:cs typeface="Times New Roman"/>
              </a:rPr>
              <a:t>R</a:t>
            </a:r>
            <a:r>
              <a:rPr sz="2400" spc="-94" dirty="0" smtClean="0">
                <a:latin typeface="Times New Roman"/>
                <a:cs typeface="Times New Roman"/>
              </a:rPr>
              <a:t>W</a:t>
            </a:r>
            <a:r>
              <a:rPr sz="2400" spc="-39" dirty="0" smtClean="0">
                <a:latin typeface="Times New Roman"/>
                <a:cs typeface="Times New Roman"/>
              </a:rPr>
              <a:t>L</a:t>
            </a:r>
            <a:r>
              <a:rPr sz="2400" spc="25" dirty="0" smtClean="0">
                <a:latin typeface="Times New Roman"/>
                <a:cs typeface="Times New Roman"/>
              </a:rPr>
              <a:t>(</a:t>
            </a:r>
            <a:r>
              <a:rPr sz="2400" spc="0" dirty="0" smtClean="0">
                <a:latin typeface="Times New Roman"/>
                <a:cs typeface="Times New Roman"/>
              </a:rPr>
              <a:t>k</a:t>
            </a:r>
            <a:r>
              <a:rPr sz="2400" spc="-9" dirty="0" smtClean="0">
                <a:latin typeface="Times New Roman"/>
                <a:cs typeface="Times New Roman"/>
              </a:rPr>
              <a:t>1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</a:t>
            </a:r>
            <a:r>
              <a:rPr sz="2400" spc="14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ig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29" dirty="0" smtClean="0">
                <a:latin typeface="Times New Roman"/>
                <a:cs typeface="Times New Roman"/>
              </a:rPr>
              <a:t>)</a:t>
            </a:r>
            <a:r>
              <a:rPr sz="2400" spc="0" dirty="0" smtClean="0"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  <a:p>
            <a:pPr marL="470217" marR="52573">
              <a:lnSpc>
                <a:spcPct val="95825"/>
              </a:lnSpc>
              <a:spcBef>
                <a:spcPts val="1145"/>
              </a:spcBef>
            </a:pPr>
            <a:r>
              <a:rPr sz="2400" spc="25" dirty="0" smtClean="0">
                <a:latin typeface="Times New Roman"/>
                <a:cs typeface="Times New Roman"/>
              </a:rPr>
              <a:t>r</a:t>
            </a:r>
            <a:r>
              <a:rPr sz="2400" spc="-14" dirty="0" smtClean="0">
                <a:latin typeface="Times New Roman"/>
                <a:cs typeface="Times New Roman"/>
              </a:rPr>
              <a:t>e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-75" dirty="0" smtClean="0">
                <a:latin typeface="Times New Roman"/>
                <a:cs typeface="Times New Roman"/>
              </a:rPr>
              <a:t>u</a:t>
            </a:r>
            <a:r>
              <a:rPr sz="2400" spc="25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n </a:t>
            </a:r>
            <a:r>
              <a:rPr sz="2400" spc="9" dirty="0" smtClean="0">
                <a:latin typeface="Times New Roman"/>
                <a:cs typeface="Times New Roman"/>
              </a:rPr>
              <a:t>S</a:t>
            </a:r>
            <a:r>
              <a:rPr sz="2400" spc="-175" dirty="0" smtClean="0">
                <a:latin typeface="Times New Roman"/>
                <a:cs typeface="Times New Roman"/>
              </a:rPr>
              <a:t>R</a:t>
            </a:r>
            <a:r>
              <a:rPr sz="2400" spc="-94" dirty="0" smtClean="0">
                <a:latin typeface="Times New Roman"/>
                <a:cs typeface="Times New Roman"/>
              </a:rPr>
              <a:t>W</a:t>
            </a:r>
            <a:r>
              <a:rPr sz="2400" spc="-25" dirty="0" smtClean="0">
                <a:latin typeface="Times New Roman"/>
                <a:cs typeface="Times New Roman"/>
              </a:rPr>
              <a:t>R</a:t>
            </a:r>
            <a:r>
              <a:rPr sz="2400" spc="25" dirty="0" smtClean="0">
                <a:latin typeface="Times New Roman"/>
                <a:cs typeface="Times New Roman"/>
              </a:rPr>
              <a:t>(</a:t>
            </a:r>
            <a:r>
              <a:rPr sz="2400" spc="0" dirty="0" smtClean="0">
                <a:latin typeface="Times New Roman"/>
                <a:cs typeface="Times New Roman"/>
              </a:rPr>
              <a:t>k1</a:t>
            </a:r>
            <a:r>
              <a:rPr sz="2400" spc="25" dirty="0" smtClean="0">
                <a:latin typeface="Times New Roman"/>
                <a:cs typeface="Times New Roman"/>
              </a:rPr>
              <a:t>)</a:t>
            </a:r>
            <a:r>
              <a:rPr sz="2400" spc="0" dirty="0" smtClean="0"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  <a:p>
            <a:pPr marL="12700" marR="52573">
              <a:lnSpc>
                <a:spcPct val="95825"/>
              </a:lnSpc>
              <a:spcBef>
                <a:spcPts val="114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}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11915394" y="1076833"/>
            <a:ext cx="0" cy="7268209"/>
          </a:xfrm>
          <a:custGeom>
            <a:avLst/>
            <a:gdLst/>
            <a:ahLst/>
            <a:cxnLst/>
            <a:rect l="l" t="t" r="r" b="b"/>
            <a:pathLst>
              <a:path h="7268209">
                <a:moveTo>
                  <a:pt x="0" y="0"/>
                </a:moveTo>
                <a:lnTo>
                  <a:pt x="0" y="578116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70979" y="1083183"/>
            <a:ext cx="11250764" cy="0"/>
          </a:xfrm>
          <a:custGeom>
            <a:avLst/>
            <a:gdLst/>
            <a:ahLst/>
            <a:cxnLst/>
            <a:rect l="l" t="t" r="r" b="b"/>
            <a:pathLst>
              <a:path w="11250764">
                <a:moveTo>
                  <a:pt x="0" y="0"/>
                </a:moveTo>
                <a:lnTo>
                  <a:pt x="1125076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56602" y="359412"/>
            <a:ext cx="2334614" cy="435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25"/>
              </a:lnSpc>
              <a:spcBef>
                <a:spcPts val="171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200" spc="3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200" spc="-29" dirty="0" smtClean="0">
                <a:solidFill>
                  <a:srgbClr val="90C225"/>
                </a:solidFill>
                <a:latin typeface="Trebuchet MS"/>
                <a:cs typeface="Trebuchet MS"/>
              </a:rPr>
              <a:t>s</a:t>
            </a:r>
            <a:r>
              <a:rPr sz="3200" spc="-34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2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200" spc="16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200" spc="-162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spc="-329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200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V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70979" y="1083183"/>
            <a:ext cx="11250764" cy="57748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3451" marR="3712153" algn="ctr">
              <a:lnSpc>
                <a:spcPct val="95825"/>
              </a:lnSpc>
              <a:spcBef>
                <a:spcPts val="95"/>
              </a:spcBef>
            </a:pPr>
            <a:r>
              <a:rPr sz="2000" b="1" spc="0" dirty="0" smtClean="0">
                <a:latin typeface="Times New Roman"/>
                <a:cs typeface="Times New Roman"/>
              </a:rPr>
              <a:t>p</a:t>
            </a:r>
            <a:r>
              <a:rPr sz="2000" b="1" spc="34" dirty="0" smtClean="0">
                <a:latin typeface="Times New Roman"/>
                <a:cs typeface="Times New Roman"/>
              </a:rPr>
              <a:t>o</a:t>
            </a:r>
            <a:r>
              <a:rPr sz="2000" b="1" spc="0" dirty="0" smtClean="0">
                <a:latin typeface="Times New Roman"/>
                <a:cs typeface="Times New Roman"/>
              </a:rPr>
              <a:t>s</a:t>
            </a:r>
            <a:r>
              <a:rPr sz="2000" b="1" spc="-56" dirty="0" smtClean="0">
                <a:latin typeface="Times New Roman"/>
                <a:cs typeface="Times New Roman"/>
              </a:rPr>
              <a:t> </a:t>
            </a:r>
            <a:r>
              <a:rPr sz="2000" b="1" spc="34" dirty="0" smtClean="0">
                <a:latin typeface="Times New Roman"/>
                <a:cs typeface="Times New Roman"/>
              </a:rPr>
              <a:t>i</a:t>
            </a:r>
            <a:r>
              <a:rPr sz="2000" b="1" spc="0" dirty="0" smtClean="0">
                <a:latin typeface="Times New Roman"/>
                <a:cs typeface="Times New Roman"/>
              </a:rPr>
              <a:t>n</a:t>
            </a:r>
            <a:r>
              <a:rPr sz="2000" b="1" spc="34" dirty="0" smtClean="0">
                <a:latin typeface="Times New Roman"/>
                <a:cs typeface="Times New Roman"/>
              </a:rPr>
              <a:t>s</a:t>
            </a:r>
            <a:r>
              <a:rPr sz="2000" b="1" spc="0" dirty="0" smtClean="0">
                <a:latin typeface="Times New Roman"/>
                <a:cs typeface="Times New Roman"/>
              </a:rPr>
              <a:t>ert</a:t>
            </a:r>
            <a:r>
              <a:rPr sz="2000" b="1" spc="4" dirty="0" smtClean="0">
                <a:latin typeface="Times New Roman"/>
                <a:cs typeface="Times New Roman"/>
              </a:rPr>
              <a:t>(</a:t>
            </a:r>
            <a:r>
              <a:rPr sz="2000" b="1" spc="34" dirty="0" smtClean="0">
                <a:latin typeface="Times New Roman"/>
                <a:cs typeface="Times New Roman"/>
              </a:rPr>
              <a:t>i</a:t>
            </a:r>
            <a:r>
              <a:rPr sz="2000" b="1" spc="0" dirty="0" smtClean="0">
                <a:latin typeface="Times New Roman"/>
                <a:cs typeface="Times New Roman"/>
              </a:rPr>
              <a:t>nt</a:t>
            </a:r>
            <a:r>
              <a:rPr sz="2000" b="1" spc="-121" dirty="0" smtClean="0">
                <a:latin typeface="Times New Roman"/>
                <a:cs typeface="Times New Roman"/>
              </a:rPr>
              <a:t> </a:t>
            </a:r>
            <a:r>
              <a:rPr sz="2000" b="1" spc="-39" dirty="0" smtClean="0">
                <a:latin typeface="Times New Roman"/>
                <a:cs typeface="Times New Roman"/>
              </a:rPr>
              <a:t>x</a:t>
            </a:r>
            <a:r>
              <a:rPr sz="2000" b="1" spc="14" dirty="0" smtClean="0">
                <a:latin typeface="Times New Roman"/>
                <a:cs typeface="Times New Roman"/>
              </a:rPr>
              <a:t>,</a:t>
            </a:r>
            <a:r>
              <a:rPr sz="2000" b="1" spc="0" dirty="0" smtClean="0">
                <a:latin typeface="Times New Roman"/>
                <a:cs typeface="Times New Roman"/>
              </a:rPr>
              <a:t>p</a:t>
            </a:r>
            <a:r>
              <a:rPr sz="2000" b="1" spc="29" dirty="0" smtClean="0">
                <a:latin typeface="Times New Roman"/>
                <a:cs typeface="Times New Roman"/>
              </a:rPr>
              <a:t>o</a:t>
            </a:r>
            <a:r>
              <a:rPr sz="2000" b="1" spc="0" dirty="0" smtClean="0">
                <a:latin typeface="Times New Roman"/>
                <a:cs typeface="Times New Roman"/>
              </a:rPr>
              <a:t>s</a:t>
            </a:r>
            <a:r>
              <a:rPr sz="2000" b="1" spc="-41" dirty="0" smtClean="0"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latin typeface="Times New Roman"/>
                <a:cs typeface="Times New Roman"/>
              </a:rPr>
              <a:t>t)                                                  </a:t>
            </a:r>
            <a:r>
              <a:rPr sz="2000" b="1" spc="298" dirty="0" smtClean="0"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latin typeface="Times New Roman"/>
                <a:cs typeface="Times New Roman"/>
              </a:rPr>
              <a:t>e</a:t>
            </a:r>
            <a:r>
              <a:rPr sz="2000" b="1" spc="39" dirty="0" smtClean="0">
                <a:latin typeface="Times New Roman"/>
                <a:cs typeface="Times New Roman"/>
              </a:rPr>
              <a:t>l</a:t>
            </a:r>
            <a:r>
              <a:rPr sz="2000" b="1" spc="34" dirty="0" smtClean="0">
                <a:latin typeface="Times New Roman"/>
                <a:cs typeface="Times New Roman"/>
              </a:rPr>
              <a:t>s</a:t>
            </a:r>
            <a:r>
              <a:rPr sz="2000" b="1" spc="0" dirty="0" smtClean="0">
                <a:latin typeface="Times New Roman"/>
                <a:cs typeface="Times New Roman"/>
              </a:rPr>
              <a:t>e</a:t>
            </a:r>
            <a:r>
              <a:rPr sz="2000" b="1" spc="-88" dirty="0" smtClean="0">
                <a:latin typeface="Times New Roman"/>
                <a:cs typeface="Times New Roman"/>
              </a:rPr>
              <a:t> </a:t>
            </a:r>
            <a:r>
              <a:rPr sz="2000" b="1" spc="35" dirty="0" smtClean="0">
                <a:latin typeface="Times New Roman"/>
                <a:cs typeface="Times New Roman"/>
              </a:rPr>
              <a:t>i</a:t>
            </a:r>
            <a:r>
              <a:rPr sz="2000" b="1" spc="0" dirty="0" smtClean="0">
                <a:latin typeface="Times New Roman"/>
                <a:cs typeface="Times New Roman"/>
              </a:rPr>
              <a:t>f(</a:t>
            </a:r>
            <a:r>
              <a:rPr sz="2000" b="1" spc="-30" dirty="0" smtClean="0">
                <a:latin typeface="Times New Roman"/>
                <a:cs typeface="Times New Roman"/>
              </a:rPr>
              <a:t>x&gt;</a:t>
            </a:r>
            <a:r>
              <a:rPr sz="2000" b="1" spc="-10" dirty="0" smtClean="0">
                <a:latin typeface="Times New Roman"/>
                <a:cs typeface="Times New Roman"/>
              </a:rPr>
              <a:t>t</a:t>
            </a:r>
            <a:r>
              <a:rPr sz="2000" b="1" spc="0" dirty="0" smtClean="0">
                <a:latin typeface="Times New Roman"/>
                <a:cs typeface="Times New Roman"/>
              </a:rPr>
              <a:t>-</a:t>
            </a:r>
            <a:r>
              <a:rPr sz="2000" b="1" spc="-30" dirty="0" smtClean="0">
                <a:latin typeface="Times New Roman"/>
                <a:cs typeface="Times New Roman"/>
              </a:rPr>
              <a:t>&gt;</a:t>
            </a:r>
            <a:r>
              <a:rPr sz="2000" b="1" spc="0" dirty="0" smtClean="0">
                <a:latin typeface="Times New Roman"/>
                <a:cs typeface="Times New Roman"/>
              </a:rPr>
              <a:t>d</a:t>
            </a:r>
            <a:r>
              <a:rPr sz="2000" b="1" spc="35" dirty="0" smtClean="0">
                <a:latin typeface="Times New Roman"/>
                <a:cs typeface="Times New Roman"/>
              </a:rPr>
              <a:t>a</a:t>
            </a:r>
            <a:r>
              <a:rPr sz="2000" b="1" spc="0" dirty="0" smtClean="0">
                <a:latin typeface="Times New Roman"/>
                <a:cs typeface="Times New Roman"/>
              </a:rPr>
              <a:t>t</a:t>
            </a:r>
            <a:r>
              <a:rPr sz="2000" b="1" spc="35" dirty="0" smtClean="0">
                <a:latin typeface="Times New Roman"/>
                <a:cs typeface="Times New Roman"/>
              </a:rPr>
              <a:t>a</a:t>
            </a:r>
            <a:r>
              <a:rPr sz="2000" b="1" spc="0" dirty="0" smtClean="0">
                <a:latin typeface="Times New Roman"/>
                <a:cs typeface="Times New Roman"/>
              </a:rPr>
              <a:t>)</a:t>
            </a:r>
            <a:endParaRPr sz="2000" dirty="0">
              <a:latin typeface="Times New Roman"/>
              <a:cs typeface="Times New Roman"/>
            </a:endParaRPr>
          </a:p>
          <a:p>
            <a:pPr marL="75463">
              <a:lnSpc>
                <a:spcPct val="95825"/>
              </a:lnSpc>
              <a:spcBef>
                <a:spcPts val="100"/>
              </a:spcBef>
            </a:pPr>
            <a:r>
              <a:rPr sz="2000" b="1" spc="0" dirty="0" smtClean="0">
                <a:latin typeface="Times New Roman"/>
                <a:cs typeface="Times New Roman"/>
              </a:rPr>
              <a:t>{                                                                                            </a:t>
            </a:r>
            <a:r>
              <a:rPr sz="2000" b="1" spc="112" dirty="0" smtClean="0"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latin typeface="Times New Roman"/>
                <a:cs typeface="Times New Roman"/>
              </a:rPr>
              <a:t>{</a:t>
            </a:r>
            <a:endParaRPr sz="2000" dirty="0">
              <a:latin typeface="Times New Roman"/>
              <a:cs typeface="Times New Roman"/>
            </a:endParaRPr>
          </a:p>
          <a:p>
            <a:pPr marL="532980">
              <a:lnSpc>
                <a:spcPct val="95825"/>
              </a:lnSpc>
              <a:spcBef>
                <a:spcPts val="100"/>
              </a:spcBef>
            </a:pPr>
            <a:r>
              <a:rPr sz="2000" b="1" spc="34" dirty="0" smtClean="0">
                <a:latin typeface="Times New Roman"/>
                <a:cs typeface="Times New Roman"/>
              </a:rPr>
              <a:t>i</a:t>
            </a:r>
            <a:r>
              <a:rPr sz="2000" b="1" spc="0" dirty="0" smtClean="0">
                <a:latin typeface="Times New Roman"/>
                <a:cs typeface="Times New Roman"/>
              </a:rPr>
              <a:t>f(t</a:t>
            </a:r>
            <a:r>
              <a:rPr sz="2000" b="1" spc="-29" dirty="0" smtClean="0">
                <a:latin typeface="Times New Roman"/>
                <a:cs typeface="Times New Roman"/>
              </a:rPr>
              <a:t>==</a:t>
            </a:r>
            <a:r>
              <a:rPr sz="2000" b="1" spc="34" dirty="0" smtClean="0">
                <a:latin typeface="Times New Roman"/>
                <a:cs typeface="Times New Roman"/>
              </a:rPr>
              <a:t>NU</a:t>
            </a:r>
            <a:r>
              <a:rPr sz="2000" b="1" spc="0" dirty="0" smtClean="0">
                <a:latin typeface="Times New Roman"/>
                <a:cs typeface="Times New Roman"/>
              </a:rPr>
              <a:t>LL)                                                                </a:t>
            </a:r>
            <a:r>
              <a:rPr sz="2000" b="1" spc="155" dirty="0" smtClean="0"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latin typeface="Times New Roman"/>
                <a:cs typeface="Times New Roman"/>
              </a:rPr>
              <a:t>t-</a:t>
            </a:r>
            <a:r>
              <a:rPr sz="2000" b="1" spc="-30" dirty="0" smtClean="0">
                <a:latin typeface="Times New Roman"/>
                <a:cs typeface="Times New Roman"/>
              </a:rPr>
              <a:t>&gt;</a:t>
            </a:r>
            <a:r>
              <a:rPr sz="2000" b="1" spc="0" dirty="0" smtClean="0">
                <a:latin typeface="Times New Roman"/>
                <a:cs typeface="Times New Roman"/>
              </a:rPr>
              <a:t>r</a:t>
            </a:r>
            <a:r>
              <a:rPr sz="2000" b="1" spc="35" dirty="0" smtClean="0">
                <a:latin typeface="Times New Roman"/>
                <a:cs typeface="Times New Roman"/>
              </a:rPr>
              <a:t>i</a:t>
            </a:r>
            <a:r>
              <a:rPr sz="2000" b="1" spc="-40" dirty="0" smtClean="0">
                <a:latin typeface="Times New Roman"/>
                <a:cs typeface="Times New Roman"/>
              </a:rPr>
              <a:t>g</a:t>
            </a:r>
            <a:r>
              <a:rPr sz="2000" b="1" spc="0" dirty="0" smtClean="0">
                <a:latin typeface="Times New Roman"/>
                <a:cs typeface="Times New Roman"/>
              </a:rPr>
              <a:t>ht</a:t>
            </a:r>
            <a:r>
              <a:rPr sz="2000" b="1" spc="-30" dirty="0" smtClean="0">
                <a:latin typeface="Times New Roman"/>
                <a:cs typeface="Times New Roman"/>
              </a:rPr>
              <a:t>=</a:t>
            </a:r>
            <a:r>
              <a:rPr sz="2000" b="1" spc="35" dirty="0" smtClean="0">
                <a:latin typeface="Times New Roman"/>
                <a:cs typeface="Times New Roman"/>
              </a:rPr>
              <a:t>i</a:t>
            </a:r>
            <a:r>
              <a:rPr sz="2000" b="1" spc="0" dirty="0" smtClean="0">
                <a:latin typeface="Times New Roman"/>
                <a:cs typeface="Times New Roman"/>
              </a:rPr>
              <a:t>n</a:t>
            </a:r>
            <a:r>
              <a:rPr sz="2000" b="1" spc="30" dirty="0" smtClean="0">
                <a:latin typeface="Times New Roman"/>
                <a:cs typeface="Times New Roman"/>
              </a:rPr>
              <a:t>s</a:t>
            </a:r>
            <a:r>
              <a:rPr sz="2000" b="1" spc="0" dirty="0" smtClean="0">
                <a:latin typeface="Times New Roman"/>
                <a:cs typeface="Times New Roman"/>
              </a:rPr>
              <a:t>ert</a:t>
            </a:r>
            <a:r>
              <a:rPr sz="2000" b="1" spc="15" dirty="0" smtClean="0">
                <a:latin typeface="Times New Roman"/>
                <a:cs typeface="Times New Roman"/>
              </a:rPr>
              <a:t>(</a:t>
            </a:r>
            <a:r>
              <a:rPr sz="2000" b="1" spc="-40" dirty="0" smtClean="0">
                <a:latin typeface="Times New Roman"/>
                <a:cs typeface="Times New Roman"/>
              </a:rPr>
              <a:t>x</a:t>
            </a:r>
            <a:r>
              <a:rPr sz="2000" b="1" spc="15" dirty="0" smtClean="0">
                <a:latin typeface="Times New Roman"/>
                <a:cs typeface="Times New Roman"/>
              </a:rPr>
              <a:t>,</a:t>
            </a:r>
            <a:r>
              <a:rPr sz="2000" b="1" spc="0" dirty="0" smtClean="0">
                <a:latin typeface="Times New Roman"/>
                <a:cs typeface="Times New Roman"/>
              </a:rPr>
              <a:t>t</a:t>
            </a:r>
            <a:r>
              <a:rPr sz="2000" b="1" spc="4" dirty="0" smtClean="0">
                <a:latin typeface="Times New Roman"/>
                <a:cs typeface="Times New Roman"/>
              </a:rPr>
              <a:t>-</a:t>
            </a:r>
            <a:r>
              <a:rPr sz="2000" b="1" spc="-30" dirty="0" smtClean="0">
                <a:latin typeface="Times New Roman"/>
                <a:cs typeface="Times New Roman"/>
              </a:rPr>
              <a:t>&gt;</a:t>
            </a:r>
            <a:r>
              <a:rPr sz="2000" b="1" spc="0" dirty="0" smtClean="0">
                <a:latin typeface="Times New Roman"/>
                <a:cs typeface="Times New Roman"/>
              </a:rPr>
              <a:t>r</a:t>
            </a:r>
            <a:r>
              <a:rPr sz="2000" b="1" spc="-40" dirty="0" smtClean="0">
                <a:latin typeface="Times New Roman"/>
                <a:cs typeface="Times New Roman"/>
              </a:rPr>
              <a:t>ig</a:t>
            </a:r>
            <a:r>
              <a:rPr sz="2000" b="1" spc="0" dirty="0" smtClean="0">
                <a:latin typeface="Times New Roman"/>
                <a:cs typeface="Times New Roman"/>
              </a:rPr>
              <a:t>ht);</a:t>
            </a:r>
            <a:endParaRPr sz="2000" dirty="0">
              <a:latin typeface="Times New Roman"/>
              <a:cs typeface="Times New Roman"/>
            </a:endParaRPr>
          </a:p>
          <a:p>
            <a:pPr marL="532980">
              <a:lnSpc>
                <a:spcPct val="95825"/>
              </a:lnSpc>
              <a:spcBef>
                <a:spcPts val="100"/>
              </a:spcBef>
            </a:pPr>
            <a:r>
              <a:rPr sz="2000" b="1" spc="0" dirty="0" smtClean="0">
                <a:latin typeface="Times New Roman"/>
                <a:cs typeface="Times New Roman"/>
              </a:rPr>
              <a:t>{                                                                                     </a:t>
            </a:r>
            <a:r>
              <a:rPr sz="2000" b="1" spc="7" dirty="0" smtClean="0">
                <a:latin typeface="Times New Roman"/>
                <a:cs typeface="Times New Roman"/>
              </a:rPr>
              <a:t> </a:t>
            </a:r>
            <a:r>
              <a:rPr sz="2000" b="1" spc="34" dirty="0" smtClean="0">
                <a:latin typeface="Times New Roman"/>
                <a:cs typeface="Times New Roman"/>
              </a:rPr>
              <a:t>i</a:t>
            </a:r>
            <a:r>
              <a:rPr sz="2000" b="1" spc="0" dirty="0" smtClean="0">
                <a:latin typeface="Times New Roman"/>
                <a:cs typeface="Times New Roman"/>
              </a:rPr>
              <a:t>f(h</a:t>
            </a:r>
            <a:r>
              <a:rPr sz="2000" b="1" spc="-4" dirty="0" smtClean="0">
                <a:latin typeface="Times New Roman"/>
                <a:cs typeface="Times New Roman"/>
              </a:rPr>
              <a:t>e</a:t>
            </a:r>
            <a:r>
              <a:rPr sz="2000" b="1" spc="34" dirty="0" smtClean="0">
                <a:latin typeface="Times New Roman"/>
                <a:cs typeface="Times New Roman"/>
              </a:rPr>
              <a:t>i</a:t>
            </a:r>
            <a:r>
              <a:rPr sz="2000" b="1" spc="-39" dirty="0" smtClean="0">
                <a:latin typeface="Times New Roman"/>
                <a:cs typeface="Times New Roman"/>
              </a:rPr>
              <a:t>g</a:t>
            </a:r>
            <a:r>
              <a:rPr sz="2000" b="1" spc="0" dirty="0" smtClean="0">
                <a:latin typeface="Times New Roman"/>
                <a:cs typeface="Times New Roman"/>
              </a:rPr>
              <a:t>ht(t-</a:t>
            </a:r>
            <a:r>
              <a:rPr sz="2000" b="1" spc="-29" dirty="0" smtClean="0">
                <a:latin typeface="Times New Roman"/>
                <a:cs typeface="Times New Roman"/>
              </a:rPr>
              <a:t>&gt;</a:t>
            </a:r>
            <a:r>
              <a:rPr sz="2000" b="1" spc="0" dirty="0" smtClean="0">
                <a:latin typeface="Times New Roman"/>
                <a:cs typeface="Times New Roman"/>
              </a:rPr>
              <a:t>r</a:t>
            </a:r>
            <a:r>
              <a:rPr sz="2000" b="1" spc="34" dirty="0" smtClean="0">
                <a:latin typeface="Times New Roman"/>
                <a:cs typeface="Times New Roman"/>
              </a:rPr>
              <a:t>i</a:t>
            </a:r>
            <a:r>
              <a:rPr sz="2000" b="1" spc="-34" dirty="0" smtClean="0">
                <a:latin typeface="Times New Roman"/>
                <a:cs typeface="Times New Roman"/>
              </a:rPr>
              <a:t>g</a:t>
            </a:r>
            <a:r>
              <a:rPr sz="2000" b="1" spc="0" dirty="0" smtClean="0">
                <a:latin typeface="Times New Roman"/>
                <a:cs typeface="Times New Roman"/>
              </a:rPr>
              <a:t>ht</a:t>
            </a:r>
            <a:r>
              <a:rPr sz="2000" b="1" spc="-9" dirty="0" smtClean="0">
                <a:latin typeface="Times New Roman"/>
                <a:cs typeface="Times New Roman"/>
              </a:rPr>
              <a:t>)</a:t>
            </a:r>
            <a:r>
              <a:rPr sz="2000" b="1" spc="-75" dirty="0" smtClean="0">
                <a:latin typeface="Times New Roman"/>
                <a:cs typeface="Times New Roman"/>
              </a:rPr>
              <a:t>-</a:t>
            </a:r>
            <a:r>
              <a:rPr sz="2000" b="1" spc="0" dirty="0" smtClean="0">
                <a:latin typeface="Times New Roman"/>
                <a:cs typeface="Times New Roman"/>
              </a:rPr>
              <a:t>he</a:t>
            </a:r>
            <a:r>
              <a:rPr sz="2000" b="1" spc="-44" dirty="0" smtClean="0">
                <a:latin typeface="Times New Roman"/>
                <a:cs typeface="Times New Roman"/>
              </a:rPr>
              <a:t>i</a:t>
            </a:r>
            <a:r>
              <a:rPr sz="2000" b="1" spc="-39" dirty="0" smtClean="0">
                <a:latin typeface="Times New Roman"/>
                <a:cs typeface="Times New Roman"/>
              </a:rPr>
              <a:t>g</a:t>
            </a:r>
            <a:r>
              <a:rPr sz="2000" b="1" spc="0" dirty="0" smtClean="0">
                <a:latin typeface="Times New Roman"/>
                <a:cs typeface="Times New Roman"/>
              </a:rPr>
              <a:t>ht(t-</a:t>
            </a:r>
            <a:r>
              <a:rPr sz="2000" b="1" spc="-29" dirty="0" smtClean="0">
                <a:latin typeface="Times New Roman"/>
                <a:cs typeface="Times New Roman"/>
              </a:rPr>
              <a:t>&gt;</a:t>
            </a:r>
            <a:r>
              <a:rPr sz="2000" b="1" spc="-39" dirty="0" smtClean="0">
                <a:latin typeface="Times New Roman"/>
                <a:cs typeface="Times New Roman"/>
              </a:rPr>
              <a:t>l</a:t>
            </a:r>
            <a:r>
              <a:rPr sz="2000" b="1" spc="0" dirty="0" smtClean="0">
                <a:latin typeface="Times New Roman"/>
                <a:cs typeface="Times New Roman"/>
              </a:rPr>
              <a:t>eft)</a:t>
            </a:r>
            <a:r>
              <a:rPr sz="2000" b="1" spc="-34" dirty="0" smtClean="0">
                <a:latin typeface="Times New Roman"/>
                <a:cs typeface="Times New Roman"/>
              </a:rPr>
              <a:t>=</a:t>
            </a:r>
            <a:r>
              <a:rPr sz="2000" b="1" spc="-29" dirty="0" smtClean="0">
                <a:latin typeface="Times New Roman"/>
                <a:cs typeface="Times New Roman"/>
              </a:rPr>
              <a:t>=</a:t>
            </a:r>
            <a:r>
              <a:rPr sz="2000" b="1" spc="-39" dirty="0" smtClean="0">
                <a:latin typeface="Times New Roman"/>
                <a:cs typeface="Times New Roman"/>
              </a:rPr>
              <a:t>2</a:t>
            </a:r>
            <a:r>
              <a:rPr sz="2000" b="1" spc="0" dirty="0" smtClean="0">
                <a:latin typeface="Times New Roman"/>
                <a:cs typeface="Times New Roman"/>
              </a:rPr>
              <a:t>)</a:t>
            </a:r>
            <a:endParaRPr sz="2000" dirty="0">
              <a:latin typeface="Times New Roman"/>
              <a:cs typeface="Times New Roman"/>
            </a:endParaRPr>
          </a:p>
          <a:p>
            <a:pPr marL="990561">
              <a:lnSpc>
                <a:spcPct val="95825"/>
              </a:lnSpc>
              <a:spcBef>
                <a:spcPts val="105"/>
              </a:spcBef>
            </a:pPr>
            <a:r>
              <a:rPr sz="2000" b="1" spc="0" dirty="0" smtClean="0">
                <a:latin typeface="Times New Roman"/>
                <a:cs typeface="Times New Roman"/>
              </a:rPr>
              <a:t>t</a:t>
            </a:r>
            <a:r>
              <a:rPr sz="2000" b="1" spc="-25" dirty="0" smtClean="0">
                <a:latin typeface="Times New Roman"/>
                <a:cs typeface="Times New Roman"/>
              </a:rPr>
              <a:t>=</a:t>
            </a:r>
            <a:r>
              <a:rPr sz="2000" b="1" spc="-4" dirty="0" smtClean="0">
                <a:latin typeface="Times New Roman"/>
                <a:cs typeface="Times New Roman"/>
              </a:rPr>
              <a:t>(</a:t>
            </a:r>
            <a:r>
              <a:rPr sz="2000" b="1" spc="0" dirty="0" smtClean="0">
                <a:latin typeface="Times New Roman"/>
                <a:cs typeface="Times New Roman"/>
              </a:rPr>
              <a:t>p</a:t>
            </a:r>
            <a:r>
              <a:rPr sz="2000" b="1" spc="34" dirty="0" smtClean="0">
                <a:latin typeface="Times New Roman"/>
                <a:cs typeface="Times New Roman"/>
              </a:rPr>
              <a:t>os</a:t>
            </a:r>
            <a:r>
              <a:rPr sz="2000" b="1" spc="0" dirty="0" smtClean="0">
                <a:latin typeface="Times New Roman"/>
                <a:cs typeface="Times New Roman"/>
              </a:rPr>
              <a:t>)</a:t>
            </a:r>
            <a:r>
              <a:rPr sz="2000" b="1" spc="-34" dirty="0" smtClean="0">
                <a:latin typeface="Times New Roman"/>
                <a:cs typeface="Times New Roman"/>
              </a:rPr>
              <a:t>m</a:t>
            </a:r>
            <a:r>
              <a:rPr sz="2000" b="1" spc="34" dirty="0" smtClean="0">
                <a:latin typeface="Times New Roman"/>
                <a:cs typeface="Times New Roman"/>
              </a:rPr>
              <a:t>al</a:t>
            </a:r>
            <a:r>
              <a:rPr sz="2000" b="1" spc="-34" dirty="0" smtClean="0">
                <a:latin typeface="Times New Roman"/>
                <a:cs typeface="Times New Roman"/>
              </a:rPr>
              <a:t>l</a:t>
            </a:r>
            <a:r>
              <a:rPr sz="2000" b="1" spc="34" dirty="0" smtClean="0">
                <a:latin typeface="Times New Roman"/>
                <a:cs typeface="Times New Roman"/>
              </a:rPr>
              <a:t>o</a:t>
            </a:r>
            <a:r>
              <a:rPr sz="2000" b="1" spc="-75" dirty="0" smtClean="0">
                <a:latin typeface="Times New Roman"/>
                <a:cs typeface="Times New Roman"/>
              </a:rPr>
              <a:t>c</a:t>
            </a:r>
            <a:r>
              <a:rPr sz="2000" b="1" spc="0" dirty="0" smtClean="0">
                <a:latin typeface="Times New Roman"/>
                <a:cs typeface="Times New Roman"/>
              </a:rPr>
              <a:t>(</a:t>
            </a:r>
            <a:r>
              <a:rPr sz="2000" b="1" spc="34" dirty="0" smtClean="0">
                <a:latin typeface="Times New Roman"/>
                <a:cs typeface="Times New Roman"/>
              </a:rPr>
              <a:t>s</a:t>
            </a:r>
            <a:r>
              <a:rPr sz="2000" b="1" spc="-39" dirty="0" smtClean="0">
                <a:latin typeface="Times New Roman"/>
                <a:cs typeface="Times New Roman"/>
              </a:rPr>
              <a:t>i</a:t>
            </a:r>
            <a:r>
              <a:rPr sz="2000" b="1" spc="-75" dirty="0" smtClean="0">
                <a:latin typeface="Times New Roman"/>
                <a:cs typeface="Times New Roman"/>
              </a:rPr>
              <a:t>z</a:t>
            </a:r>
            <a:r>
              <a:rPr sz="2000" b="1" spc="0" dirty="0" smtClean="0">
                <a:latin typeface="Times New Roman"/>
                <a:cs typeface="Times New Roman"/>
              </a:rPr>
              <a:t>e</a:t>
            </a:r>
            <a:r>
              <a:rPr sz="2000" b="1" spc="39" dirty="0" smtClean="0">
                <a:latin typeface="Times New Roman"/>
                <a:cs typeface="Times New Roman"/>
              </a:rPr>
              <a:t>o</a:t>
            </a:r>
            <a:r>
              <a:rPr sz="2000" b="1" spc="0" dirty="0" smtClean="0">
                <a:latin typeface="Times New Roman"/>
                <a:cs typeface="Times New Roman"/>
              </a:rPr>
              <a:t>f(</a:t>
            </a:r>
            <a:r>
              <a:rPr sz="2000" b="1" spc="-39" dirty="0" smtClean="0">
                <a:latin typeface="Times New Roman"/>
                <a:cs typeface="Times New Roman"/>
              </a:rPr>
              <a:t>s</a:t>
            </a:r>
            <a:r>
              <a:rPr sz="2000" b="1" spc="0" dirty="0" smtClean="0">
                <a:latin typeface="Times New Roman"/>
                <a:cs typeface="Times New Roman"/>
              </a:rPr>
              <a:t>tr</a:t>
            </a:r>
            <a:r>
              <a:rPr sz="2000" b="1" spc="-75" dirty="0" smtClean="0">
                <a:latin typeface="Times New Roman"/>
                <a:cs typeface="Times New Roman"/>
              </a:rPr>
              <a:t>u</a:t>
            </a:r>
            <a:r>
              <a:rPr sz="2000" b="1" spc="0" dirty="0" smtClean="0">
                <a:latin typeface="Times New Roman"/>
                <a:cs typeface="Times New Roman"/>
              </a:rPr>
              <a:t>ct</a:t>
            </a:r>
            <a:r>
              <a:rPr sz="2000" b="1" spc="32" dirty="0" smtClean="0"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latin typeface="Times New Roman"/>
                <a:cs typeface="Times New Roman"/>
              </a:rPr>
              <a:t>n</a:t>
            </a:r>
            <a:r>
              <a:rPr sz="2000" b="1" spc="29" dirty="0" smtClean="0">
                <a:latin typeface="Times New Roman"/>
                <a:cs typeface="Times New Roman"/>
              </a:rPr>
              <a:t>o</a:t>
            </a:r>
            <a:r>
              <a:rPr sz="2000" b="1" spc="0" dirty="0" smtClean="0">
                <a:latin typeface="Times New Roman"/>
                <a:cs typeface="Times New Roman"/>
              </a:rPr>
              <a:t>de));                           </a:t>
            </a:r>
            <a:r>
              <a:rPr sz="2000" b="1" spc="366" dirty="0" smtClean="0"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latin typeface="Times New Roman"/>
                <a:cs typeface="Times New Roman"/>
              </a:rPr>
              <a:t>{</a:t>
            </a:r>
            <a:endParaRPr sz="2000" dirty="0">
              <a:latin typeface="Times New Roman"/>
              <a:cs typeface="Times New Roman"/>
            </a:endParaRPr>
          </a:p>
          <a:p>
            <a:pPr marL="990561">
              <a:lnSpc>
                <a:spcPct val="95825"/>
              </a:lnSpc>
              <a:spcBef>
                <a:spcPts val="100"/>
              </a:spcBef>
            </a:pPr>
            <a:r>
              <a:rPr sz="2000" b="1" spc="0" dirty="0" smtClean="0">
                <a:latin typeface="Times New Roman"/>
                <a:cs typeface="Times New Roman"/>
              </a:rPr>
              <a:t>t-</a:t>
            </a:r>
            <a:r>
              <a:rPr sz="2000" b="1" spc="-29" dirty="0" smtClean="0">
                <a:latin typeface="Times New Roman"/>
                <a:cs typeface="Times New Roman"/>
              </a:rPr>
              <a:t>&gt;</a:t>
            </a:r>
            <a:r>
              <a:rPr sz="2000" b="1" spc="0" dirty="0" smtClean="0">
                <a:latin typeface="Times New Roman"/>
                <a:cs typeface="Times New Roman"/>
              </a:rPr>
              <a:t>d</a:t>
            </a:r>
            <a:r>
              <a:rPr sz="2000" b="1" spc="29" dirty="0" smtClean="0">
                <a:latin typeface="Times New Roman"/>
                <a:cs typeface="Times New Roman"/>
              </a:rPr>
              <a:t>a</a:t>
            </a:r>
            <a:r>
              <a:rPr sz="2000" b="1" spc="0" dirty="0" smtClean="0">
                <a:latin typeface="Times New Roman"/>
                <a:cs typeface="Times New Roman"/>
              </a:rPr>
              <a:t>t</a:t>
            </a:r>
            <a:r>
              <a:rPr sz="2000" b="1" spc="34" dirty="0" smtClean="0">
                <a:latin typeface="Times New Roman"/>
                <a:cs typeface="Times New Roman"/>
              </a:rPr>
              <a:t>a</a:t>
            </a:r>
            <a:r>
              <a:rPr sz="2000" b="1" spc="-29" dirty="0" smtClean="0">
                <a:latin typeface="Times New Roman"/>
                <a:cs typeface="Times New Roman"/>
              </a:rPr>
              <a:t>=</a:t>
            </a:r>
            <a:r>
              <a:rPr sz="2000" b="1" spc="-39" dirty="0" smtClean="0">
                <a:latin typeface="Times New Roman"/>
                <a:cs typeface="Times New Roman"/>
              </a:rPr>
              <a:t>x</a:t>
            </a:r>
            <a:r>
              <a:rPr sz="2000" b="1" spc="0" dirty="0" smtClean="0">
                <a:latin typeface="Times New Roman"/>
                <a:cs typeface="Times New Roman"/>
              </a:rPr>
              <a:t>;                                                                           </a:t>
            </a:r>
            <a:r>
              <a:rPr sz="2000" b="1" spc="345" dirty="0" smtClean="0">
                <a:latin typeface="Times New Roman"/>
                <a:cs typeface="Times New Roman"/>
              </a:rPr>
              <a:t> </a:t>
            </a:r>
            <a:r>
              <a:rPr sz="2000" b="1" spc="35" dirty="0" smtClean="0">
                <a:latin typeface="Times New Roman"/>
                <a:cs typeface="Times New Roman"/>
              </a:rPr>
              <a:t>i</a:t>
            </a:r>
            <a:r>
              <a:rPr sz="2000" b="1" spc="0" dirty="0" smtClean="0">
                <a:latin typeface="Times New Roman"/>
                <a:cs typeface="Times New Roman"/>
              </a:rPr>
              <a:t>f(</a:t>
            </a:r>
            <a:r>
              <a:rPr sz="2000" b="1" spc="-40" dirty="0" smtClean="0">
                <a:latin typeface="Times New Roman"/>
                <a:cs typeface="Times New Roman"/>
              </a:rPr>
              <a:t>x</a:t>
            </a:r>
            <a:r>
              <a:rPr sz="2000" b="1" spc="-30" dirty="0" smtClean="0">
                <a:latin typeface="Times New Roman"/>
                <a:cs typeface="Times New Roman"/>
              </a:rPr>
              <a:t>&gt;</a:t>
            </a:r>
            <a:r>
              <a:rPr sz="2000" b="1" spc="4" dirty="0" smtClean="0">
                <a:latin typeface="Times New Roman"/>
                <a:cs typeface="Times New Roman"/>
              </a:rPr>
              <a:t>t</a:t>
            </a:r>
            <a:r>
              <a:rPr sz="2000" b="1" spc="0" dirty="0" smtClean="0">
                <a:latin typeface="Times New Roman"/>
                <a:cs typeface="Times New Roman"/>
              </a:rPr>
              <a:t>-</a:t>
            </a:r>
            <a:r>
              <a:rPr sz="2000" b="1" spc="-30" dirty="0" smtClean="0">
                <a:latin typeface="Times New Roman"/>
                <a:cs typeface="Times New Roman"/>
              </a:rPr>
              <a:t>&gt;</a:t>
            </a:r>
            <a:r>
              <a:rPr sz="2000" b="1" spc="0" dirty="0" smtClean="0">
                <a:latin typeface="Times New Roman"/>
                <a:cs typeface="Times New Roman"/>
              </a:rPr>
              <a:t>r</a:t>
            </a:r>
            <a:r>
              <a:rPr sz="2000" b="1" spc="40" dirty="0" smtClean="0">
                <a:latin typeface="Times New Roman"/>
                <a:cs typeface="Times New Roman"/>
              </a:rPr>
              <a:t>i</a:t>
            </a:r>
            <a:r>
              <a:rPr sz="2000" b="1" spc="-35" dirty="0" smtClean="0">
                <a:latin typeface="Times New Roman"/>
                <a:cs typeface="Times New Roman"/>
              </a:rPr>
              <a:t>g</a:t>
            </a:r>
            <a:r>
              <a:rPr sz="2000" b="1" spc="0" dirty="0" smtClean="0">
                <a:latin typeface="Times New Roman"/>
                <a:cs typeface="Times New Roman"/>
              </a:rPr>
              <a:t>h</a:t>
            </a:r>
            <a:r>
              <a:rPr sz="2000" b="1" spc="-4" dirty="0" smtClean="0">
                <a:latin typeface="Times New Roman"/>
                <a:cs typeface="Times New Roman"/>
              </a:rPr>
              <a:t>t</a:t>
            </a:r>
            <a:r>
              <a:rPr sz="2000" b="1" spc="0" dirty="0" smtClean="0">
                <a:latin typeface="Times New Roman"/>
                <a:cs typeface="Times New Roman"/>
              </a:rPr>
              <a:t>-</a:t>
            </a:r>
            <a:r>
              <a:rPr sz="2000" b="1" spc="-30" dirty="0" smtClean="0">
                <a:latin typeface="Times New Roman"/>
                <a:cs typeface="Times New Roman"/>
              </a:rPr>
              <a:t>&gt;</a:t>
            </a:r>
            <a:r>
              <a:rPr sz="2000" b="1" spc="0" dirty="0" smtClean="0">
                <a:latin typeface="Times New Roman"/>
                <a:cs typeface="Times New Roman"/>
              </a:rPr>
              <a:t>d</a:t>
            </a:r>
            <a:r>
              <a:rPr sz="2000" b="1" spc="35" dirty="0" smtClean="0">
                <a:latin typeface="Times New Roman"/>
                <a:cs typeface="Times New Roman"/>
              </a:rPr>
              <a:t>a</a:t>
            </a:r>
            <a:r>
              <a:rPr sz="2000" b="1" spc="0" dirty="0" smtClean="0">
                <a:latin typeface="Times New Roman"/>
                <a:cs typeface="Times New Roman"/>
              </a:rPr>
              <a:t>t</a:t>
            </a:r>
            <a:r>
              <a:rPr sz="2000" b="1" spc="40" dirty="0" smtClean="0">
                <a:latin typeface="Times New Roman"/>
                <a:cs typeface="Times New Roman"/>
              </a:rPr>
              <a:t>a</a:t>
            </a:r>
            <a:r>
              <a:rPr sz="2000" b="1" spc="0" dirty="0" smtClean="0">
                <a:latin typeface="Times New Roman"/>
                <a:cs typeface="Times New Roman"/>
              </a:rPr>
              <a:t>)</a:t>
            </a:r>
            <a:endParaRPr sz="2000" dirty="0">
              <a:latin typeface="Times New Roman"/>
              <a:cs typeface="Times New Roman"/>
            </a:endParaRPr>
          </a:p>
          <a:p>
            <a:pPr marL="990561">
              <a:lnSpc>
                <a:spcPct val="95825"/>
              </a:lnSpc>
              <a:spcBef>
                <a:spcPts val="100"/>
              </a:spcBef>
            </a:pPr>
            <a:r>
              <a:rPr sz="2000" b="1" spc="0" dirty="0" smtClean="0">
                <a:latin typeface="Times New Roman"/>
                <a:cs typeface="Times New Roman"/>
              </a:rPr>
              <a:t>t-</a:t>
            </a:r>
            <a:r>
              <a:rPr sz="2000" b="1" spc="-29" dirty="0" smtClean="0">
                <a:latin typeface="Times New Roman"/>
                <a:cs typeface="Times New Roman"/>
              </a:rPr>
              <a:t>&gt;</a:t>
            </a:r>
            <a:r>
              <a:rPr sz="2000" b="1" spc="0" dirty="0" smtClean="0">
                <a:latin typeface="Times New Roman"/>
                <a:cs typeface="Times New Roman"/>
              </a:rPr>
              <a:t>h</a:t>
            </a:r>
            <a:r>
              <a:rPr sz="2000" b="1" spc="-34" dirty="0" smtClean="0">
                <a:latin typeface="Times New Roman"/>
                <a:cs typeface="Times New Roman"/>
              </a:rPr>
              <a:t>=</a:t>
            </a:r>
            <a:r>
              <a:rPr sz="2000" b="1" spc="29" dirty="0" smtClean="0">
                <a:latin typeface="Times New Roman"/>
                <a:cs typeface="Times New Roman"/>
              </a:rPr>
              <a:t>0</a:t>
            </a:r>
            <a:r>
              <a:rPr sz="2000" b="1" spc="0" dirty="0" smtClean="0">
                <a:latin typeface="Times New Roman"/>
                <a:cs typeface="Times New Roman"/>
              </a:rPr>
              <a:t>;                                                                                        </a:t>
            </a:r>
            <a:r>
              <a:rPr sz="2000" b="1" spc="123" dirty="0" smtClean="0"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latin typeface="Times New Roman"/>
                <a:cs typeface="Times New Roman"/>
              </a:rPr>
              <a:t>t</a:t>
            </a:r>
            <a:r>
              <a:rPr sz="2000" b="1" spc="-30" dirty="0" smtClean="0">
                <a:latin typeface="Times New Roman"/>
                <a:cs typeface="Times New Roman"/>
              </a:rPr>
              <a:t>=</a:t>
            </a:r>
            <a:r>
              <a:rPr sz="2000" b="1" spc="0" dirty="0" smtClean="0">
                <a:latin typeface="Times New Roman"/>
                <a:cs typeface="Times New Roman"/>
              </a:rPr>
              <a:t>S</a:t>
            </a:r>
            <a:r>
              <a:rPr sz="2000" b="1" spc="-45" dirty="0" smtClean="0">
                <a:latin typeface="Times New Roman"/>
                <a:cs typeface="Times New Roman"/>
              </a:rPr>
              <a:t>R</a:t>
            </a:r>
            <a:r>
              <a:rPr sz="2000" b="1" spc="70" dirty="0" smtClean="0">
                <a:latin typeface="Times New Roman"/>
                <a:cs typeface="Times New Roman"/>
              </a:rPr>
              <a:t>W</a:t>
            </a:r>
            <a:r>
              <a:rPr sz="2000" b="1" spc="30" dirty="0" smtClean="0">
                <a:latin typeface="Times New Roman"/>
                <a:cs typeface="Times New Roman"/>
              </a:rPr>
              <a:t>R</a:t>
            </a:r>
            <a:r>
              <a:rPr sz="2000" b="1" spc="0" dirty="0" smtClean="0">
                <a:latin typeface="Times New Roman"/>
                <a:cs typeface="Times New Roman"/>
              </a:rPr>
              <a:t>(t);</a:t>
            </a:r>
            <a:endParaRPr sz="2000" dirty="0">
              <a:latin typeface="Times New Roman"/>
              <a:cs typeface="Times New Roman"/>
            </a:endParaRPr>
          </a:p>
          <a:p>
            <a:pPr marL="990561">
              <a:lnSpc>
                <a:spcPct val="95825"/>
              </a:lnSpc>
              <a:spcBef>
                <a:spcPts val="105"/>
              </a:spcBef>
            </a:pPr>
            <a:r>
              <a:rPr sz="2000" b="1" spc="0" dirty="0" smtClean="0">
                <a:latin typeface="Times New Roman"/>
                <a:cs typeface="Times New Roman"/>
              </a:rPr>
              <a:t>t-</a:t>
            </a:r>
            <a:r>
              <a:rPr sz="2000" b="1" spc="-29" dirty="0" smtClean="0">
                <a:latin typeface="Times New Roman"/>
                <a:cs typeface="Times New Roman"/>
              </a:rPr>
              <a:t>&gt;</a:t>
            </a:r>
            <a:r>
              <a:rPr sz="2000" b="1" spc="34" dirty="0" smtClean="0">
                <a:latin typeface="Times New Roman"/>
                <a:cs typeface="Times New Roman"/>
              </a:rPr>
              <a:t>l</a:t>
            </a:r>
            <a:r>
              <a:rPr sz="2000" b="1" spc="0" dirty="0" smtClean="0">
                <a:latin typeface="Times New Roman"/>
                <a:cs typeface="Times New Roman"/>
              </a:rPr>
              <a:t>eft</a:t>
            </a:r>
            <a:r>
              <a:rPr sz="2000" b="1" spc="-29" dirty="0" smtClean="0">
                <a:latin typeface="Times New Roman"/>
                <a:cs typeface="Times New Roman"/>
              </a:rPr>
              <a:t>=</a:t>
            </a:r>
            <a:r>
              <a:rPr sz="2000" b="1" spc="4" dirty="0" smtClean="0">
                <a:latin typeface="Times New Roman"/>
                <a:cs typeface="Times New Roman"/>
              </a:rPr>
              <a:t>t</a:t>
            </a:r>
            <a:r>
              <a:rPr sz="2000" b="1" spc="0" dirty="0" smtClean="0">
                <a:latin typeface="Times New Roman"/>
                <a:cs typeface="Times New Roman"/>
              </a:rPr>
              <a:t>-</a:t>
            </a:r>
            <a:r>
              <a:rPr sz="2000" b="1" spc="-29" dirty="0" smtClean="0">
                <a:latin typeface="Times New Roman"/>
                <a:cs typeface="Times New Roman"/>
              </a:rPr>
              <a:t>&gt;</a:t>
            </a:r>
            <a:r>
              <a:rPr sz="2000" b="1" spc="0" dirty="0" smtClean="0">
                <a:latin typeface="Times New Roman"/>
                <a:cs typeface="Times New Roman"/>
              </a:rPr>
              <a:t>r</a:t>
            </a:r>
            <a:r>
              <a:rPr sz="2000" b="1" spc="34" dirty="0" smtClean="0">
                <a:latin typeface="Times New Roman"/>
                <a:cs typeface="Times New Roman"/>
              </a:rPr>
              <a:t>i</a:t>
            </a:r>
            <a:r>
              <a:rPr sz="2000" b="1" spc="-39" dirty="0" smtClean="0">
                <a:latin typeface="Times New Roman"/>
                <a:cs typeface="Times New Roman"/>
              </a:rPr>
              <a:t>g</a:t>
            </a:r>
            <a:r>
              <a:rPr sz="2000" b="1" spc="0" dirty="0" smtClean="0">
                <a:latin typeface="Times New Roman"/>
                <a:cs typeface="Times New Roman"/>
              </a:rPr>
              <a:t>ht</a:t>
            </a:r>
            <a:r>
              <a:rPr sz="2000" b="1" spc="-29" dirty="0" smtClean="0">
                <a:latin typeface="Times New Roman"/>
                <a:cs typeface="Times New Roman"/>
              </a:rPr>
              <a:t>=</a:t>
            </a:r>
            <a:r>
              <a:rPr sz="2000" b="1" spc="34" dirty="0" smtClean="0">
                <a:latin typeface="Times New Roman"/>
                <a:cs typeface="Times New Roman"/>
              </a:rPr>
              <a:t>NU</a:t>
            </a:r>
            <a:r>
              <a:rPr sz="2000" b="1" spc="-75" dirty="0" smtClean="0">
                <a:latin typeface="Times New Roman"/>
                <a:cs typeface="Times New Roman"/>
              </a:rPr>
              <a:t>L</a:t>
            </a:r>
            <a:r>
              <a:rPr sz="2000" b="1" spc="0" dirty="0" smtClean="0">
                <a:latin typeface="Times New Roman"/>
                <a:cs typeface="Times New Roman"/>
              </a:rPr>
              <a:t>L;                                                    </a:t>
            </a:r>
            <a:r>
              <a:rPr sz="2000" b="1" spc="479" dirty="0" smtClean="0"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latin typeface="Times New Roman"/>
                <a:cs typeface="Times New Roman"/>
              </a:rPr>
              <a:t>e</a:t>
            </a:r>
            <a:r>
              <a:rPr sz="2000" b="1" spc="34" dirty="0" smtClean="0">
                <a:latin typeface="Times New Roman"/>
                <a:cs typeface="Times New Roman"/>
              </a:rPr>
              <a:t>ls</a:t>
            </a:r>
            <a:r>
              <a:rPr sz="2000" b="1" spc="0" dirty="0" smtClean="0">
                <a:latin typeface="Times New Roman"/>
                <a:cs typeface="Times New Roman"/>
              </a:rPr>
              <a:t>e</a:t>
            </a:r>
            <a:endParaRPr sz="2000" dirty="0">
              <a:latin typeface="Times New Roman"/>
              <a:cs typeface="Times New Roman"/>
            </a:endParaRPr>
          </a:p>
          <a:p>
            <a:pPr marL="532980">
              <a:lnSpc>
                <a:spcPct val="95825"/>
              </a:lnSpc>
              <a:spcBef>
                <a:spcPts val="100"/>
              </a:spcBef>
            </a:pPr>
            <a:r>
              <a:rPr sz="2000" b="1" spc="0" dirty="0" smtClean="0">
                <a:latin typeface="Times New Roman"/>
                <a:cs typeface="Times New Roman"/>
              </a:rPr>
              <a:t>}                                                                                                          </a:t>
            </a:r>
            <a:r>
              <a:rPr sz="2000" b="1" spc="317" dirty="0" smtClean="0"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latin typeface="Times New Roman"/>
                <a:cs typeface="Times New Roman"/>
              </a:rPr>
              <a:t>t</a:t>
            </a:r>
            <a:r>
              <a:rPr sz="2000" b="1" spc="-30" dirty="0" smtClean="0">
                <a:latin typeface="Times New Roman"/>
                <a:cs typeface="Times New Roman"/>
              </a:rPr>
              <a:t>=</a:t>
            </a:r>
            <a:r>
              <a:rPr sz="2000" b="1" spc="35" dirty="0" smtClean="0">
                <a:latin typeface="Times New Roman"/>
                <a:cs typeface="Times New Roman"/>
              </a:rPr>
              <a:t>D</a:t>
            </a:r>
            <a:r>
              <a:rPr sz="2000" b="1" spc="-40" dirty="0" smtClean="0">
                <a:latin typeface="Times New Roman"/>
                <a:cs typeface="Times New Roman"/>
              </a:rPr>
              <a:t>R</a:t>
            </a:r>
            <a:r>
              <a:rPr sz="2000" b="1" spc="75" dirty="0" smtClean="0">
                <a:latin typeface="Times New Roman"/>
                <a:cs typeface="Times New Roman"/>
              </a:rPr>
              <a:t>W</a:t>
            </a:r>
            <a:r>
              <a:rPr sz="2000" b="1" spc="35" dirty="0" smtClean="0">
                <a:latin typeface="Times New Roman"/>
                <a:cs typeface="Times New Roman"/>
              </a:rPr>
              <a:t>R</a:t>
            </a:r>
            <a:r>
              <a:rPr sz="2000" b="1" spc="0" dirty="0" smtClean="0">
                <a:latin typeface="Times New Roman"/>
                <a:cs typeface="Times New Roman"/>
              </a:rPr>
              <a:t>(</a:t>
            </a:r>
            <a:r>
              <a:rPr sz="2000" b="1" spc="-75" dirty="0" smtClean="0">
                <a:latin typeface="Times New Roman"/>
                <a:cs typeface="Times New Roman"/>
              </a:rPr>
              <a:t>t</a:t>
            </a:r>
            <a:r>
              <a:rPr sz="2000" b="1" spc="0" dirty="0" smtClean="0">
                <a:latin typeface="Times New Roman"/>
                <a:cs typeface="Times New Roman"/>
              </a:rPr>
              <a:t>);</a:t>
            </a:r>
            <a:endParaRPr sz="2000" dirty="0">
              <a:latin typeface="Times New Roman"/>
              <a:cs typeface="Times New Roman"/>
            </a:endParaRPr>
          </a:p>
          <a:p>
            <a:pPr marL="532980">
              <a:lnSpc>
                <a:spcPct val="95825"/>
              </a:lnSpc>
              <a:spcBef>
                <a:spcPts val="100"/>
              </a:spcBef>
            </a:pPr>
            <a:r>
              <a:rPr sz="2000" b="1" spc="0" dirty="0" smtClean="0">
                <a:latin typeface="Times New Roman"/>
                <a:cs typeface="Times New Roman"/>
              </a:rPr>
              <a:t>e</a:t>
            </a:r>
            <a:r>
              <a:rPr sz="2000" b="1" spc="34" dirty="0" smtClean="0">
                <a:latin typeface="Times New Roman"/>
                <a:cs typeface="Times New Roman"/>
              </a:rPr>
              <a:t>ls</a:t>
            </a:r>
            <a:r>
              <a:rPr sz="2000" b="1" spc="0" dirty="0" smtClean="0">
                <a:latin typeface="Times New Roman"/>
                <a:cs typeface="Times New Roman"/>
              </a:rPr>
              <a:t>e</a:t>
            </a:r>
            <a:r>
              <a:rPr sz="2000" b="1" spc="-93" dirty="0" smtClean="0">
                <a:latin typeface="Times New Roman"/>
                <a:cs typeface="Times New Roman"/>
              </a:rPr>
              <a:t> </a:t>
            </a:r>
            <a:r>
              <a:rPr sz="2000" b="1" spc="34" dirty="0" smtClean="0">
                <a:latin typeface="Times New Roman"/>
                <a:cs typeface="Times New Roman"/>
              </a:rPr>
              <a:t>i</a:t>
            </a:r>
            <a:r>
              <a:rPr sz="2000" b="1" spc="0" dirty="0" smtClean="0">
                <a:latin typeface="Times New Roman"/>
                <a:cs typeface="Times New Roman"/>
              </a:rPr>
              <a:t>f(</a:t>
            </a:r>
            <a:r>
              <a:rPr sz="2000" b="1" spc="-39" dirty="0" smtClean="0">
                <a:latin typeface="Times New Roman"/>
                <a:cs typeface="Times New Roman"/>
              </a:rPr>
              <a:t>x</a:t>
            </a:r>
            <a:r>
              <a:rPr sz="2000" b="1" spc="-29" dirty="0" smtClean="0">
                <a:latin typeface="Times New Roman"/>
                <a:cs typeface="Times New Roman"/>
              </a:rPr>
              <a:t>&lt;</a:t>
            </a:r>
            <a:r>
              <a:rPr sz="2000" b="1" spc="0" dirty="0" smtClean="0">
                <a:latin typeface="Times New Roman"/>
                <a:cs typeface="Times New Roman"/>
              </a:rPr>
              <a:t>t-</a:t>
            </a:r>
            <a:r>
              <a:rPr sz="2000" b="1" spc="-29" dirty="0" smtClean="0">
                <a:latin typeface="Times New Roman"/>
                <a:cs typeface="Times New Roman"/>
              </a:rPr>
              <a:t>&gt;</a:t>
            </a:r>
            <a:r>
              <a:rPr sz="2000" b="1" spc="0" dirty="0" smtClean="0">
                <a:latin typeface="Times New Roman"/>
                <a:cs typeface="Times New Roman"/>
              </a:rPr>
              <a:t>d</a:t>
            </a:r>
            <a:r>
              <a:rPr sz="2000" b="1" spc="29" dirty="0" smtClean="0">
                <a:latin typeface="Times New Roman"/>
                <a:cs typeface="Times New Roman"/>
              </a:rPr>
              <a:t>a</a:t>
            </a:r>
            <a:r>
              <a:rPr sz="2000" b="1" spc="0" dirty="0" smtClean="0">
                <a:latin typeface="Times New Roman"/>
                <a:cs typeface="Times New Roman"/>
              </a:rPr>
              <a:t>t</a:t>
            </a:r>
            <a:r>
              <a:rPr sz="2000" b="1" spc="29" dirty="0" smtClean="0">
                <a:latin typeface="Times New Roman"/>
                <a:cs typeface="Times New Roman"/>
              </a:rPr>
              <a:t>a</a:t>
            </a:r>
            <a:r>
              <a:rPr sz="2000" b="1" spc="0" dirty="0" smtClean="0">
                <a:latin typeface="Times New Roman"/>
                <a:cs typeface="Times New Roman"/>
              </a:rPr>
              <a:t>)                                                                </a:t>
            </a:r>
            <a:r>
              <a:rPr sz="2000" b="1" spc="309" dirty="0" smtClean="0"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latin typeface="Times New Roman"/>
                <a:cs typeface="Times New Roman"/>
              </a:rPr>
              <a:t>}</a:t>
            </a:r>
            <a:endParaRPr sz="2000" dirty="0">
              <a:latin typeface="Times New Roman"/>
              <a:cs typeface="Times New Roman"/>
            </a:endParaRPr>
          </a:p>
          <a:p>
            <a:pPr marL="532980">
              <a:lnSpc>
                <a:spcPct val="95825"/>
              </a:lnSpc>
              <a:spcBef>
                <a:spcPts val="105"/>
              </a:spcBef>
            </a:pPr>
            <a:r>
              <a:rPr sz="2000" b="1" spc="0" dirty="0" smtClean="0">
                <a:latin typeface="Times New Roman"/>
                <a:cs typeface="Times New Roman"/>
              </a:rPr>
              <a:t>{                                                                                     </a:t>
            </a:r>
            <a:r>
              <a:rPr sz="2000" b="1" spc="7" dirty="0" smtClean="0"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latin typeface="Times New Roman"/>
                <a:cs typeface="Times New Roman"/>
              </a:rPr>
              <a:t>}</a:t>
            </a:r>
            <a:endParaRPr sz="2000" dirty="0">
              <a:latin typeface="Times New Roman"/>
              <a:cs typeface="Times New Roman"/>
            </a:endParaRPr>
          </a:p>
          <a:p>
            <a:pPr marL="990561">
              <a:lnSpc>
                <a:spcPct val="95825"/>
              </a:lnSpc>
              <a:spcBef>
                <a:spcPts val="100"/>
              </a:spcBef>
            </a:pPr>
            <a:r>
              <a:rPr sz="2000" b="1" spc="0" dirty="0" smtClean="0">
                <a:latin typeface="Times New Roman"/>
                <a:cs typeface="Times New Roman"/>
              </a:rPr>
              <a:t>t-</a:t>
            </a:r>
            <a:r>
              <a:rPr sz="2000" b="1" spc="-29" dirty="0" smtClean="0">
                <a:latin typeface="Times New Roman"/>
                <a:cs typeface="Times New Roman"/>
              </a:rPr>
              <a:t>&gt;</a:t>
            </a:r>
            <a:r>
              <a:rPr sz="2000" b="1" spc="34" dirty="0" smtClean="0">
                <a:latin typeface="Times New Roman"/>
                <a:cs typeface="Times New Roman"/>
              </a:rPr>
              <a:t>l</a:t>
            </a:r>
            <a:r>
              <a:rPr sz="2000" b="1" spc="0" dirty="0" smtClean="0">
                <a:latin typeface="Times New Roman"/>
                <a:cs typeface="Times New Roman"/>
              </a:rPr>
              <a:t>eft</a:t>
            </a:r>
            <a:r>
              <a:rPr sz="2000" b="1" spc="-29" dirty="0" smtClean="0">
                <a:latin typeface="Times New Roman"/>
                <a:cs typeface="Times New Roman"/>
              </a:rPr>
              <a:t>=</a:t>
            </a:r>
            <a:r>
              <a:rPr sz="2000" b="1" spc="34" dirty="0" smtClean="0">
                <a:latin typeface="Times New Roman"/>
                <a:cs typeface="Times New Roman"/>
              </a:rPr>
              <a:t>i</a:t>
            </a:r>
            <a:r>
              <a:rPr sz="2000" b="1" spc="0" dirty="0" smtClean="0">
                <a:latin typeface="Times New Roman"/>
                <a:cs typeface="Times New Roman"/>
              </a:rPr>
              <a:t>n</a:t>
            </a:r>
            <a:r>
              <a:rPr sz="2000" b="1" spc="29" dirty="0" smtClean="0">
                <a:latin typeface="Times New Roman"/>
                <a:cs typeface="Times New Roman"/>
              </a:rPr>
              <a:t>s</a:t>
            </a:r>
            <a:r>
              <a:rPr sz="2000" b="1" spc="0" dirty="0" smtClean="0">
                <a:latin typeface="Times New Roman"/>
                <a:cs typeface="Times New Roman"/>
              </a:rPr>
              <a:t>ert</a:t>
            </a:r>
            <a:r>
              <a:rPr sz="2000" b="1" spc="9" dirty="0" smtClean="0">
                <a:latin typeface="Times New Roman"/>
                <a:cs typeface="Times New Roman"/>
              </a:rPr>
              <a:t>(</a:t>
            </a:r>
            <a:r>
              <a:rPr sz="2000" b="1" spc="-34" dirty="0" smtClean="0">
                <a:latin typeface="Times New Roman"/>
                <a:cs typeface="Times New Roman"/>
              </a:rPr>
              <a:t>x</a:t>
            </a:r>
            <a:r>
              <a:rPr sz="2000" b="1" spc="14" dirty="0" smtClean="0">
                <a:latin typeface="Times New Roman"/>
                <a:cs typeface="Times New Roman"/>
              </a:rPr>
              <a:t>,</a:t>
            </a:r>
            <a:r>
              <a:rPr sz="2000" b="1" spc="-75" dirty="0" smtClean="0">
                <a:latin typeface="Times New Roman"/>
                <a:cs typeface="Times New Roman"/>
              </a:rPr>
              <a:t>t</a:t>
            </a:r>
            <a:r>
              <a:rPr sz="2000" b="1" spc="0" dirty="0" smtClean="0">
                <a:latin typeface="Times New Roman"/>
                <a:cs typeface="Times New Roman"/>
              </a:rPr>
              <a:t>-</a:t>
            </a:r>
            <a:r>
              <a:rPr sz="2000" b="1" spc="-29" dirty="0" smtClean="0">
                <a:latin typeface="Times New Roman"/>
                <a:cs typeface="Times New Roman"/>
              </a:rPr>
              <a:t>&gt;</a:t>
            </a:r>
            <a:r>
              <a:rPr sz="2000" b="1" spc="34" dirty="0" smtClean="0">
                <a:latin typeface="Times New Roman"/>
                <a:cs typeface="Times New Roman"/>
              </a:rPr>
              <a:t>l</a:t>
            </a:r>
            <a:r>
              <a:rPr sz="2000" b="1" spc="0" dirty="0" smtClean="0">
                <a:latin typeface="Times New Roman"/>
                <a:cs typeface="Times New Roman"/>
              </a:rPr>
              <a:t>e</a:t>
            </a:r>
            <a:r>
              <a:rPr sz="2000" b="1" spc="-75" dirty="0" smtClean="0">
                <a:latin typeface="Times New Roman"/>
                <a:cs typeface="Times New Roman"/>
              </a:rPr>
              <a:t>f</a:t>
            </a:r>
            <a:r>
              <a:rPr sz="2000" b="1" spc="0" dirty="0" smtClean="0">
                <a:latin typeface="Times New Roman"/>
                <a:cs typeface="Times New Roman"/>
              </a:rPr>
              <a:t>t);                                       </a:t>
            </a:r>
            <a:r>
              <a:rPr sz="2000" b="1" spc="214" dirty="0" smtClean="0"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latin typeface="Times New Roman"/>
                <a:cs typeface="Times New Roman"/>
              </a:rPr>
              <a:t>e</a:t>
            </a:r>
            <a:r>
              <a:rPr sz="2000" b="1" spc="34" dirty="0" smtClean="0">
                <a:latin typeface="Times New Roman"/>
                <a:cs typeface="Times New Roman"/>
              </a:rPr>
              <a:t>ls</a:t>
            </a:r>
            <a:r>
              <a:rPr sz="2000" b="1" spc="0" dirty="0" smtClean="0">
                <a:latin typeface="Times New Roman"/>
                <a:cs typeface="Times New Roman"/>
              </a:rPr>
              <a:t>e</a:t>
            </a:r>
            <a:endParaRPr sz="2000" dirty="0">
              <a:latin typeface="Times New Roman"/>
              <a:cs typeface="Times New Roman"/>
            </a:endParaRPr>
          </a:p>
          <a:p>
            <a:pPr marL="990561">
              <a:lnSpc>
                <a:spcPct val="95825"/>
              </a:lnSpc>
              <a:spcBef>
                <a:spcPts val="100"/>
              </a:spcBef>
            </a:pPr>
            <a:r>
              <a:rPr sz="2000" b="1" spc="34" dirty="0" smtClean="0">
                <a:latin typeface="Times New Roman"/>
                <a:cs typeface="Times New Roman"/>
              </a:rPr>
              <a:t>i</a:t>
            </a:r>
            <a:r>
              <a:rPr sz="2000" b="1" spc="0" dirty="0" smtClean="0">
                <a:latin typeface="Times New Roman"/>
                <a:cs typeface="Times New Roman"/>
              </a:rPr>
              <a:t>f(he</a:t>
            </a:r>
            <a:r>
              <a:rPr sz="2000" b="1" spc="39" dirty="0" smtClean="0">
                <a:latin typeface="Times New Roman"/>
                <a:cs typeface="Times New Roman"/>
              </a:rPr>
              <a:t>i</a:t>
            </a:r>
            <a:r>
              <a:rPr sz="2000" b="1" spc="-34" dirty="0" smtClean="0">
                <a:latin typeface="Times New Roman"/>
                <a:cs typeface="Times New Roman"/>
              </a:rPr>
              <a:t>g</a:t>
            </a:r>
            <a:r>
              <a:rPr sz="2000" b="1" spc="0" dirty="0" smtClean="0">
                <a:latin typeface="Times New Roman"/>
                <a:cs typeface="Times New Roman"/>
              </a:rPr>
              <a:t>ht(</a:t>
            </a:r>
            <a:r>
              <a:rPr sz="2000" b="1" spc="-14" dirty="0" smtClean="0">
                <a:latin typeface="Times New Roman"/>
                <a:cs typeface="Times New Roman"/>
              </a:rPr>
              <a:t>t</a:t>
            </a:r>
            <a:r>
              <a:rPr sz="2000" b="1" spc="0" dirty="0" smtClean="0">
                <a:latin typeface="Times New Roman"/>
                <a:cs typeface="Times New Roman"/>
              </a:rPr>
              <a:t>-</a:t>
            </a:r>
            <a:r>
              <a:rPr sz="2000" b="1" spc="-29" dirty="0" smtClean="0">
                <a:latin typeface="Times New Roman"/>
                <a:cs typeface="Times New Roman"/>
              </a:rPr>
              <a:t>&gt;</a:t>
            </a:r>
            <a:r>
              <a:rPr sz="2000" b="1" spc="34" dirty="0" smtClean="0">
                <a:latin typeface="Times New Roman"/>
                <a:cs typeface="Times New Roman"/>
              </a:rPr>
              <a:t>l</a:t>
            </a:r>
            <a:r>
              <a:rPr sz="2000" b="1" spc="0" dirty="0" smtClean="0">
                <a:latin typeface="Times New Roman"/>
                <a:cs typeface="Times New Roman"/>
              </a:rPr>
              <a:t>ef</a:t>
            </a:r>
            <a:r>
              <a:rPr sz="2000" b="1" spc="-69" dirty="0" smtClean="0">
                <a:latin typeface="Times New Roman"/>
                <a:cs typeface="Times New Roman"/>
              </a:rPr>
              <a:t>t</a:t>
            </a:r>
            <a:r>
              <a:rPr sz="2000" b="1" spc="-4" dirty="0" smtClean="0">
                <a:latin typeface="Times New Roman"/>
                <a:cs typeface="Times New Roman"/>
              </a:rPr>
              <a:t>)</a:t>
            </a:r>
            <a:r>
              <a:rPr sz="2000" b="1" spc="0" dirty="0" smtClean="0">
                <a:latin typeface="Times New Roman"/>
                <a:cs typeface="Times New Roman"/>
              </a:rPr>
              <a:t>-he</a:t>
            </a:r>
            <a:r>
              <a:rPr sz="2000" b="1" spc="-44" dirty="0" smtClean="0">
                <a:latin typeface="Times New Roman"/>
                <a:cs typeface="Times New Roman"/>
              </a:rPr>
              <a:t>i</a:t>
            </a:r>
            <a:r>
              <a:rPr sz="2000" b="1" spc="-39" dirty="0" smtClean="0">
                <a:latin typeface="Times New Roman"/>
                <a:cs typeface="Times New Roman"/>
              </a:rPr>
              <a:t>g</a:t>
            </a:r>
            <a:r>
              <a:rPr sz="2000" b="1" spc="0" dirty="0" smtClean="0">
                <a:latin typeface="Times New Roman"/>
                <a:cs typeface="Times New Roman"/>
              </a:rPr>
              <a:t>ht(t-</a:t>
            </a:r>
            <a:r>
              <a:rPr sz="2000" b="1" spc="-29" dirty="0" smtClean="0">
                <a:latin typeface="Times New Roman"/>
                <a:cs typeface="Times New Roman"/>
              </a:rPr>
              <a:t>&gt;</a:t>
            </a:r>
            <a:r>
              <a:rPr sz="2000" b="1" spc="0" dirty="0" smtClean="0">
                <a:latin typeface="Times New Roman"/>
                <a:cs typeface="Times New Roman"/>
              </a:rPr>
              <a:t>r</a:t>
            </a:r>
            <a:r>
              <a:rPr sz="2000" b="1" spc="-39" dirty="0" smtClean="0">
                <a:latin typeface="Times New Roman"/>
                <a:cs typeface="Times New Roman"/>
              </a:rPr>
              <a:t>i</a:t>
            </a:r>
            <a:r>
              <a:rPr sz="2000" b="1" spc="-34" dirty="0" smtClean="0">
                <a:latin typeface="Times New Roman"/>
                <a:cs typeface="Times New Roman"/>
              </a:rPr>
              <a:t>g</a:t>
            </a:r>
            <a:r>
              <a:rPr sz="2000" b="1" spc="0" dirty="0" smtClean="0">
                <a:latin typeface="Times New Roman"/>
                <a:cs typeface="Times New Roman"/>
              </a:rPr>
              <a:t>ht)</a:t>
            </a:r>
            <a:r>
              <a:rPr sz="2000" b="1" spc="-29" dirty="0" smtClean="0">
                <a:latin typeface="Times New Roman"/>
                <a:cs typeface="Times New Roman"/>
              </a:rPr>
              <a:t>==</a:t>
            </a:r>
            <a:r>
              <a:rPr sz="2000" b="1" spc="-34" dirty="0" smtClean="0">
                <a:latin typeface="Times New Roman"/>
                <a:cs typeface="Times New Roman"/>
              </a:rPr>
              <a:t>2</a:t>
            </a:r>
            <a:r>
              <a:rPr sz="2000" b="1" spc="0" dirty="0" smtClean="0">
                <a:latin typeface="Times New Roman"/>
                <a:cs typeface="Times New Roman"/>
              </a:rPr>
              <a:t>)         </a:t>
            </a:r>
            <a:r>
              <a:rPr sz="2000" b="1" spc="2" dirty="0" smtClean="0"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latin typeface="Times New Roman"/>
                <a:cs typeface="Times New Roman"/>
              </a:rPr>
              <a:t>pr</a:t>
            </a:r>
            <a:r>
              <a:rPr sz="2000" b="1" spc="34" dirty="0" smtClean="0">
                <a:latin typeface="Times New Roman"/>
                <a:cs typeface="Times New Roman"/>
              </a:rPr>
              <a:t>i</a:t>
            </a:r>
            <a:r>
              <a:rPr sz="2000" b="1" spc="0" dirty="0" smtClean="0">
                <a:latin typeface="Times New Roman"/>
                <a:cs typeface="Times New Roman"/>
              </a:rPr>
              <a:t>nt</a:t>
            </a:r>
            <a:r>
              <a:rPr sz="2000" b="1" spc="-4" dirty="0" smtClean="0">
                <a:latin typeface="Times New Roman"/>
                <a:cs typeface="Times New Roman"/>
              </a:rPr>
              <a:t>f</a:t>
            </a:r>
            <a:r>
              <a:rPr sz="2000" b="1" spc="0" dirty="0" smtClean="0">
                <a:latin typeface="Times New Roman"/>
                <a:cs typeface="Times New Roman"/>
              </a:rPr>
              <a:t>("e</a:t>
            </a:r>
            <a:r>
              <a:rPr sz="2000" b="1" spc="29" dirty="0" smtClean="0">
                <a:latin typeface="Times New Roman"/>
                <a:cs typeface="Times New Roman"/>
              </a:rPr>
              <a:t>l</a:t>
            </a:r>
            <a:r>
              <a:rPr sz="2000" b="1" spc="0" dirty="0" smtClean="0">
                <a:latin typeface="Times New Roman"/>
                <a:cs typeface="Times New Roman"/>
              </a:rPr>
              <a:t>e</a:t>
            </a:r>
            <a:r>
              <a:rPr sz="2000" b="1" spc="-39" dirty="0" smtClean="0">
                <a:latin typeface="Times New Roman"/>
                <a:cs typeface="Times New Roman"/>
              </a:rPr>
              <a:t>m</a:t>
            </a:r>
            <a:r>
              <a:rPr sz="2000" b="1" spc="0" dirty="0" smtClean="0">
                <a:latin typeface="Times New Roman"/>
                <a:cs typeface="Times New Roman"/>
              </a:rPr>
              <a:t>ent</a:t>
            </a:r>
            <a:r>
              <a:rPr sz="2000" b="1" spc="-70" dirty="0" smtClean="0">
                <a:latin typeface="Times New Roman"/>
                <a:cs typeface="Times New Roman"/>
              </a:rPr>
              <a:t> </a:t>
            </a:r>
            <a:r>
              <a:rPr sz="2000" b="1" spc="34" dirty="0" smtClean="0">
                <a:latin typeface="Times New Roman"/>
                <a:cs typeface="Times New Roman"/>
              </a:rPr>
              <a:t>i</a:t>
            </a:r>
            <a:r>
              <a:rPr sz="2000" b="1" spc="0" dirty="0" smtClean="0">
                <a:latin typeface="Times New Roman"/>
                <a:cs typeface="Times New Roman"/>
              </a:rPr>
              <a:t>s</a:t>
            </a:r>
            <a:r>
              <a:rPr sz="2000" b="1" spc="-76" dirty="0" smtClean="0">
                <a:latin typeface="Times New Roman"/>
                <a:cs typeface="Times New Roman"/>
              </a:rPr>
              <a:t> </a:t>
            </a:r>
            <a:r>
              <a:rPr sz="2000" b="1" spc="34" dirty="0" smtClean="0">
                <a:latin typeface="Times New Roman"/>
                <a:cs typeface="Times New Roman"/>
              </a:rPr>
              <a:t>i</a:t>
            </a:r>
            <a:r>
              <a:rPr sz="2000" b="1" spc="0" dirty="0" smtClean="0">
                <a:latin typeface="Times New Roman"/>
                <a:cs typeface="Times New Roman"/>
              </a:rPr>
              <a:t>n</a:t>
            </a:r>
            <a:r>
              <a:rPr sz="2000" b="1" spc="-38" dirty="0" smtClean="0"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latin typeface="Times New Roman"/>
                <a:cs typeface="Times New Roman"/>
              </a:rPr>
              <a:t>the</a:t>
            </a:r>
            <a:r>
              <a:rPr sz="2000" b="1" spc="-28" dirty="0" smtClean="0"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latin typeface="Times New Roman"/>
                <a:cs typeface="Times New Roman"/>
              </a:rPr>
              <a:t>tree</a:t>
            </a:r>
            <a:r>
              <a:rPr sz="2000" b="1" spc="-96" dirty="0" smtClean="0">
                <a:latin typeface="Times New Roman"/>
                <a:cs typeface="Times New Roman"/>
              </a:rPr>
              <a:t> </a:t>
            </a:r>
            <a:r>
              <a:rPr sz="2000" b="1" spc="30" dirty="0" smtClean="0">
                <a:latin typeface="Times New Roman"/>
                <a:cs typeface="Times New Roman"/>
              </a:rPr>
              <a:t>a</a:t>
            </a:r>
            <a:r>
              <a:rPr sz="2000" b="1" spc="35" dirty="0" smtClean="0">
                <a:latin typeface="Times New Roman"/>
                <a:cs typeface="Times New Roman"/>
              </a:rPr>
              <a:t>l</a:t>
            </a:r>
            <a:r>
              <a:rPr sz="2000" b="1" spc="0" dirty="0" smtClean="0">
                <a:latin typeface="Times New Roman"/>
                <a:cs typeface="Times New Roman"/>
              </a:rPr>
              <a:t>re</a:t>
            </a:r>
            <a:r>
              <a:rPr sz="2000" b="1" spc="30" dirty="0" smtClean="0">
                <a:latin typeface="Times New Roman"/>
                <a:cs typeface="Times New Roman"/>
              </a:rPr>
              <a:t>a</a:t>
            </a:r>
            <a:r>
              <a:rPr sz="2000" b="1" spc="0" dirty="0" smtClean="0">
                <a:latin typeface="Times New Roman"/>
                <a:cs typeface="Times New Roman"/>
              </a:rPr>
              <a:t>d</a:t>
            </a:r>
            <a:r>
              <a:rPr sz="2000" b="1" spc="-45" dirty="0" smtClean="0">
                <a:latin typeface="Times New Roman"/>
                <a:cs typeface="Times New Roman"/>
              </a:rPr>
              <a:t>y</a:t>
            </a:r>
            <a:r>
              <a:rPr sz="2000" b="1" spc="0" dirty="0" smtClean="0">
                <a:latin typeface="Times New Roman"/>
                <a:cs typeface="Times New Roman"/>
              </a:rPr>
              <a:t>");</a:t>
            </a:r>
            <a:endParaRPr sz="2000" dirty="0">
              <a:latin typeface="Times New Roman"/>
              <a:cs typeface="Times New Roman"/>
            </a:endParaRPr>
          </a:p>
          <a:p>
            <a:pPr marL="990561">
              <a:lnSpc>
                <a:spcPct val="95825"/>
              </a:lnSpc>
              <a:spcBef>
                <a:spcPts val="105"/>
              </a:spcBef>
            </a:pPr>
            <a:r>
              <a:rPr sz="2000" b="1" spc="0" dirty="0" smtClean="0">
                <a:latin typeface="Times New Roman"/>
                <a:cs typeface="Times New Roman"/>
              </a:rPr>
              <a:t>{                                                                      </a:t>
            </a:r>
            <a:r>
              <a:rPr sz="2000" b="1" spc="302" dirty="0" smtClean="0"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latin typeface="Times New Roman"/>
                <a:cs typeface="Times New Roman"/>
              </a:rPr>
              <a:t>t-</a:t>
            </a:r>
            <a:r>
              <a:rPr sz="2000" b="1" spc="-29" dirty="0" smtClean="0">
                <a:latin typeface="Times New Roman"/>
                <a:cs typeface="Times New Roman"/>
              </a:rPr>
              <a:t>&gt;</a:t>
            </a:r>
            <a:r>
              <a:rPr sz="2000" b="1" spc="0" dirty="0" smtClean="0">
                <a:latin typeface="Times New Roman"/>
                <a:cs typeface="Times New Roman"/>
              </a:rPr>
              <a:t>h</a:t>
            </a:r>
            <a:r>
              <a:rPr sz="2000" b="1" spc="-29" dirty="0" smtClean="0">
                <a:latin typeface="Times New Roman"/>
                <a:cs typeface="Times New Roman"/>
              </a:rPr>
              <a:t>=</a:t>
            </a:r>
            <a:r>
              <a:rPr sz="2000" b="1" spc="34" dirty="0" smtClean="0">
                <a:latin typeface="Times New Roman"/>
                <a:cs typeface="Times New Roman"/>
              </a:rPr>
              <a:t>1</a:t>
            </a:r>
            <a:r>
              <a:rPr sz="2000" b="1" spc="-29" dirty="0" smtClean="0">
                <a:latin typeface="Times New Roman"/>
                <a:cs typeface="Times New Roman"/>
              </a:rPr>
              <a:t>+</a:t>
            </a:r>
            <a:r>
              <a:rPr sz="2000" b="1" spc="-39" dirty="0" smtClean="0">
                <a:latin typeface="Times New Roman"/>
                <a:cs typeface="Times New Roman"/>
              </a:rPr>
              <a:t>m</a:t>
            </a:r>
            <a:r>
              <a:rPr sz="2000" b="1" spc="34" dirty="0" smtClean="0">
                <a:latin typeface="Times New Roman"/>
                <a:cs typeface="Times New Roman"/>
              </a:rPr>
              <a:t>a</a:t>
            </a:r>
            <a:r>
              <a:rPr sz="2000" b="1" spc="-39" dirty="0" smtClean="0">
                <a:latin typeface="Times New Roman"/>
                <a:cs typeface="Times New Roman"/>
              </a:rPr>
              <a:t>x</a:t>
            </a:r>
            <a:r>
              <a:rPr sz="2000" b="1" spc="0" dirty="0" smtClean="0">
                <a:latin typeface="Times New Roman"/>
                <a:cs typeface="Times New Roman"/>
              </a:rPr>
              <a:t>(he</a:t>
            </a:r>
            <a:r>
              <a:rPr sz="2000" b="1" spc="29" dirty="0" smtClean="0">
                <a:latin typeface="Times New Roman"/>
                <a:cs typeface="Times New Roman"/>
              </a:rPr>
              <a:t>i</a:t>
            </a:r>
            <a:r>
              <a:rPr sz="2000" b="1" spc="-39" dirty="0" smtClean="0">
                <a:latin typeface="Times New Roman"/>
                <a:cs typeface="Times New Roman"/>
              </a:rPr>
              <a:t>g</a:t>
            </a:r>
            <a:r>
              <a:rPr sz="2000" b="1" spc="0" dirty="0" smtClean="0">
                <a:latin typeface="Times New Roman"/>
                <a:cs typeface="Times New Roman"/>
              </a:rPr>
              <a:t>ht(</a:t>
            </a:r>
            <a:r>
              <a:rPr sz="2000" b="1" spc="9" dirty="0" smtClean="0">
                <a:latin typeface="Times New Roman"/>
                <a:cs typeface="Times New Roman"/>
              </a:rPr>
              <a:t>t</a:t>
            </a:r>
            <a:r>
              <a:rPr sz="2000" b="1" spc="0" dirty="0" smtClean="0">
                <a:latin typeface="Times New Roman"/>
                <a:cs typeface="Times New Roman"/>
              </a:rPr>
              <a:t>-</a:t>
            </a:r>
            <a:r>
              <a:rPr sz="2000" b="1" spc="-29" dirty="0" smtClean="0">
                <a:latin typeface="Times New Roman"/>
                <a:cs typeface="Times New Roman"/>
              </a:rPr>
              <a:t>&gt;</a:t>
            </a:r>
            <a:r>
              <a:rPr sz="2000" b="1" spc="34" dirty="0" smtClean="0">
                <a:latin typeface="Times New Roman"/>
                <a:cs typeface="Times New Roman"/>
              </a:rPr>
              <a:t>l</a:t>
            </a:r>
            <a:r>
              <a:rPr sz="2000" b="1" spc="0" dirty="0" smtClean="0">
                <a:latin typeface="Times New Roman"/>
                <a:cs typeface="Times New Roman"/>
              </a:rPr>
              <a:t>ef</a:t>
            </a:r>
            <a:r>
              <a:rPr sz="2000" b="1" spc="-75" dirty="0" smtClean="0">
                <a:latin typeface="Times New Roman"/>
                <a:cs typeface="Times New Roman"/>
              </a:rPr>
              <a:t>t</a:t>
            </a:r>
            <a:r>
              <a:rPr sz="2000" b="1" spc="0" dirty="0" smtClean="0">
                <a:latin typeface="Times New Roman"/>
                <a:cs typeface="Times New Roman"/>
              </a:rPr>
              <a:t>)</a:t>
            </a:r>
            <a:r>
              <a:rPr sz="2000" b="1" spc="14" dirty="0" smtClean="0">
                <a:latin typeface="Times New Roman"/>
                <a:cs typeface="Times New Roman"/>
              </a:rPr>
              <a:t>,</a:t>
            </a:r>
            <a:r>
              <a:rPr sz="2000" b="1" spc="0" dirty="0" smtClean="0">
                <a:latin typeface="Times New Roman"/>
                <a:cs typeface="Times New Roman"/>
              </a:rPr>
              <a:t>he</a:t>
            </a:r>
            <a:r>
              <a:rPr sz="2000" b="1" spc="-39" dirty="0" smtClean="0">
                <a:latin typeface="Times New Roman"/>
                <a:cs typeface="Times New Roman"/>
              </a:rPr>
              <a:t>i</a:t>
            </a:r>
            <a:r>
              <a:rPr sz="2000" b="1" spc="-34" dirty="0" smtClean="0">
                <a:latin typeface="Times New Roman"/>
                <a:cs typeface="Times New Roman"/>
              </a:rPr>
              <a:t>g</a:t>
            </a:r>
            <a:r>
              <a:rPr sz="2000" b="1" spc="0" dirty="0" smtClean="0">
                <a:latin typeface="Times New Roman"/>
                <a:cs typeface="Times New Roman"/>
              </a:rPr>
              <a:t>ht(</a:t>
            </a:r>
            <a:r>
              <a:rPr sz="2000" b="1" spc="4" dirty="0" smtClean="0">
                <a:latin typeface="Times New Roman"/>
                <a:cs typeface="Times New Roman"/>
              </a:rPr>
              <a:t>t</a:t>
            </a:r>
            <a:r>
              <a:rPr sz="2000" b="1" spc="-75" dirty="0" smtClean="0">
                <a:latin typeface="Times New Roman"/>
                <a:cs typeface="Times New Roman"/>
              </a:rPr>
              <a:t>-</a:t>
            </a:r>
            <a:r>
              <a:rPr sz="2000" b="1" spc="-29" dirty="0" smtClean="0">
                <a:latin typeface="Times New Roman"/>
                <a:cs typeface="Times New Roman"/>
              </a:rPr>
              <a:t>&gt;</a:t>
            </a:r>
            <a:r>
              <a:rPr sz="2000" b="1" spc="0" dirty="0" smtClean="0">
                <a:latin typeface="Times New Roman"/>
                <a:cs typeface="Times New Roman"/>
              </a:rPr>
              <a:t>r</a:t>
            </a:r>
            <a:r>
              <a:rPr sz="2000" b="1" spc="34" dirty="0" smtClean="0">
                <a:latin typeface="Times New Roman"/>
                <a:cs typeface="Times New Roman"/>
              </a:rPr>
              <a:t>i</a:t>
            </a:r>
            <a:r>
              <a:rPr sz="2000" b="1" spc="-39" dirty="0" smtClean="0">
                <a:latin typeface="Times New Roman"/>
                <a:cs typeface="Times New Roman"/>
              </a:rPr>
              <a:t>g</a:t>
            </a:r>
            <a:r>
              <a:rPr sz="2000" b="1" spc="0" dirty="0" smtClean="0">
                <a:latin typeface="Times New Roman"/>
                <a:cs typeface="Times New Roman"/>
              </a:rPr>
              <a:t>ht)</a:t>
            </a:r>
            <a:r>
              <a:rPr sz="2000" b="1" spc="-75" dirty="0" smtClean="0">
                <a:latin typeface="Times New Roman"/>
                <a:cs typeface="Times New Roman"/>
              </a:rPr>
              <a:t>)</a:t>
            </a:r>
            <a:r>
              <a:rPr sz="2000" b="1" spc="0" dirty="0" smtClean="0">
                <a:latin typeface="Times New Roman"/>
                <a:cs typeface="Times New Roman"/>
              </a:rPr>
              <a:t>;</a:t>
            </a:r>
            <a:endParaRPr sz="2000" dirty="0">
              <a:latin typeface="Times New Roman"/>
              <a:cs typeface="Times New Roman"/>
            </a:endParaRPr>
          </a:p>
          <a:p>
            <a:pPr marL="1448396">
              <a:lnSpc>
                <a:spcPct val="95825"/>
              </a:lnSpc>
              <a:spcBef>
                <a:spcPts val="100"/>
              </a:spcBef>
            </a:pPr>
            <a:r>
              <a:rPr sz="2000" b="1" spc="34" dirty="0" smtClean="0">
                <a:latin typeface="Times New Roman"/>
                <a:cs typeface="Times New Roman"/>
              </a:rPr>
              <a:t>i</a:t>
            </a:r>
            <a:r>
              <a:rPr sz="2000" b="1" spc="0" dirty="0" smtClean="0">
                <a:latin typeface="Times New Roman"/>
                <a:cs typeface="Times New Roman"/>
              </a:rPr>
              <a:t>f(</a:t>
            </a:r>
            <a:r>
              <a:rPr sz="2000" b="1" spc="-39" dirty="0" smtClean="0">
                <a:latin typeface="Times New Roman"/>
                <a:cs typeface="Times New Roman"/>
              </a:rPr>
              <a:t>x</a:t>
            </a:r>
            <a:r>
              <a:rPr sz="2000" b="1" spc="-29" dirty="0" smtClean="0">
                <a:latin typeface="Times New Roman"/>
                <a:cs typeface="Times New Roman"/>
              </a:rPr>
              <a:t>&lt;</a:t>
            </a:r>
            <a:r>
              <a:rPr sz="2000" b="1" spc="4" dirty="0" smtClean="0">
                <a:latin typeface="Times New Roman"/>
                <a:cs typeface="Times New Roman"/>
              </a:rPr>
              <a:t>t</a:t>
            </a:r>
            <a:r>
              <a:rPr sz="2000" b="1" spc="0" dirty="0" smtClean="0">
                <a:latin typeface="Times New Roman"/>
                <a:cs typeface="Times New Roman"/>
              </a:rPr>
              <a:t>-</a:t>
            </a:r>
            <a:r>
              <a:rPr sz="2000" b="1" spc="-29" dirty="0" smtClean="0">
                <a:latin typeface="Times New Roman"/>
                <a:cs typeface="Times New Roman"/>
              </a:rPr>
              <a:t>&gt;</a:t>
            </a:r>
            <a:r>
              <a:rPr sz="2000" b="1" spc="34" dirty="0" smtClean="0">
                <a:latin typeface="Times New Roman"/>
                <a:cs typeface="Times New Roman"/>
              </a:rPr>
              <a:t>l</a:t>
            </a:r>
            <a:r>
              <a:rPr sz="2000" b="1" spc="0" dirty="0" smtClean="0">
                <a:latin typeface="Times New Roman"/>
                <a:cs typeface="Times New Roman"/>
              </a:rPr>
              <a:t>eft</a:t>
            </a:r>
            <a:r>
              <a:rPr sz="2000" b="1" spc="4" dirty="0" smtClean="0">
                <a:latin typeface="Times New Roman"/>
                <a:cs typeface="Times New Roman"/>
              </a:rPr>
              <a:t>-</a:t>
            </a:r>
            <a:r>
              <a:rPr sz="2000" b="1" spc="-29" dirty="0" smtClean="0">
                <a:latin typeface="Times New Roman"/>
                <a:cs typeface="Times New Roman"/>
              </a:rPr>
              <a:t>&gt;</a:t>
            </a:r>
            <a:r>
              <a:rPr sz="2000" b="1" spc="0" dirty="0" smtClean="0">
                <a:latin typeface="Times New Roman"/>
                <a:cs typeface="Times New Roman"/>
              </a:rPr>
              <a:t>d</a:t>
            </a:r>
            <a:r>
              <a:rPr sz="2000" b="1" spc="29" dirty="0" smtClean="0">
                <a:latin typeface="Times New Roman"/>
                <a:cs typeface="Times New Roman"/>
              </a:rPr>
              <a:t>a</a:t>
            </a:r>
            <a:r>
              <a:rPr sz="2000" b="1" spc="0" dirty="0" smtClean="0">
                <a:latin typeface="Times New Roman"/>
                <a:cs typeface="Times New Roman"/>
              </a:rPr>
              <a:t>t</a:t>
            </a:r>
            <a:r>
              <a:rPr sz="2000" b="1" spc="-39" dirty="0" smtClean="0">
                <a:latin typeface="Times New Roman"/>
                <a:cs typeface="Times New Roman"/>
              </a:rPr>
              <a:t>a</a:t>
            </a:r>
            <a:r>
              <a:rPr sz="2000" b="1" spc="0" dirty="0" smtClean="0">
                <a:latin typeface="Times New Roman"/>
                <a:cs typeface="Times New Roman"/>
              </a:rPr>
              <a:t>)                                         </a:t>
            </a:r>
            <a:r>
              <a:rPr sz="2000" b="1" spc="70" dirty="0" smtClean="0"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latin typeface="Times New Roman"/>
                <a:cs typeface="Times New Roman"/>
              </a:rPr>
              <a:t>return</a:t>
            </a:r>
            <a:r>
              <a:rPr sz="2000" b="1" spc="-74" dirty="0" smtClean="0"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latin typeface="Times New Roman"/>
                <a:cs typeface="Times New Roman"/>
              </a:rPr>
              <a:t>t;</a:t>
            </a:r>
            <a:endParaRPr sz="2000" dirty="0">
              <a:latin typeface="Times New Roman"/>
              <a:cs typeface="Times New Roman"/>
            </a:endParaRPr>
          </a:p>
          <a:p>
            <a:pPr marL="1871245" marR="5476580" algn="ctr">
              <a:lnSpc>
                <a:spcPct val="95825"/>
              </a:lnSpc>
              <a:spcBef>
                <a:spcPts val="100"/>
              </a:spcBef>
            </a:pPr>
            <a:r>
              <a:rPr sz="2000" b="1" spc="0" dirty="0" smtClean="0">
                <a:latin typeface="Times New Roman"/>
                <a:cs typeface="Times New Roman"/>
              </a:rPr>
              <a:t>t</a:t>
            </a:r>
            <a:r>
              <a:rPr sz="2000" b="1" spc="-29" dirty="0" smtClean="0">
                <a:latin typeface="Times New Roman"/>
                <a:cs typeface="Times New Roman"/>
              </a:rPr>
              <a:t>=</a:t>
            </a:r>
            <a:r>
              <a:rPr sz="2000" b="1" spc="0" dirty="0" smtClean="0">
                <a:latin typeface="Times New Roman"/>
                <a:cs typeface="Times New Roman"/>
              </a:rPr>
              <a:t>S</a:t>
            </a:r>
            <a:r>
              <a:rPr sz="2000" b="1" spc="-39" dirty="0" smtClean="0">
                <a:latin typeface="Times New Roman"/>
                <a:cs typeface="Times New Roman"/>
              </a:rPr>
              <a:t>R</a:t>
            </a:r>
            <a:r>
              <a:rPr sz="2000" b="1" spc="69" dirty="0" smtClean="0">
                <a:latin typeface="Times New Roman"/>
                <a:cs typeface="Times New Roman"/>
              </a:rPr>
              <a:t>W</a:t>
            </a:r>
            <a:r>
              <a:rPr sz="2000" b="1" spc="0" dirty="0" smtClean="0">
                <a:latin typeface="Times New Roman"/>
                <a:cs typeface="Times New Roman"/>
              </a:rPr>
              <a:t>L(t);                                    </a:t>
            </a:r>
            <a:r>
              <a:rPr sz="2000" b="1" spc="488" dirty="0" smtClean="0"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latin typeface="Times New Roman"/>
                <a:cs typeface="Times New Roman"/>
              </a:rPr>
              <a:t>}</a:t>
            </a:r>
            <a:endParaRPr sz="2000" dirty="0">
              <a:latin typeface="Times New Roman"/>
              <a:cs typeface="Times New Roman"/>
            </a:endParaRPr>
          </a:p>
          <a:p>
            <a:pPr marL="1448396">
              <a:lnSpc>
                <a:spcPct val="95825"/>
              </a:lnSpc>
              <a:spcBef>
                <a:spcPts val="105"/>
              </a:spcBef>
            </a:pPr>
            <a:r>
              <a:rPr sz="2000" b="1" dirty="0" smtClean="0">
                <a:latin typeface="Times New Roman"/>
                <a:cs typeface="Times New Roman"/>
              </a:rPr>
              <a:t>e</a:t>
            </a:r>
            <a:r>
              <a:rPr sz="2000" b="1" spc="34" dirty="0" smtClean="0">
                <a:latin typeface="Times New Roman"/>
                <a:cs typeface="Times New Roman"/>
              </a:rPr>
              <a:t>ls</a:t>
            </a:r>
            <a:r>
              <a:rPr sz="2000" b="1" spc="0" dirty="0" smtClean="0">
                <a:latin typeface="Times New Roman"/>
                <a:cs typeface="Times New Roman"/>
              </a:rPr>
              <a:t>e</a:t>
            </a:r>
            <a:endParaRPr sz="2000" dirty="0">
              <a:latin typeface="Times New Roman"/>
              <a:cs typeface="Times New Roman"/>
            </a:endParaRPr>
          </a:p>
          <a:p>
            <a:pPr marL="1905850">
              <a:lnSpc>
                <a:spcPct val="95825"/>
              </a:lnSpc>
              <a:spcBef>
                <a:spcPts val="100"/>
              </a:spcBef>
            </a:pPr>
            <a:r>
              <a:rPr sz="2000" b="1" spc="0" dirty="0" smtClean="0">
                <a:latin typeface="Times New Roman"/>
                <a:cs typeface="Times New Roman"/>
              </a:rPr>
              <a:t>t</a:t>
            </a:r>
            <a:r>
              <a:rPr sz="2000" b="1" spc="-30" dirty="0" smtClean="0">
                <a:latin typeface="Times New Roman"/>
                <a:cs typeface="Times New Roman"/>
              </a:rPr>
              <a:t>=</a:t>
            </a:r>
            <a:r>
              <a:rPr sz="2000" b="1" spc="35" dirty="0" smtClean="0">
                <a:latin typeface="Times New Roman"/>
                <a:cs typeface="Times New Roman"/>
              </a:rPr>
              <a:t>D</a:t>
            </a:r>
            <a:r>
              <a:rPr sz="2000" b="1" spc="-40" dirty="0" smtClean="0">
                <a:latin typeface="Times New Roman"/>
                <a:cs typeface="Times New Roman"/>
              </a:rPr>
              <a:t>R</a:t>
            </a:r>
            <a:r>
              <a:rPr sz="2000" b="1" spc="70" dirty="0" smtClean="0">
                <a:latin typeface="Times New Roman"/>
                <a:cs typeface="Times New Roman"/>
              </a:rPr>
              <a:t>W</a:t>
            </a:r>
            <a:r>
              <a:rPr sz="2000" b="1" spc="0" dirty="0" smtClean="0">
                <a:latin typeface="Times New Roman"/>
                <a:cs typeface="Times New Roman"/>
              </a:rPr>
              <a:t>L(t);</a:t>
            </a:r>
            <a:endParaRPr sz="2000" dirty="0">
              <a:latin typeface="Times New Roman"/>
              <a:cs typeface="Times New Roman"/>
            </a:endParaRPr>
          </a:p>
          <a:p>
            <a:pPr marL="990561">
              <a:lnSpc>
                <a:spcPts val="2115"/>
              </a:lnSpc>
              <a:spcBef>
                <a:spcPts val="205"/>
              </a:spcBef>
            </a:pPr>
            <a:r>
              <a:rPr sz="3000" b="1" spc="0" baseline="-5797" dirty="0" smtClean="0">
                <a:latin typeface="Times New Roman"/>
                <a:cs typeface="Times New Roman"/>
              </a:rPr>
              <a:t>}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45179" y="3425057"/>
            <a:ext cx="2321697" cy="4070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sz="3000" spc="-109" dirty="0" smtClean="0">
                <a:solidFill>
                  <a:srgbClr val="404040"/>
                </a:solidFill>
                <a:latin typeface="Times New Roman"/>
                <a:cs typeface="Times New Roman"/>
              </a:rPr>
              <a:t>T</a:t>
            </a:r>
            <a:r>
              <a:rPr sz="3000" spc="-64" dirty="0" smtClean="0">
                <a:solidFill>
                  <a:srgbClr val="404040"/>
                </a:solidFill>
                <a:latin typeface="Times New Roman"/>
                <a:cs typeface="Times New Roman"/>
              </a:rPr>
              <a:t>H</a:t>
            </a:r>
            <a:r>
              <a:rPr sz="3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A</a:t>
            </a:r>
            <a:r>
              <a:rPr sz="30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N</a:t>
            </a:r>
            <a:r>
              <a:rPr sz="3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K Y</a:t>
            </a:r>
            <a:r>
              <a:rPr sz="3000" spc="9" dirty="0" smtClean="0">
                <a:solidFill>
                  <a:srgbClr val="404040"/>
                </a:solidFill>
                <a:latin typeface="Times New Roman"/>
                <a:cs typeface="Times New Roman"/>
              </a:rPr>
              <a:t>O</a:t>
            </a:r>
            <a:r>
              <a:rPr sz="3000" spc="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bject 37"/>
          <p:cNvSpPr/>
          <p:nvPr/>
        </p:nvSpPr>
        <p:spPr>
          <a:xfrm>
            <a:off x="6740017" y="2903791"/>
            <a:ext cx="948347" cy="772985"/>
          </a:xfrm>
          <a:custGeom>
            <a:avLst/>
            <a:gdLst/>
            <a:ahLst/>
            <a:cxnLst/>
            <a:rect l="l" t="t" r="r" b="b"/>
            <a:pathLst>
              <a:path w="948347" h="772985">
                <a:moveTo>
                  <a:pt x="0" y="772985"/>
                </a:moveTo>
                <a:lnTo>
                  <a:pt x="948347" y="772985"/>
                </a:lnTo>
                <a:lnTo>
                  <a:pt x="948347" y="0"/>
                </a:lnTo>
                <a:lnTo>
                  <a:pt x="0" y="0"/>
                </a:lnTo>
                <a:lnTo>
                  <a:pt x="0" y="772985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688326" y="2903791"/>
            <a:ext cx="948347" cy="772985"/>
          </a:xfrm>
          <a:custGeom>
            <a:avLst/>
            <a:gdLst/>
            <a:ahLst/>
            <a:cxnLst/>
            <a:rect l="l" t="t" r="r" b="b"/>
            <a:pathLst>
              <a:path w="948347" h="772985">
                <a:moveTo>
                  <a:pt x="0" y="772985"/>
                </a:moveTo>
                <a:lnTo>
                  <a:pt x="948347" y="772985"/>
                </a:lnTo>
                <a:lnTo>
                  <a:pt x="948347" y="0"/>
                </a:lnTo>
                <a:lnTo>
                  <a:pt x="0" y="0"/>
                </a:lnTo>
                <a:lnTo>
                  <a:pt x="0" y="772985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636635" y="2903791"/>
            <a:ext cx="948347" cy="772985"/>
          </a:xfrm>
          <a:custGeom>
            <a:avLst/>
            <a:gdLst/>
            <a:ahLst/>
            <a:cxnLst/>
            <a:rect l="l" t="t" r="r" b="b"/>
            <a:pathLst>
              <a:path w="948347" h="772985">
                <a:moveTo>
                  <a:pt x="0" y="772985"/>
                </a:moveTo>
                <a:lnTo>
                  <a:pt x="948347" y="772985"/>
                </a:lnTo>
                <a:lnTo>
                  <a:pt x="948347" y="0"/>
                </a:lnTo>
                <a:lnTo>
                  <a:pt x="0" y="0"/>
                </a:lnTo>
                <a:lnTo>
                  <a:pt x="0" y="772985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9585071" y="2903791"/>
            <a:ext cx="948347" cy="772985"/>
          </a:xfrm>
          <a:custGeom>
            <a:avLst/>
            <a:gdLst/>
            <a:ahLst/>
            <a:cxnLst/>
            <a:rect l="l" t="t" r="r" b="b"/>
            <a:pathLst>
              <a:path w="948347" h="772985">
                <a:moveTo>
                  <a:pt x="0" y="772985"/>
                </a:moveTo>
                <a:lnTo>
                  <a:pt x="948347" y="772985"/>
                </a:lnTo>
                <a:lnTo>
                  <a:pt x="948347" y="0"/>
                </a:lnTo>
                <a:lnTo>
                  <a:pt x="0" y="0"/>
                </a:lnTo>
                <a:lnTo>
                  <a:pt x="0" y="772985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9585071" y="2897378"/>
            <a:ext cx="0" cy="798449"/>
          </a:xfrm>
          <a:custGeom>
            <a:avLst/>
            <a:gdLst/>
            <a:ahLst/>
            <a:cxnLst/>
            <a:rect l="l" t="t" r="r" b="b"/>
            <a:pathLst>
              <a:path h="798449">
                <a:moveTo>
                  <a:pt x="0" y="0"/>
                </a:moveTo>
                <a:lnTo>
                  <a:pt x="0" y="79844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0533380" y="2897378"/>
            <a:ext cx="0" cy="798449"/>
          </a:xfrm>
          <a:custGeom>
            <a:avLst/>
            <a:gdLst/>
            <a:ahLst/>
            <a:cxnLst/>
            <a:rect l="l" t="t" r="r" b="b"/>
            <a:pathLst>
              <a:path h="798449">
                <a:moveTo>
                  <a:pt x="0" y="0"/>
                </a:moveTo>
                <a:lnTo>
                  <a:pt x="0" y="79844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733667" y="2903728"/>
            <a:ext cx="3806062" cy="0"/>
          </a:xfrm>
          <a:custGeom>
            <a:avLst/>
            <a:gdLst/>
            <a:ahLst/>
            <a:cxnLst/>
            <a:rect l="l" t="t" r="r" b="b"/>
            <a:pathLst>
              <a:path w="3806062">
                <a:moveTo>
                  <a:pt x="0" y="0"/>
                </a:moveTo>
                <a:lnTo>
                  <a:pt x="3806062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733667" y="3676777"/>
            <a:ext cx="3806062" cy="0"/>
          </a:xfrm>
          <a:custGeom>
            <a:avLst/>
            <a:gdLst/>
            <a:ahLst/>
            <a:cxnLst/>
            <a:rect l="l" t="t" r="r" b="b"/>
            <a:pathLst>
              <a:path w="3806062">
                <a:moveTo>
                  <a:pt x="0" y="0"/>
                </a:moveTo>
                <a:lnTo>
                  <a:pt x="3806062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742690" y="4123690"/>
            <a:ext cx="288671" cy="366395"/>
          </a:xfrm>
          <a:custGeom>
            <a:avLst/>
            <a:gdLst/>
            <a:ahLst/>
            <a:cxnLst/>
            <a:rect l="l" t="t" r="r" b="b"/>
            <a:pathLst>
              <a:path w="288671" h="366395">
                <a:moveTo>
                  <a:pt x="211709" y="329946"/>
                </a:moveTo>
                <a:lnTo>
                  <a:pt x="288671" y="366395"/>
                </a:lnTo>
                <a:lnTo>
                  <a:pt x="247396" y="321437"/>
                </a:lnTo>
                <a:lnTo>
                  <a:pt x="245745" y="319405"/>
                </a:lnTo>
                <a:lnTo>
                  <a:pt x="237902" y="309412"/>
                </a:lnTo>
                <a:lnTo>
                  <a:pt x="211709" y="329946"/>
                </a:lnTo>
                <a:close/>
              </a:path>
              <a:path w="288671" h="366395">
                <a:moveTo>
                  <a:pt x="253237" y="313436"/>
                </a:moveTo>
                <a:lnTo>
                  <a:pt x="250317" y="321818"/>
                </a:lnTo>
                <a:lnTo>
                  <a:pt x="254508" y="318516"/>
                </a:lnTo>
                <a:lnTo>
                  <a:pt x="253237" y="313436"/>
                </a:lnTo>
                <a:close/>
              </a:path>
              <a:path w="288671" h="366395">
                <a:moveTo>
                  <a:pt x="254888" y="315595"/>
                </a:moveTo>
                <a:lnTo>
                  <a:pt x="288671" y="366395"/>
                </a:lnTo>
                <a:lnTo>
                  <a:pt x="271652" y="282956"/>
                </a:lnTo>
                <a:lnTo>
                  <a:pt x="254888" y="315595"/>
                </a:lnTo>
                <a:close/>
              </a:path>
              <a:path w="288671" h="366395">
                <a:moveTo>
                  <a:pt x="9144" y="2412"/>
                </a:moveTo>
                <a:lnTo>
                  <a:pt x="7493" y="381"/>
                </a:lnTo>
                <a:lnTo>
                  <a:pt x="4572" y="0"/>
                </a:lnTo>
                <a:lnTo>
                  <a:pt x="381" y="3302"/>
                </a:lnTo>
                <a:lnTo>
                  <a:pt x="0" y="6223"/>
                </a:lnTo>
                <a:lnTo>
                  <a:pt x="1650" y="8382"/>
                </a:lnTo>
                <a:lnTo>
                  <a:pt x="237902" y="309412"/>
                </a:lnTo>
                <a:lnTo>
                  <a:pt x="245745" y="319405"/>
                </a:lnTo>
                <a:lnTo>
                  <a:pt x="247396" y="321437"/>
                </a:lnTo>
                <a:lnTo>
                  <a:pt x="288671" y="366395"/>
                </a:lnTo>
                <a:lnTo>
                  <a:pt x="254888" y="315595"/>
                </a:lnTo>
                <a:lnTo>
                  <a:pt x="271652" y="282956"/>
                </a:lnTo>
                <a:lnTo>
                  <a:pt x="245442" y="303502"/>
                </a:lnTo>
                <a:lnTo>
                  <a:pt x="253237" y="313436"/>
                </a:lnTo>
                <a:lnTo>
                  <a:pt x="254508" y="318516"/>
                </a:lnTo>
                <a:lnTo>
                  <a:pt x="250317" y="321818"/>
                </a:lnTo>
                <a:lnTo>
                  <a:pt x="253237" y="313436"/>
                </a:lnTo>
                <a:lnTo>
                  <a:pt x="245442" y="303502"/>
                </a:lnTo>
                <a:lnTo>
                  <a:pt x="9144" y="2412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105150" y="3514725"/>
            <a:ext cx="742950" cy="714375"/>
          </a:xfrm>
          <a:custGeom>
            <a:avLst/>
            <a:gdLst/>
            <a:ahLst/>
            <a:cxnLst/>
            <a:rect l="l" t="t" r="r" b="b"/>
            <a:pathLst>
              <a:path w="742950" h="714375">
                <a:moveTo>
                  <a:pt x="0" y="357124"/>
                </a:moveTo>
                <a:lnTo>
                  <a:pt x="1231" y="327834"/>
                </a:lnTo>
                <a:lnTo>
                  <a:pt x="4863" y="299197"/>
                </a:lnTo>
                <a:lnTo>
                  <a:pt x="10799" y="271303"/>
                </a:lnTo>
                <a:lnTo>
                  <a:pt x="18943" y="244246"/>
                </a:lnTo>
                <a:lnTo>
                  <a:pt x="29200" y="218116"/>
                </a:lnTo>
                <a:lnTo>
                  <a:pt x="41473" y="193006"/>
                </a:lnTo>
                <a:lnTo>
                  <a:pt x="55668" y="169007"/>
                </a:lnTo>
                <a:lnTo>
                  <a:pt x="71688" y="146212"/>
                </a:lnTo>
                <a:lnTo>
                  <a:pt x="89439" y="124712"/>
                </a:lnTo>
                <a:lnTo>
                  <a:pt x="108823" y="104600"/>
                </a:lnTo>
                <a:lnTo>
                  <a:pt x="129745" y="85967"/>
                </a:lnTo>
                <a:lnTo>
                  <a:pt x="152110" y="68905"/>
                </a:lnTo>
                <a:lnTo>
                  <a:pt x="175822" y="53506"/>
                </a:lnTo>
                <a:lnTo>
                  <a:pt x="200785" y="39862"/>
                </a:lnTo>
                <a:lnTo>
                  <a:pt x="226903" y="28065"/>
                </a:lnTo>
                <a:lnTo>
                  <a:pt x="254081" y="18206"/>
                </a:lnTo>
                <a:lnTo>
                  <a:pt x="282223" y="10379"/>
                </a:lnTo>
                <a:lnTo>
                  <a:pt x="311233" y="4674"/>
                </a:lnTo>
                <a:lnTo>
                  <a:pt x="341015" y="1183"/>
                </a:lnTo>
                <a:lnTo>
                  <a:pt x="371475" y="0"/>
                </a:lnTo>
                <a:lnTo>
                  <a:pt x="401934" y="1183"/>
                </a:lnTo>
                <a:lnTo>
                  <a:pt x="431716" y="4674"/>
                </a:lnTo>
                <a:lnTo>
                  <a:pt x="460726" y="10379"/>
                </a:lnTo>
                <a:lnTo>
                  <a:pt x="488868" y="18206"/>
                </a:lnTo>
                <a:lnTo>
                  <a:pt x="516046" y="28065"/>
                </a:lnTo>
                <a:lnTo>
                  <a:pt x="542164" y="39862"/>
                </a:lnTo>
                <a:lnTo>
                  <a:pt x="567127" y="53506"/>
                </a:lnTo>
                <a:lnTo>
                  <a:pt x="590839" y="68905"/>
                </a:lnTo>
                <a:lnTo>
                  <a:pt x="613204" y="85967"/>
                </a:lnTo>
                <a:lnTo>
                  <a:pt x="634126" y="104600"/>
                </a:lnTo>
                <a:lnTo>
                  <a:pt x="653510" y="124712"/>
                </a:lnTo>
                <a:lnTo>
                  <a:pt x="671261" y="146212"/>
                </a:lnTo>
                <a:lnTo>
                  <a:pt x="687281" y="169007"/>
                </a:lnTo>
                <a:lnTo>
                  <a:pt x="701476" y="193006"/>
                </a:lnTo>
                <a:lnTo>
                  <a:pt x="713749" y="218116"/>
                </a:lnTo>
                <a:lnTo>
                  <a:pt x="724006" y="244246"/>
                </a:lnTo>
                <a:lnTo>
                  <a:pt x="732150" y="271303"/>
                </a:lnTo>
                <a:lnTo>
                  <a:pt x="738086" y="299197"/>
                </a:lnTo>
                <a:lnTo>
                  <a:pt x="741718" y="327834"/>
                </a:lnTo>
                <a:lnTo>
                  <a:pt x="742950" y="357124"/>
                </a:lnTo>
                <a:lnTo>
                  <a:pt x="741718" y="386431"/>
                </a:lnTo>
                <a:lnTo>
                  <a:pt x="738086" y="415085"/>
                </a:lnTo>
                <a:lnTo>
                  <a:pt x="732150" y="442993"/>
                </a:lnTo>
                <a:lnTo>
                  <a:pt x="724006" y="470063"/>
                </a:lnTo>
                <a:lnTo>
                  <a:pt x="713749" y="496204"/>
                </a:lnTo>
                <a:lnTo>
                  <a:pt x="701476" y="521325"/>
                </a:lnTo>
                <a:lnTo>
                  <a:pt x="687281" y="545332"/>
                </a:lnTo>
                <a:lnTo>
                  <a:pt x="671261" y="568135"/>
                </a:lnTo>
                <a:lnTo>
                  <a:pt x="653510" y="589641"/>
                </a:lnTo>
                <a:lnTo>
                  <a:pt x="634126" y="609758"/>
                </a:lnTo>
                <a:lnTo>
                  <a:pt x="613204" y="628396"/>
                </a:lnTo>
                <a:lnTo>
                  <a:pt x="590839" y="645461"/>
                </a:lnTo>
                <a:lnTo>
                  <a:pt x="567127" y="660863"/>
                </a:lnTo>
                <a:lnTo>
                  <a:pt x="542164" y="674509"/>
                </a:lnTo>
                <a:lnTo>
                  <a:pt x="516046" y="686307"/>
                </a:lnTo>
                <a:lnTo>
                  <a:pt x="488868" y="696167"/>
                </a:lnTo>
                <a:lnTo>
                  <a:pt x="460726" y="703995"/>
                </a:lnTo>
                <a:lnTo>
                  <a:pt x="431716" y="709700"/>
                </a:lnTo>
                <a:lnTo>
                  <a:pt x="401934" y="713191"/>
                </a:lnTo>
                <a:lnTo>
                  <a:pt x="371475" y="714375"/>
                </a:lnTo>
                <a:lnTo>
                  <a:pt x="341015" y="713191"/>
                </a:lnTo>
                <a:lnTo>
                  <a:pt x="311233" y="709700"/>
                </a:lnTo>
                <a:lnTo>
                  <a:pt x="282223" y="703995"/>
                </a:lnTo>
                <a:lnTo>
                  <a:pt x="254081" y="696167"/>
                </a:lnTo>
                <a:lnTo>
                  <a:pt x="226903" y="686308"/>
                </a:lnTo>
                <a:lnTo>
                  <a:pt x="200785" y="674509"/>
                </a:lnTo>
                <a:lnTo>
                  <a:pt x="175822" y="660863"/>
                </a:lnTo>
                <a:lnTo>
                  <a:pt x="152110" y="645461"/>
                </a:lnTo>
                <a:lnTo>
                  <a:pt x="129745" y="628396"/>
                </a:lnTo>
                <a:lnTo>
                  <a:pt x="108823" y="609758"/>
                </a:lnTo>
                <a:lnTo>
                  <a:pt x="89439" y="589641"/>
                </a:lnTo>
                <a:lnTo>
                  <a:pt x="71688" y="568135"/>
                </a:lnTo>
                <a:lnTo>
                  <a:pt x="55668" y="545332"/>
                </a:lnTo>
                <a:lnTo>
                  <a:pt x="41473" y="521325"/>
                </a:lnTo>
                <a:lnTo>
                  <a:pt x="29200" y="496204"/>
                </a:lnTo>
                <a:lnTo>
                  <a:pt x="18943" y="470063"/>
                </a:lnTo>
                <a:lnTo>
                  <a:pt x="10799" y="442993"/>
                </a:lnTo>
                <a:lnTo>
                  <a:pt x="4863" y="415085"/>
                </a:lnTo>
                <a:lnTo>
                  <a:pt x="1231" y="386431"/>
                </a:lnTo>
                <a:lnTo>
                  <a:pt x="0" y="357124"/>
                </a:lnTo>
                <a:close/>
              </a:path>
            </a:pathLst>
          </a:custGeom>
          <a:ln w="19050">
            <a:solidFill>
              <a:srgbClr val="688E1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800475" y="4457700"/>
            <a:ext cx="742950" cy="704850"/>
          </a:xfrm>
          <a:custGeom>
            <a:avLst/>
            <a:gdLst/>
            <a:ahLst/>
            <a:cxnLst/>
            <a:rect l="l" t="t" r="r" b="b"/>
            <a:pathLst>
              <a:path w="742950" h="704850">
                <a:moveTo>
                  <a:pt x="0" y="352425"/>
                </a:moveTo>
                <a:lnTo>
                  <a:pt x="1231" y="323513"/>
                </a:lnTo>
                <a:lnTo>
                  <a:pt x="4863" y="295247"/>
                </a:lnTo>
                <a:lnTo>
                  <a:pt x="10799" y="267716"/>
                </a:lnTo>
                <a:lnTo>
                  <a:pt x="18943" y="241011"/>
                </a:lnTo>
                <a:lnTo>
                  <a:pt x="29200" y="215223"/>
                </a:lnTo>
                <a:lnTo>
                  <a:pt x="41473" y="190442"/>
                </a:lnTo>
                <a:lnTo>
                  <a:pt x="55668" y="166759"/>
                </a:lnTo>
                <a:lnTo>
                  <a:pt x="71688" y="144264"/>
                </a:lnTo>
                <a:lnTo>
                  <a:pt x="89439" y="123049"/>
                </a:lnTo>
                <a:lnTo>
                  <a:pt x="108823" y="103203"/>
                </a:lnTo>
                <a:lnTo>
                  <a:pt x="129745" y="84817"/>
                </a:lnTo>
                <a:lnTo>
                  <a:pt x="152110" y="67982"/>
                </a:lnTo>
                <a:lnTo>
                  <a:pt x="175822" y="52788"/>
                </a:lnTo>
                <a:lnTo>
                  <a:pt x="200785" y="39327"/>
                </a:lnTo>
                <a:lnTo>
                  <a:pt x="226903" y="27687"/>
                </a:lnTo>
                <a:lnTo>
                  <a:pt x="254081" y="17961"/>
                </a:lnTo>
                <a:lnTo>
                  <a:pt x="282223" y="10239"/>
                </a:lnTo>
                <a:lnTo>
                  <a:pt x="311233" y="4611"/>
                </a:lnTo>
                <a:lnTo>
                  <a:pt x="341015" y="1167"/>
                </a:lnTo>
                <a:lnTo>
                  <a:pt x="371475" y="0"/>
                </a:lnTo>
                <a:lnTo>
                  <a:pt x="401934" y="1167"/>
                </a:lnTo>
                <a:lnTo>
                  <a:pt x="431716" y="4611"/>
                </a:lnTo>
                <a:lnTo>
                  <a:pt x="460726" y="10239"/>
                </a:lnTo>
                <a:lnTo>
                  <a:pt x="488868" y="17961"/>
                </a:lnTo>
                <a:lnTo>
                  <a:pt x="516046" y="27687"/>
                </a:lnTo>
                <a:lnTo>
                  <a:pt x="542164" y="39327"/>
                </a:lnTo>
                <a:lnTo>
                  <a:pt x="567127" y="52788"/>
                </a:lnTo>
                <a:lnTo>
                  <a:pt x="590839" y="67982"/>
                </a:lnTo>
                <a:lnTo>
                  <a:pt x="613204" y="84817"/>
                </a:lnTo>
                <a:lnTo>
                  <a:pt x="634126" y="103203"/>
                </a:lnTo>
                <a:lnTo>
                  <a:pt x="653510" y="123049"/>
                </a:lnTo>
                <a:lnTo>
                  <a:pt x="671261" y="144264"/>
                </a:lnTo>
                <a:lnTo>
                  <a:pt x="687281" y="166759"/>
                </a:lnTo>
                <a:lnTo>
                  <a:pt x="701476" y="190442"/>
                </a:lnTo>
                <a:lnTo>
                  <a:pt x="713749" y="215223"/>
                </a:lnTo>
                <a:lnTo>
                  <a:pt x="724006" y="241011"/>
                </a:lnTo>
                <a:lnTo>
                  <a:pt x="732150" y="267716"/>
                </a:lnTo>
                <a:lnTo>
                  <a:pt x="738086" y="295247"/>
                </a:lnTo>
                <a:lnTo>
                  <a:pt x="741718" y="323513"/>
                </a:lnTo>
                <a:lnTo>
                  <a:pt x="742950" y="352425"/>
                </a:lnTo>
                <a:lnTo>
                  <a:pt x="741718" y="381336"/>
                </a:lnTo>
                <a:lnTo>
                  <a:pt x="738086" y="409602"/>
                </a:lnTo>
                <a:lnTo>
                  <a:pt x="732150" y="437133"/>
                </a:lnTo>
                <a:lnTo>
                  <a:pt x="724006" y="463838"/>
                </a:lnTo>
                <a:lnTo>
                  <a:pt x="713749" y="489626"/>
                </a:lnTo>
                <a:lnTo>
                  <a:pt x="701476" y="514407"/>
                </a:lnTo>
                <a:lnTo>
                  <a:pt x="687281" y="538090"/>
                </a:lnTo>
                <a:lnTo>
                  <a:pt x="671261" y="560585"/>
                </a:lnTo>
                <a:lnTo>
                  <a:pt x="653510" y="581800"/>
                </a:lnTo>
                <a:lnTo>
                  <a:pt x="634126" y="601646"/>
                </a:lnTo>
                <a:lnTo>
                  <a:pt x="613204" y="620032"/>
                </a:lnTo>
                <a:lnTo>
                  <a:pt x="590839" y="636867"/>
                </a:lnTo>
                <a:lnTo>
                  <a:pt x="567127" y="652061"/>
                </a:lnTo>
                <a:lnTo>
                  <a:pt x="542164" y="665522"/>
                </a:lnTo>
                <a:lnTo>
                  <a:pt x="516046" y="677162"/>
                </a:lnTo>
                <a:lnTo>
                  <a:pt x="488868" y="686888"/>
                </a:lnTo>
                <a:lnTo>
                  <a:pt x="460726" y="694610"/>
                </a:lnTo>
                <a:lnTo>
                  <a:pt x="431716" y="700238"/>
                </a:lnTo>
                <a:lnTo>
                  <a:pt x="401934" y="703682"/>
                </a:lnTo>
                <a:lnTo>
                  <a:pt x="371475" y="704850"/>
                </a:lnTo>
                <a:lnTo>
                  <a:pt x="341015" y="703682"/>
                </a:lnTo>
                <a:lnTo>
                  <a:pt x="311233" y="700238"/>
                </a:lnTo>
                <a:lnTo>
                  <a:pt x="282223" y="694610"/>
                </a:lnTo>
                <a:lnTo>
                  <a:pt x="254081" y="686888"/>
                </a:lnTo>
                <a:lnTo>
                  <a:pt x="226903" y="677162"/>
                </a:lnTo>
                <a:lnTo>
                  <a:pt x="200785" y="665522"/>
                </a:lnTo>
                <a:lnTo>
                  <a:pt x="175822" y="652061"/>
                </a:lnTo>
                <a:lnTo>
                  <a:pt x="152110" y="636867"/>
                </a:lnTo>
                <a:lnTo>
                  <a:pt x="129745" y="620032"/>
                </a:lnTo>
                <a:lnTo>
                  <a:pt x="108823" y="601646"/>
                </a:lnTo>
                <a:lnTo>
                  <a:pt x="89439" y="581800"/>
                </a:lnTo>
                <a:lnTo>
                  <a:pt x="71688" y="560585"/>
                </a:lnTo>
                <a:lnTo>
                  <a:pt x="55668" y="538090"/>
                </a:lnTo>
                <a:lnTo>
                  <a:pt x="41473" y="514407"/>
                </a:lnTo>
                <a:lnTo>
                  <a:pt x="29200" y="489626"/>
                </a:lnTo>
                <a:lnTo>
                  <a:pt x="18943" y="463838"/>
                </a:lnTo>
                <a:lnTo>
                  <a:pt x="10799" y="437133"/>
                </a:lnTo>
                <a:lnTo>
                  <a:pt x="4863" y="409602"/>
                </a:lnTo>
                <a:lnTo>
                  <a:pt x="1231" y="381336"/>
                </a:lnTo>
                <a:lnTo>
                  <a:pt x="0" y="352425"/>
                </a:lnTo>
                <a:close/>
              </a:path>
            </a:pathLst>
          </a:custGeom>
          <a:ln w="19050">
            <a:solidFill>
              <a:srgbClr val="688E1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371725" y="2686050"/>
            <a:ext cx="733425" cy="704850"/>
          </a:xfrm>
          <a:custGeom>
            <a:avLst/>
            <a:gdLst/>
            <a:ahLst/>
            <a:cxnLst/>
            <a:rect l="l" t="t" r="r" b="b"/>
            <a:pathLst>
              <a:path w="733425" h="704850">
                <a:moveTo>
                  <a:pt x="0" y="352425"/>
                </a:moveTo>
                <a:lnTo>
                  <a:pt x="1215" y="323513"/>
                </a:lnTo>
                <a:lnTo>
                  <a:pt x="4800" y="295247"/>
                </a:lnTo>
                <a:lnTo>
                  <a:pt x="10659" y="267716"/>
                </a:lnTo>
                <a:lnTo>
                  <a:pt x="18698" y="241011"/>
                </a:lnTo>
                <a:lnTo>
                  <a:pt x="28823" y="215223"/>
                </a:lnTo>
                <a:lnTo>
                  <a:pt x="40938" y="190442"/>
                </a:lnTo>
                <a:lnTo>
                  <a:pt x="54951" y="166759"/>
                </a:lnTo>
                <a:lnTo>
                  <a:pt x="70766" y="144264"/>
                </a:lnTo>
                <a:lnTo>
                  <a:pt x="88289" y="123049"/>
                </a:lnTo>
                <a:lnTo>
                  <a:pt x="107426" y="103203"/>
                </a:lnTo>
                <a:lnTo>
                  <a:pt x="128082" y="84817"/>
                </a:lnTo>
                <a:lnTo>
                  <a:pt x="150162" y="67982"/>
                </a:lnTo>
                <a:lnTo>
                  <a:pt x="173573" y="52788"/>
                </a:lnTo>
                <a:lnTo>
                  <a:pt x="198221" y="39327"/>
                </a:lnTo>
                <a:lnTo>
                  <a:pt x="224010" y="27687"/>
                </a:lnTo>
                <a:lnTo>
                  <a:pt x="250846" y="17961"/>
                </a:lnTo>
                <a:lnTo>
                  <a:pt x="278635" y="10239"/>
                </a:lnTo>
                <a:lnTo>
                  <a:pt x="307282" y="4611"/>
                </a:lnTo>
                <a:lnTo>
                  <a:pt x="336694" y="1167"/>
                </a:lnTo>
                <a:lnTo>
                  <a:pt x="366775" y="0"/>
                </a:lnTo>
                <a:lnTo>
                  <a:pt x="396839" y="1167"/>
                </a:lnTo>
                <a:lnTo>
                  <a:pt x="426234" y="4611"/>
                </a:lnTo>
                <a:lnTo>
                  <a:pt x="454867" y="10239"/>
                </a:lnTo>
                <a:lnTo>
                  <a:pt x="482643" y="17961"/>
                </a:lnTo>
                <a:lnTo>
                  <a:pt x="509468" y="27687"/>
                </a:lnTo>
                <a:lnTo>
                  <a:pt x="535247" y="39327"/>
                </a:lnTo>
                <a:lnTo>
                  <a:pt x="559885" y="52788"/>
                </a:lnTo>
                <a:lnTo>
                  <a:pt x="583289" y="67982"/>
                </a:lnTo>
                <a:lnTo>
                  <a:pt x="605364" y="84817"/>
                </a:lnTo>
                <a:lnTo>
                  <a:pt x="626014" y="103203"/>
                </a:lnTo>
                <a:lnTo>
                  <a:pt x="645147" y="123049"/>
                </a:lnTo>
                <a:lnTo>
                  <a:pt x="662666" y="144264"/>
                </a:lnTo>
                <a:lnTo>
                  <a:pt x="678479" y="166759"/>
                </a:lnTo>
                <a:lnTo>
                  <a:pt x="692489" y="190442"/>
                </a:lnTo>
                <a:lnTo>
                  <a:pt x="704603" y="215223"/>
                </a:lnTo>
                <a:lnTo>
                  <a:pt x="714727" y="241011"/>
                </a:lnTo>
                <a:lnTo>
                  <a:pt x="722765" y="267716"/>
                </a:lnTo>
                <a:lnTo>
                  <a:pt x="728624" y="295247"/>
                </a:lnTo>
                <a:lnTo>
                  <a:pt x="732209" y="323513"/>
                </a:lnTo>
                <a:lnTo>
                  <a:pt x="733425" y="352425"/>
                </a:lnTo>
                <a:lnTo>
                  <a:pt x="732209" y="381336"/>
                </a:lnTo>
                <a:lnTo>
                  <a:pt x="728624" y="409602"/>
                </a:lnTo>
                <a:lnTo>
                  <a:pt x="722765" y="437133"/>
                </a:lnTo>
                <a:lnTo>
                  <a:pt x="714727" y="463838"/>
                </a:lnTo>
                <a:lnTo>
                  <a:pt x="704603" y="489626"/>
                </a:lnTo>
                <a:lnTo>
                  <a:pt x="692489" y="514407"/>
                </a:lnTo>
                <a:lnTo>
                  <a:pt x="678479" y="538090"/>
                </a:lnTo>
                <a:lnTo>
                  <a:pt x="662666" y="560585"/>
                </a:lnTo>
                <a:lnTo>
                  <a:pt x="645147" y="581800"/>
                </a:lnTo>
                <a:lnTo>
                  <a:pt x="626014" y="601646"/>
                </a:lnTo>
                <a:lnTo>
                  <a:pt x="605364" y="620032"/>
                </a:lnTo>
                <a:lnTo>
                  <a:pt x="583289" y="636867"/>
                </a:lnTo>
                <a:lnTo>
                  <a:pt x="559885" y="652061"/>
                </a:lnTo>
                <a:lnTo>
                  <a:pt x="535247" y="665522"/>
                </a:lnTo>
                <a:lnTo>
                  <a:pt x="509468" y="677162"/>
                </a:lnTo>
                <a:lnTo>
                  <a:pt x="482643" y="686888"/>
                </a:lnTo>
                <a:lnTo>
                  <a:pt x="454867" y="694610"/>
                </a:lnTo>
                <a:lnTo>
                  <a:pt x="426234" y="700238"/>
                </a:lnTo>
                <a:lnTo>
                  <a:pt x="396839" y="703682"/>
                </a:lnTo>
                <a:lnTo>
                  <a:pt x="366775" y="704850"/>
                </a:lnTo>
                <a:lnTo>
                  <a:pt x="336694" y="703682"/>
                </a:lnTo>
                <a:lnTo>
                  <a:pt x="307282" y="700238"/>
                </a:lnTo>
                <a:lnTo>
                  <a:pt x="278635" y="694610"/>
                </a:lnTo>
                <a:lnTo>
                  <a:pt x="250846" y="686888"/>
                </a:lnTo>
                <a:lnTo>
                  <a:pt x="224010" y="677162"/>
                </a:lnTo>
                <a:lnTo>
                  <a:pt x="198221" y="665522"/>
                </a:lnTo>
                <a:lnTo>
                  <a:pt x="173573" y="652061"/>
                </a:lnTo>
                <a:lnTo>
                  <a:pt x="150162" y="636867"/>
                </a:lnTo>
                <a:lnTo>
                  <a:pt x="128082" y="620032"/>
                </a:lnTo>
                <a:lnTo>
                  <a:pt x="107426" y="601646"/>
                </a:lnTo>
                <a:lnTo>
                  <a:pt x="88289" y="581800"/>
                </a:lnTo>
                <a:lnTo>
                  <a:pt x="70766" y="560585"/>
                </a:lnTo>
                <a:lnTo>
                  <a:pt x="54951" y="538090"/>
                </a:lnTo>
                <a:lnTo>
                  <a:pt x="40938" y="514407"/>
                </a:lnTo>
                <a:lnTo>
                  <a:pt x="28823" y="489626"/>
                </a:lnTo>
                <a:lnTo>
                  <a:pt x="18698" y="463838"/>
                </a:lnTo>
                <a:lnTo>
                  <a:pt x="10659" y="437133"/>
                </a:lnTo>
                <a:lnTo>
                  <a:pt x="4800" y="409602"/>
                </a:lnTo>
                <a:lnTo>
                  <a:pt x="1215" y="381336"/>
                </a:lnTo>
                <a:lnTo>
                  <a:pt x="0" y="352425"/>
                </a:lnTo>
                <a:close/>
              </a:path>
            </a:pathLst>
          </a:custGeom>
          <a:ln w="19050">
            <a:solidFill>
              <a:srgbClr val="688E1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999740" y="3285490"/>
            <a:ext cx="221996" cy="337566"/>
          </a:xfrm>
          <a:custGeom>
            <a:avLst/>
            <a:gdLst/>
            <a:ahLst/>
            <a:cxnLst/>
            <a:rect l="l" t="t" r="r" b="b"/>
            <a:pathLst>
              <a:path w="221996" h="337565">
                <a:moveTo>
                  <a:pt x="184785" y="289179"/>
                </a:moveTo>
                <a:lnTo>
                  <a:pt x="176420" y="276337"/>
                </a:lnTo>
                <a:lnTo>
                  <a:pt x="148462" y="294513"/>
                </a:lnTo>
                <a:lnTo>
                  <a:pt x="221996" y="337566"/>
                </a:lnTo>
                <a:lnTo>
                  <a:pt x="187706" y="289813"/>
                </a:lnTo>
                <a:lnTo>
                  <a:pt x="191262" y="281813"/>
                </a:lnTo>
                <a:lnTo>
                  <a:pt x="184785" y="289179"/>
                </a:lnTo>
                <a:close/>
              </a:path>
              <a:path w="221996" h="337565">
                <a:moveTo>
                  <a:pt x="191262" y="281813"/>
                </a:moveTo>
                <a:lnTo>
                  <a:pt x="192151" y="286893"/>
                </a:lnTo>
                <a:lnTo>
                  <a:pt x="192786" y="283972"/>
                </a:lnTo>
                <a:lnTo>
                  <a:pt x="191262" y="281813"/>
                </a:lnTo>
                <a:close/>
              </a:path>
              <a:path w="221996" h="337565">
                <a:moveTo>
                  <a:pt x="191262" y="281813"/>
                </a:moveTo>
                <a:lnTo>
                  <a:pt x="187706" y="289813"/>
                </a:lnTo>
                <a:lnTo>
                  <a:pt x="221996" y="337566"/>
                </a:lnTo>
                <a:lnTo>
                  <a:pt x="212344" y="252984"/>
                </a:lnTo>
                <a:lnTo>
                  <a:pt x="184338" y="271190"/>
                </a:lnTo>
                <a:lnTo>
                  <a:pt x="183387" y="287020"/>
                </a:lnTo>
                <a:lnTo>
                  <a:pt x="184338" y="271190"/>
                </a:lnTo>
                <a:lnTo>
                  <a:pt x="9398" y="2794"/>
                </a:lnTo>
                <a:lnTo>
                  <a:pt x="8001" y="635"/>
                </a:lnTo>
                <a:lnTo>
                  <a:pt x="4953" y="0"/>
                </a:lnTo>
                <a:lnTo>
                  <a:pt x="635" y="2794"/>
                </a:lnTo>
                <a:lnTo>
                  <a:pt x="0" y="5842"/>
                </a:lnTo>
                <a:lnTo>
                  <a:pt x="1397" y="8000"/>
                </a:lnTo>
                <a:lnTo>
                  <a:pt x="176420" y="276337"/>
                </a:lnTo>
                <a:lnTo>
                  <a:pt x="184785" y="289179"/>
                </a:lnTo>
                <a:lnTo>
                  <a:pt x="191262" y="281813"/>
                </a:lnTo>
                <a:lnTo>
                  <a:pt x="192786" y="283972"/>
                </a:lnTo>
                <a:lnTo>
                  <a:pt x="192151" y="286893"/>
                </a:lnTo>
                <a:lnTo>
                  <a:pt x="191262" y="281813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467225" y="5457825"/>
            <a:ext cx="742950" cy="704850"/>
          </a:xfrm>
          <a:custGeom>
            <a:avLst/>
            <a:gdLst/>
            <a:ahLst/>
            <a:cxnLst/>
            <a:rect l="l" t="t" r="r" b="b"/>
            <a:pathLst>
              <a:path w="742950" h="704850">
                <a:moveTo>
                  <a:pt x="0" y="352425"/>
                </a:moveTo>
                <a:lnTo>
                  <a:pt x="1231" y="323520"/>
                </a:lnTo>
                <a:lnTo>
                  <a:pt x="4863" y="295259"/>
                </a:lnTo>
                <a:lnTo>
                  <a:pt x="10799" y="267732"/>
                </a:lnTo>
                <a:lnTo>
                  <a:pt x="18943" y="241030"/>
                </a:lnTo>
                <a:lnTo>
                  <a:pt x="29200" y="215244"/>
                </a:lnTo>
                <a:lnTo>
                  <a:pt x="41473" y="190464"/>
                </a:lnTo>
                <a:lnTo>
                  <a:pt x="55668" y="166781"/>
                </a:lnTo>
                <a:lnTo>
                  <a:pt x="71688" y="144286"/>
                </a:lnTo>
                <a:lnTo>
                  <a:pt x="89439" y="123070"/>
                </a:lnTo>
                <a:lnTo>
                  <a:pt x="108823" y="103222"/>
                </a:lnTo>
                <a:lnTo>
                  <a:pt x="129745" y="84834"/>
                </a:lnTo>
                <a:lnTo>
                  <a:pt x="152110" y="67997"/>
                </a:lnTo>
                <a:lnTo>
                  <a:pt x="175822" y="52801"/>
                </a:lnTo>
                <a:lnTo>
                  <a:pt x="200785" y="39336"/>
                </a:lnTo>
                <a:lnTo>
                  <a:pt x="226903" y="27695"/>
                </a:lnTo>
                <a:lnTo>
                  <a:pt x="254081" y="17966"/>
                </a:lnTo>
                <a:lnTo>
                  <a:pt x="282223" y="10242"/>
                </a:lnTo>
                <a:lnTo>
                  <a:pt x="311233" y="4612"/>
                </a:lnTo>
                <a:lnTo>
                  <a:pt x="341015" y="1168"/>
                </a:lnTo>
                <a:lnTo>
                  <a:pt x="371475" y="0"/>
                </a:lnTo>
                <a:lnTo>
                  <a:pt x="401934" y="1168"/>
                </a:lnTo>
                <a:lnTo>
                  <a:pt x="431716" y="4612"/>
                </a:lnTo>
                <a:lnTo>
                  <a:pt x="460726" y="10242"/>
                </a:lnTo>
                <a:lnTo>
                  <a:pt x="488868" y="17966"/>
                </a:lnTo>
                <a:lnTo>
                  <a:pt x="516046" y="27695"/>
                </a:lnTo>
                <a:lnTo>
                  <a:pt x="542164" y="39336"/>
                </a:lnTo>
                <a:lnTo>
                  <a:pt x="567127" y="52801"/>
                </a:lnTo>
                <a:lnTo>
                  <a:pt x="590839" y="67997"/>
                </a:lnTo>
                <a:lnTo>
                  <a:pt x="613204" y="84834"/>
                </a:lnTo>
                <a:lnTo>
                  <a:pt x="634126" y="103222"/>
                </a:lnTo>
                <a:lnTo>
                  <a:pt x="653510" y="123070"/>
                </a:lnTo>
                <a:lnTo>
                  <a:pt x="671261" y="144286"/>
                </a:lnTo>
                <a:lnTo>
                  <a:pt x="687281" y="166781"/>
                </a:lnTo>
                <a:lnTo>
                  <a:pt x="701476" y="190464"/>
                </a:lnTo>
                <a:lnTo>
                  <a:pt x="713749" y="215244"/>
                </a:lnTo>
                <a:lnTo>
                  <a:pt x="724006" y="241030"/>
                </a:lnTo>
                <a:lnTo>
                  <a:pt x="732150" y="267732"/>
                </a:lnTo>
                <a:lnTo>
                  <a:pt x="738086" y="295259"/>
                </a:lnTo>
                <a:lnTo>
                  <a:pt x="741718" y="323520"/>
                </a:lnTo>
                <a:lnTo>
                  <a:pt x="742950" y="352425"/>
                </a:lnTo>
                <a:lnTo>
                  <a:pt x="741718" y="381329"/>
                </a:lnTo>
                <a:lnTo>
                  <a:pt x="738086" y="409590"/>
                </a:lnTo>
                <a:lnTo>
                  <a:pt x="732150" y="437117"/>
                </a:lnTo>
                <a:lnTo>
                  <a:pt x="724006" y="463819"/>
                </a:lnTo>
                <a:lnTo>
                  <a:pt x="713749" y="489605"/>
                </a:lnTo>
                <a:lnTo>
                  <a:pt x="701476" y="514385"/>
                </a:lnTo>
                <a:lnTo>
                  <a:pt x="687281" y="538068"/>
                </a:lnTo>
                <a:lnTo>
                  <a:pt x="671261" y="560563"/>
                </a:lnTo>
                <a:lnTo>
                  <a:pt x="653510" y="581779"/>
                </a:lnTo>
                <a:lnTo>
                  <a:pt x="634126" y="601627"/>
                </a:lnTo>
                <a:lnTo>
                  <a:pt x="613204" y="620015"/>
                </a:lnTo>
                <a:lnTo>
                  <a:pt x="590839" y="636852"/>
                </a:lnTo>
                <a:lnTo>
                  <a:pt x="567127" y="652048"/>
                </a:lnTo>
                <a:lnTo>
                  <a:pt x="542164" y="665513"/>
                </a:lnTo>
                <a:lnTo>
                  <a:pt x="516046" y="677154"/>
                </a:lnTo>
                <a:lnTo>
                  <a:pt x="488868" y="686883"/>
                </a:lnTo>
                <a:lnTo>
                  <a:pt x="460726" y="694607"/>
                </a:lnTo>
                <a:lnTo>
                  <a:pt x="431716" y="700237"/>
                </a:lnTo>
                <a:lnTo>
                  <a:pt x="401934" y="703681"/>
                </a:lnTo>
                <a:lnTo>
                  <a:pt x="371475" y="704850"/>
                </a:lnTo>
                <a:lnTo>
                  <a:pt x="341015" y="703681"/>
                </a:lnTo>
                <a:lnTo>
                  <a:pt x="311233" y="700237"/>
                </a:lnTo>
                <a:lnTo>
                  <a:pt x="282223" y="694607"/>
                </a:lnTo>
                <a:lnTo>
                  <a:pt x="254081" y="686883"/>
                </a:lnTo>
                <a:lnTo>
                  <a:pt x="226903" y="677154"/>
                </a:lnTo>
                <a:lnTo>
                  <a:pt x="200785" y="665513"/>
                </a:lnTo>
                <a:lnTo>
                  <a:pt x="175822" y="652048"/>
                </a:lnTo>
                <a:lnTo>
                  <a:pt x="152110" y="636852"/>
                </a:lnTo>
                <a:lnTo>
                  <a:pt x="129745" y="620015"/>
                </a:lnTo>
                <a:lnTo>
                  <a:pt x="108823" y="601627"/>
                </a:lnTo>
                <a:lnTo>
                  <a:pt x="89439" y="581779"/>
                </a:lnTo>
                <a:lnTo>
                  <a:pt x="71688" y="560563"/>
                </a:lnTo>
                <a:lnTo>
                  <a:pt x="55668" y="538068"/>
                </a:lnTo>
                <a:lnTo>
                  <a:pt x="41473" y="514385"/>
                </a:lnTo>
                <a:lnTo>
                  <a:pt x="29200" y="489605"/>
                </a:lnTo>
                <a:lnTo>
                  <a:pt x="18943" y="463819"/>
                </a:lnTo>
                <a:lnTo>
                  <a:pt x="10799" y="437117"/>
                </a:lnTo>
                <a:lnTo>
                  <a:pt x="4863" y="409590"/>
                </a:lnTo>
                <a:lnTo>
                  <a:pt x="1231" y="381329"/>
                </a:lnTo>
                <a:lnTo>
                  <a:pt x="0" y="352425"/>
                </a:lnTo>
                <a:close/>
              </a:path>
            </a:pathLst>
          </a:custGeom>
          <a:ln w="19050">
            <a:solidFill>
              <a:srgbClr val="688E1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390390" y="5123815"/>
            <a:ext cx="288671" cy="366395"/>
          </a:xfrm>
          <a:custGeom>
            <a:avLst/>
            <a:gdLst/>
            <a:ahLst/>
            <a:cxnLst/>
            <a:rect l="l" t="t" r="r" b="b"/>
            <a:pathLst>
              <a:path w="288671" h="366395">
                <a:moveTo>
                  <a:pt x="211709" y="329946"/>
                </a:moveTo>
                <a:lnTo>
                  <a:pt x="288671" y="366395"/>
                </a:lnTo>
                <a:lnTo>
                  <a:pt x="247396" y="321437"/>
                </a:lnTo>
                <a:lnTo>
                  <a:pt x="245745" y="319405"/>
                </a:lnTo>
                <a:lnTo>
                  <a:pt x="237902" y="309412"/>
                </a:lnTo>
                <a:lnTo>
                  <a:pt x="211709" y="329946"/>
                </a:lnTo>
                <a:close/>
              </a:path>
              <a:path w="288671" h="366395">
                <a:moveTo>
                  <a:pt x="253237" y="313436"/>
                </a:moveTo>
                <a:lnTo>
                  <a:pt x="250317" y="321818"/>
                </a:lnTo>
                <a:lnTo>
                  <a:pt x="254508" y="318516"/>
                </a:lnTo>
                <a:lnTo>
                  <a:pt x="253237" y="313436"/>
                </a:lnTo>
                <a:close/>
              </a:path>
              <a:path w="288671" h="366395">
                <a:moveTo>
                  <a:pt x="254888" y="315595"/>
                </a:moveTo>
                <a:lnTo>
                  <a:pt x="288671" y="366395"/>
                </a:lnTo>
                <a:lnTo>
                  <a:pt x="271652" y="282956"/>
                </a:lnTo>
                <a:lnTo>
                  <a:pt x="254888" y="315595"/>
                </a:lnTo>
                <a:close/>
              </a:path>
              <a:path w="288671" h="366395">
                <a:moveTo>
                  <a:pt x="9144" y="2412"/>
                </a:moveTo>
                <a:lnTo>
                  <a:pt x="7493" y="381"/>
                </a:lnTo>
                <a:lnTo>
                  <a:pt x="4572" y="0"/>
                </a:lnTo>
                <a:lnTo>
                  <a:pt x="381" y="3302"/>
                </a:lnTo>
                <a:lnTo>
                  <a:pt x="0" y="6223"/>
                </a:lnTo>
                <a:lnTo>
                  <a:pt x="1650" y="8382"/>
                </a:lnTo>
                <a:lnTo>
                  <a:pt x="237902" y="309412"/>
                </a:lnTo>
                <a:lnTo>
                  <a:pt x="245745" y="319405"/>
                </a:lnTo>
                <a:lnTo>
                  <a:pt x="247396" y="321437"/>
                </a:lnTo>
                <a:lnTo>
                  <a:pt x="288671" y="366395"/>
                </a:lnTo>
                <a:lnTo>
                  <a:pt x="254888" y="315595"/>
                </a:lnTo>
                <a:lnTo>
                  <a:pt x="271652" y="282956"/>
                </a:lnTo>
                <a:lnTo>
                  <a:pt x="245442" y="303502"/>
                </a:lnTo>
                <a:lnTo>
                  <a:pt x="253237" y="313436"/>
                </a:lnTo>
                <a:lnTo>
                  <a:pt x="254508" y="318516"/>
                </a:lnTo>
                <a:lnTo>
                  <a:pt x="250317" y="321818"/>
                </a:lnTo>
                <a:lnTo>
                  <a:pt x="253237" y="313436"/>
                </a:lnTo>
                <a:lnTo>
                  <a:pt x="245442" y="303502"/>
                </a:lnTo>
                <a:lnTo>
                  <a:pt x="9144" y="2412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56602" y="721711"/>
            <a:ext cx="4994065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4"/>
              </a:lnSpc>
              <a:spcBef>
                <a:spcPts val="190"/>
              </a:spcBef>
            </a:pPr>
            <a:r>
              <a:rPr sz="3600" spc="-134" dirty="0" smtClean="0">
                <a:solidFill>
                  <a:srgbClr val="90C225"/>
                </a:solidFill>
                <a:latin typeface="Trebuchet MS"/>
                <a:cs typeface="Trebuchet MS"/>
              </a:rPr>
              <a:t>P</a:t>
            </a:r>
            <a:r>
              <a:rPr sz="3600" spc="25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ob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le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m</a:t>
            </a:r>
            <a:r>
              <a:rPr sz="3600" spc="-9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b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h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d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h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600" spc="2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B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ST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56602" y="2246854"/>
            <a:ext cx="1119511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5"/>
              </a:lnSpc>
              <a:spcBef>
                <a:spcPts val="130"/>
              </a:spcBef>
            </a:pPr>
            <a:r>
              <a:rPr sz="2925" spc="0" baseline="116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925" spc="461" baseline="116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600" spc="-89" baseline="1207" dirty="0" smtClean="0">
                <a:latin typeface="Times New Roman"/>
                <a:cs typeface="Times New Roman"/>
              </a:rPr>
              <a:t>W</a:t>
            </a:r>
            <a:r>
              <a:rPr sz="3600" spc="-75" baseline="1207" dirty="0" smtClean="0">
                <a:latin typeface="Times New Roman"/>
                <a:cs typeface="Times New Roman"/>
              </a:rPr>
              <a:t>h</a:t>
            </a:r>
            <a:r>
              <a:rPr sz="3600" spc="-14" baseline="1207" dirty="0" smtClean="0">
                <a:latin typeface="Times New Roman"/>
                <a:cs typeface="Times New Roman"/>
              </a:rPr>
              <a:t>e</a:t>
            </a:r>
            <a:r>
              <a:rPr sz="3600" spc="0" baseline="1207" dirty="0" smtClean="0">
                <a:latin typeface="Times New Roman"/>
                <a:cs typeface="Times New Roman"/>
              </a:rPr>
              <a:t>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899532" y="2246854"/>
            <a:ext cx="435172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-69" dirty="0" smtClean="0">
                <a:latin typeface="Times New Roman"/>
                <a:cs typeface="Times New Roman"/>
              </a:rPr>
              <a:t>h</a:t>
            </a:r>
            <a:r>
              <a:rPr sz="2400" spc="0" dirty="0" smtClean="0">
                <a:latin typeface="Times New Roman"/>
                <a:cs typeface="Times New Roman"/>
              </a:rPr>
              <a:t>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346835" y="2246854"/>
            <a:ext cx="629532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-25" dirty="0" smtClean="0">
                <a:latin typeface="Times New Roman"/>
                <a:cs typeface="Times New Roman"/>
              </a:rPr>
              <a:t>B</a:t>
            </a:r>
            <a:r>
              <a:rPr sz="2400" spc="14" dirty="0" smtClean="0">
                <a:latin typeface="Times New Roman"/>
                <a:cs typeface="Times New Roman"/>
              </a:rPr>
              <a:t>S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975987" y="2246854"/>
            <a:ext cx="965772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-109" dirty="0" smtClean="0">
                <a:latin typeface="Times New Roman"/>
                <a:cs typeface="Times New Roman"/>
              </a:rPr>
              <a:t>s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-9" dirty="0" smtClean="0">
                <a:latin typeface="Times New Roman"/>
                <a:cs typeface="Times New Roman"/>
              </a:rPr>
              <a:t>a</a:t>
            </a:r>
            <a:r>
              <a:rPr sz="2400" spc="19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9" dirty="0" smtClean="0">
                <a:latin typeface="Times New Roman"/>
                <a:cs typeface="Times New Roman"/>
              </a:rPr>
              <a:t>i</a:t>
            </a:r>
            <a:r>
              <a:rPr sz="2400" spc="-75" dirty="0" smtClean="0">
                <a:latin typeface="Times New Roman"/>
                <a:cs typeface="Times New Roman"/>
              </a:rPr>
              <a:t>n</a:t>
            </a:r>
            <a:r>
              <a:rPr sz="2400" spc="0" dirty="0" smtClean="0">
                <a:latin typeface="Times New Roman"/>
                <a:cs typeface="Times New Roman"/>
              </a:rPr>
              <a:t>g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965178" y="2246854"/>
            <a:ext cx="613666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with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584261" y="2246854"/>
            <a:ext cx="435172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-69" dirty="0" smtClean="0">
                <a:latin typeface="Times New Roman"/>
                <a:cs typeface="Times New Roman"/>
              </a:rPr>
              <a:t>h</a:t>
            </a:r>
            <a:r>
              <a:rPr sz="2400" spc="0" dirty="0" smtClean="0">
                <a:latin typeface="Times New Roman"/>
                <a:cs typeface="Times New Roman"/>
              </a:rPr>
              <a:t>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31564" y="2246854"/>
            <a:ext cx="660959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d</a:t>
            </a:r>
            <a:r>
              <a:rPr sz="2400" spc="-14" dirty="0" smtClean="0">
                <a:latin typeface="Times New Roman"/>
                <a:cs typeface="Times New Roman"/>
              </a:rPr>
              <a:t>a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-9" dirty="0" smtClean="0">
                <a:latin typeface="Times New Roman"/>
                <a:cs typeface="Times New Roman"/>
              </a:rPr>
              <a:t>a</a:t>
            </a:r>
            <a:r>
              <a:rPr sz="2400" spc="0" dirty="0" smtClean="0">
                <a:latin typeface="Times New Roman"/>
                <a:cs typeface="Times New Roman"/>
              </a:rPr>
              <a:t>: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697635" y="2246854"/>
            <a:ext cx="1520475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10,20,30,40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606675" y="2927017"/>
            <a:ext cx="307579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60"/>
              </a:lnSpc>
              <a:spcBef>
                <a:spcPts val="98"/>
              </a:spcBef>
            </a:pPr>
            <a:r>
              <a:rPr sz="1800" spc="29" dirty="0" smtClean="0">
                <a:latin typeface="Trebuchet MS"/>
                <a:cs typeface="Trebuchet MS"/>
              </a:rPr>
              <a:t>10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346704" y="3763566"/>
            <a:ext cx="307579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60"/>
              </a:lnSpc>
              <a:spcBef>
                <a:spcPts val="98"/>
              </a:spcBef>
            </a:pPr>
            <a:r>
              <a:rPr sz="1800" spc="29" dirty="0" smtClean="0">
                <a:latin typeface="Trebuchet MS"/>
                <a:cs typeface="Trebuchet MS"/>
              </a:rPr>
              <a:t>20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42410" y="4700318"/>
            <a:ext cx="308214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60"/>
              </a:lnSpc>
              <a:spcBef>
                <a:spcPts val="98"/>
              </a:spcBef>
            </a:pPr>
            <a:r>
              <a:rPr sz="1800" spc="34" dirty="0" smtClean="0">
                <a:latin typeface="Trebuchet MS"/>
                <a:cs typeface="Trebuchet MS"/>
              </a:rPr>
              <a:t>30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75605" y="5258737"/>
            <a:ext cx="217343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60"/>
              </a:lnSpc>
              <a:spcBef>
                <a:spcPts val="98"/>
              </a:spcBef>
            </a:pPr>
            <a:r>
              <a:rPr sz="1800" spc="25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95136" y="5258737"/>
            <a:ext cx="1673242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60"/>
              </a:lnSpc>
              <a:spcBef>
                <a:spcPts val="98"/>
              </a:spcBef>
            </a:pPr>
            <a:r>
              <a:rPr sz="1800" spc="9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s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19" dirty="0" smtClean="0">
                <a:latin typeface="Trebuchet MS"/>
                <a:cs typeface="Trebuchet MS"/>
              </a:rPr>
              <a:t>s</a:t>
            </a:r>
            <a:r>
              <a:rPr sz="1800" spc="9" dirty="0" smtClean="0">
                <a:latin typeface="Trebuchet MS"/>
                <a:cs typeface="Trebuchet MS"/>
              </a:rPr>
              <a:t>i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9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l</a:t>
            </a:r>
            <a:r>
              <a:rPr sz="1800" spc="25" dirty="0" smtClean="0">
                <a:latin typeface="Trebuchet MS"/>
                <a:cs typeface="Trebuchet MS"/>
              </a:rPr>
              <a:t>a</a:t>
            </a:r>
            <a:r>
              <a:rPr sz="1800" spc="0" dirty="0" smtClean="0">
                <a:latin typeface="Trebuchet MS"/>
                <a:cs typeface="Trebuchet MS"/>
              </a:rPr>
              <a:t>r</a:t>
            </a:r>
            <a:r>
              <a:rPr sz="1800" spc="-109" dirty="0" smtClean="0">
                <a:latin typeface="Trebuchet MS"/>
                <a:cs typeface="Trebuchet MS"/>
              </a:rPr>
              <a:t> </a:t>
            </a:r>
            <a:r>
              <a:rPr sz="1800" spc="3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 </a:t>
            </a:r>
            <a:r>
              <a:rPr sz="1800" spc="34" dirty="0" smtClean="0">
                <a:latin typeface="Trebuchet MS"/>
                <a:cs typeface="Trebuchet MS"/>
              </a:rPr>
              <a:t>t</a:t>
            </a:r>
            <a:r>
              <a:rPr sz="1800" spc="-9" dirty="0" smtClean="0">
                <a:latin typeface="Trebuchet MS"/>
                <a:cs typeface="Trebuchet MS"/>
              </a:rPr>
              <a:t>h</a:t>
            </a:r>
            <a:r>
              <a:rPr sz="1800" spc="0" dirty="0" smtClean="0">
                <a:latin typeface="Trebuchet MS"/>
                <a:cs typeface="Trebuchet MS"/>
              </a:rPr>
              <a:t>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374933" y="5258737"/>
            <a:ext cx="2170216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60"/>
              </a:lnSpc>
              <a:spcBef>
                <a:spcPts val="98"/>
              </a:spcBef>
            </a:pPr>
            <a:r>
              <a:rPr sz="1800" spc="-9" dirty="0" smtClean="0">
                <a:latin typeface="Trebuchet MS"/>
                <a:cs typeface="Trebuchet MS"/>
              </a:rPr>
              <a:t>n</a:t>
            </a:r>
            <a:r>
              <a:rPr sz="1800" spc="9" dirty="0" smtClean="0">
                <a:latin typeface="Trebuchet MS"/>
                <a:cs typeface="Trebuchet MS"/>
              </a:rPr>
              <a:t>o</a:t>
            </a:r>
            <a:r>
              <a:rPr sz="1800" spc="-25" dirty="0" smtClean="0">
                <a:latin typeface="Trebuchet MS"/>
                <a:cs typeface="Trebuchet MS"/>
              </a:rPr>
              <a:t>r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29" dirty="0" smtClean="0">
                <a:latin typeface="Trebuchet MS"/>
                <a:cs typeface="Trebuchet MS"/>
              </a:rPr>
              <a:t>a</a:t>
            </a:r>
            <a:r>
              <a:rPr sz="1800" spc="0" dirty="0" smtClean="0">
                <a:latin typeface="Trebuchet MS"/>
                <a:cs typeface="Trebuchet MS"/>
              </a:rPr>
              <a:t>l</a:t>
            </a:r>
            <a:r>
              <a:rPr sz="1800" spc="-1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l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-9" dirty="0" smtClean="0">
                <a:latin typeface="Trebuchet MS"/>
                <a:cs typeface="Trebuchet MS"/>
              </a:rPr>
              <a:t>n</a:t>
            </a:r>
            <a:r>
              <a:rPr sz="1800" spc="0" dirty="0" smtClean="0">
                <a:latin typeface="Trebuchet MS"/>
                <a:cs typeface="Trebuchet MS"/>
              </a:rPr>
              <a:t>e</a:t>
            </a:r>
            <a:r>
              <a:rPr sz="1800" spc="25" dirty="0" smtClean="0">
                <a:latin typeface="Trebuchet MS"/>
                <a:cs typeface="Trebuchet MS"/>
              </a:rPr>
              <a:t>a</a:t>
            </a:r>
            <a:r>
              <a:rPr sz="1800" spc="0" dirty="0" smtClean="0">
                <a:latin typeface="Trebuchet MS"/>
                <a:cs typeface="Trebuchet MS"/>
              </a:rPr>
              <a:t>r</a:t>
            </a:r>
            <a:r>
              <a:rPr sz="1800" spc="-34" dirty="0" smtClean="0">
                <a:latin typeface="Trebuchet MS"/>
                <a:cs typeface="Trebuchet MS"/>
              </a:rPr>
              <a:t> </a:t>
            </a:r>
            <a:r>
              <a:rPr sz="1800" spc="19" dirty="0" smtClean="0">
                <a:latin typeface="Trebuchet MS"/>
                <a:cs typeface="Trebuchet MS"/>
              </a:rPr>
              <a:t>s</a:t>
            </a:r>
            <a:r>
              <a:rPr sz="1800" spc="0" dirty="0" smtClean="0">
                <a:latin typeface="Trebuchet MS"/>
                <a:cs typeface="Trebuchet MS"/>
              </a:rPr>
              <a:t>e</a:t>
            </a:r>
            <a:r>
              <a:rPr sz="1800" spc="25" dirty="0" smtClean="0">
                <a:latin typeface="Trebuchet MS"/>
                <a:cs typeface="Trebuchet MS"/>
              </a:rPr>
              <a:t>a</a:t>
            </a:r>
            <a:r>
              <a:rPr sz="1800" spc="-25" dirty="0" smtClean="0">
                <a:latin typeface="Trebuchet MS"/>
                <a:cs typeface="Trebuchet MS"/>
              </a:rPr>
              <a:t>r</a:t>
            </a:r>
            <a:r>
              <a:rPr sz="1800" spc="9" dirty="0" smtClean="0">
                <a:latin typeface="Trebuchet MS"/>
                <a:cs typeface="Trebuchet MS"/>
              </a:rPr>
              <a:t>c</a:t>
            </a:r>
            <a:r>
              <a:rPr sz="1800" spc="0" dirty="0" smtClean="0">
                <a:latin typeface="Trebuchet MS"/>
                <a:cs typeface="Trebuchet MS"/>
              </a:rPr>
              <a:t>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10430" y="5701650"/>
            <a:ext cx="308214" cy="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60"/>
              </a:lnSpc>
              <a:spcBef>
                <a:spcPts val="98"/>
              </a:spcBef>
            </a:pPr>
            <a:r>
              <a:rPr sz="1800" spc="34" dirty="0" smtClean="0">
                <a:latin typeface="Trebuchet MS"/>
                <a:cs typeface="Trebuchet MS"/>
              </a:rPr>
              <a:t>40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740017" y="2903728"/>
            <a:ext cx="2845054" cy="7730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73786">
              <a:lnSpc>
                <a:spcPct val="96761"/>
              </a:lnSpc>
              <a:spcBef>
                <a:spcPts val="1359"/>
              </a:spcBef>
            </a:pPr>
            <a:r>
              <a:rPr sz="1200" b="1" spc="-29" dirty="0" smtClean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r>
              <a:rPr sz="1200" b="1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0               </a:t>
            </a:r>
            <a:r>
              <a:rPr sz="1200" b="1" spc="316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200" b="1" spc="-29" dirty="0" smtClean="0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r>
              <a:rPr sz="1200" b="1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0               </a:t>
            </a:r>
            <a:r>
              <a:rPr sz="1200" b="1" spc="316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200" b="1" spc="-25" dirty="0" smtClean="0">
                <a:solidFill>
                  <a:srgbClr val="FFFFFF"/>
                </a:solidFill>
                <a:latin typeface="Trebuchet MS"/>
                <a:cs typeface="Trebuchet MS"/>
              </a:rPr>
              <a:t>30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585071" y="2903728"/>
            <a:ext cx="948308" cy="7730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76200">
              <a:lnSpc>
                <a:spcPct val="96761"/>
              </a:lnSpc>
              <a:spcBef>
                <a:spcPts val="1359"/>
              </a:spcBef>
            </a:pPr>
            <a:r>
              <a:rPr sz="1200" b="1" spc="-29" dirty="0" smtClean="0">
                <a:solidFill>
                  <a:srgbClr val="FFFFFF"/>
                </a:solidFill>
                <a:latin typeface="Trebuchet MS"/>
                <a:cs typeface="Trebuchet MS"/>
              </a:rPr>
              <a:t>40</a:t>
            </a:r>
            <a:endParaRPr sz="12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756602" y="721711"/>
            <a:ext cx="1831289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4"/>
              </a:lnSpc>
              <a:spcBef>
                <a:spcPts val="190"/>
              </a:spcBef>
            </a:pPr>
            <a:r>
              <a:rPr sz="3600" spc="-325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V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600" spc="-20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-369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25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56602" y="1899508"/>
            <a:ext cx="5315927" cy="3308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5"/>
              </a:lnSpc>
              <a:spcBef>
                <a:spcPts val="130"/>
              </a:spcBef>
            </a:pPr>
            <a:r>
              <a:rPr sz="2925" spc="0" baseline="116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925" spc="461" baseline="116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600" spc="-84" baseline="1207" dirty="0" smtClean="0">
                <a:latin typeface="Times New Roman"/>
                <a:cs typeface="Times New Roman"/>
              </a:rPr>
              <a:t>A</a:t>
            </a:r>
            <a:r>
              <a:rPr sz="3600" spc="0" baseline="1207" dirty="0" smtClean="0">
                <a:latin typeface="Times New Roman"/>
                <a:cs typeface="Times New Roman"/>
              </a:rPr>
              <a:t>d</a:t>
            </a:r>
            <a:r>
              <a:rPr sz="3600" spc="-19" baseline="1207" dirty="0" smtClean="0">
                <a:latin typeface="Times New Roman"/>
                <a:cs typeface="Times New Roman"/>
              </a:rPr>
              <a:t>e</a:t>
            </a:r>
            <a:r>
              <a:rPr sz="3600" spc="0" baseline="1207" dirty="0" smtClean="0">
                <a:latin typeface="Times New Roman"/>
                <a:cs typeface="Times New Roman"/>
              </a:rPr>
              <a:t>l</a:t>
            </a:r>
            <a:r>
              <a:rPr sz="3600" spc="-104" baseline="1207" dirty="0" smtClean="0">
                <a:latin typeface="Times New Roman"/>
                <a:cs typeface="Times New Roman"/>
              </a:rPr>
              <a:t>s</a:t>
            </a:r>
            <a:r>
              <a:rPr sz="3600" spc="0" baseline="1207" dirty="0" smtClean="0">
                <a:latin typeface="Times New Roman"/>
                <a:cs typeface="Times New Roman"/>
              </a:rPr>
              <a:t>o</a:t>
            </a:r>
            <a:r>
              <a:rPr sz="3600" spc="-79" baseline="1207" dirty="0" smtClean="0">
                <a:latin typeface="Times New Roman"/>
                <a:cs typeface="Times New Roman"/>
              </a:rPr>
              <a:t>n</a:t>
            </a:r>
            <a:r>
              <a:rPr sz="3600" spc="-50" baseline="1207" dirty="0" smtClean="0">
                <a:latin typeface="Times New Roman"/>
                <a:cs typeface="Times New Roman"/>
              </a:rPr>
              <a:t>-</a:t>
            </a:r>
            <a:r>
              <a:rPr sz="3600" spc="-309" baseline="1207" dirty="0" smtClean="0">
                <a:latin typeface="Times New Roman"/>
                <a:cs typeface="Times New Roman"/>
              </a:rPr>
              <a:t>V</a:t>
            </a:r>
            <a:r>
              <a:rPr sz="3600" spc="-14" baseline="1207" dirty="0" smtClean="0">
                <a:latin typeface="Times New Roman"/>
                <a:cs typeface="Times New Roman"/>
              </a:rPr>
              <a:t>e</a:t>
            </a:r>
            <a:r>
              <a:rPr sz="3600" spc="79" baseline="1207" dirty="0" smtClean="0">
                <a:latin typeface="Times New Roman"/>
                <a:cs typeface="Times New Roman"/>
              </a:rPr>
              <a:t>l</a:t>
            </a:r>
            <a:r>
              <a:rPr sz="3600" spc="-109" baseline="1207" dirty="0" smtClean="0">
                <a:latin typeface="Times New Roman"/>
                <a:cs typeface="Times New Roman"/>
              </a:rPr>
              <a:t>s</a:t>
            </a:r>
            <a:r>
              <a:rPr sz="3600" spc="0" baseline="1207" dirty="0" smtClean="0">
                <a:latin typeface="Times New Roman"/>
                <a:cs typeface="Times New Roman"/>
              </a:rPr>
              <a:t>kii</a:t>
            </a:r>
            <a:r>
              <a:rPr sz="3600" spc="390" baseline="1207" dirty="0" smtClean="0">
                <a:latin typeface="Times New Roman"/>
                <a:cs typeface="Times New Roman"/>
              </a:rPr>
              <a:t> </a:t>
            </a:r>
            <a:r>
              <a:rPr sz="3600" spc="-14" baseline="1207" dirty="0" smtClean="0">
                <a:latin typeface="Times New Roman"/>
                <a:cs typeface="Times New Roman"/>
              </a:rPr>
              <a:t>a</a:t>
            </a:r>
            <a:r>
              <a:rPr sz="3600" spc="-75" baseline="1207" dirty="0" smtClean="0">
                <a:latin typeface="Times New Roman"/>
                <a:cs typeface="Times New Roman"/>
              </a:rPr>
              <a:t>n</a:t>
            </a:r>
            <a:r>
              <a:rPr sz="3600" spc="0" baseline="1207" dirty="0" smtClean="0">
                <a:latin typeface="Times New Roman"/>
                <a:cs typeface="Times New Roman"/>
              </a:rPr>
              <a:t>d</a:t>
            </a:r>
            <a:r>
              <a:rPr sz="3600" spc="69" baseline="1207" dirty="0" smtClean="0">
                <a:latin typeface="Times New Roman"/>
                <a:cs typeface="Times New Roman"/>
              </a:rPr>
              <a:t> </a:t>
            </a:r>
            <a:r>
              <a:rPr sz="3600" spc="-44" baseline="1207" dirty="0" smtClean="0">
                <a:latin typeface="Times New Roman"/>
                <a:cs typeface="Times New Roman"/>
              </a:rPr>
              <a:t>L</a:t>
            </a:r>
            <a:r>
              <a:rPr sz="3600" spc="-14" baseline="1207" dirty="0" smtClean="0">
                <a:latin typeface="Times New Roman"/>
                <a:cs typeface="Times New Roman"/>
              </a:rPr>
              <a:t>a</a:t>
            </a:r>
            <a:r>
              <a:rPr sz="3600" spc="-75" baseline="1207" dirty="0" smtClean="0">
                <a:latin typeface="Times New Roman"/>
                <a:cs typeface="Times New Roman"/>
              </a:rPr>
              <a:t>n</a:t>
            </a:r>
            <a:r>
              <a:rPr sz="3600" spc="0" baseline="1207" dirty="0" smtClean="0">
                <a:latin typeface="Times New Roman"/>
                <a:cs typeface="Times New Roman"/>
              </a:rPr>
              <a:t>dis</a:t>
            </a:r>
            <a:r>
              <a:rPr sz="3600" spc="114" baseline="1207" dirty="0" smtClean="0">
                <a:latin typeface="Times New Roman"/>
                <a:cs typeface="Times New Roman"/>
              </a:rPr>
              <a:t> </a:t>
            </a:r>
            <a:r>
              <a:rPr sz="3600" spc="19" baseline="1207" dirty="0" smtClean="0">
                <a:latin typeface="Times New Roman"/>
                <a:cs typeface="Times New Roman"/>
              </a:rPr>
              <a:t>(</a:t>
            </a:r>
            <a:r>
              <a:rPr sz="3600" spc="-384" baseline="1207" dirty="0" smtClean="0">
                <a:latin typeface="Times New Roman"/>
                <a:cs typeface="Times New Roman"/>
              </a:rPr>
              <a:t>A</a:t>
            </a:r>
            <a:r>
              <a:rPr sz="3600" spc="-9" baseline="1207" dirty="0" smtClean="0">
                <a:latin typeface="Times New Roman"/>
                <a:cs typeface="Times New Roman"/>
              </a:rPr>
              <a:t>V</a:t>
            </a:r>
            <a:r>
              <a:rPr sz="3600" spc="-44" baseline="1207" dirty="0" smtClean="0">
                <a:latin typeface="Times New Roman"/>
                <a:cs typeface="Times New Roman"/>
              </a:rPr>
              <a:t>L</a:t>
            </a:r>
            <a:r>
              <a:rPr sz="3600" spc="0" baseline="1207" dirty="0" smtClean="0">
                <a:latin typeface="Times New Roman"/>
                <a:cs typeface="Times New Roman"/>
              </a:rPr>
              <a:t>)</a:t>
            </a:r>
            <a:r>
              <a:rPr sz="3600" spc="94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t</a:t>
            </a:r>
            <a:r>
              <a:rPr sz="3600" spc="29" baseline="1207" dirty="0" smtClean="0">
                <a:latin typeface="Times New Roman"/>
                <a:cs typeface="Times New Roman"/>
              </a:rPr>
              <a:t>r</a:t>
            </a:r>
            <a:r>
              <a:rPr sz="3600" spc="-14" baseline="1207" dirty="0" smtClean="0">
                <a:latin typeface="Times New Roman"/>
                <a:cs typeface="Times New Roman"/>
              </a:rPr>
              <a:t>ee</a:t>
            </a:r>
            <a:r>
              <a:rPr sz="3600" spc="0" baseline="1207" dirty="0" smtClean="0">
                <a:latin typeface="Times New Roman"/>
                <a:cs typeface="Times New Roman"/>
              </a:rPr>
              <a:t>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56602" y="2882489"/>
            <a:ext cx="4563370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5"/>
              </a:lnSpc>
              <a:spcBef>
                <a:spcPts val="130"/>
              </a:spcBef>
            </a:pPr>
            <a:r>
              <a:rPr sz="2925" spc="0" baseline="116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925" spc="461" baseline="116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600" spc="-109" baseline="1207" dirty="0" smtClean="0">
                <a:latin typeface="Times New Roman"/>
                <a:cs typeface="Times New Roman"/>
              </a:rPr>
              <a:t>s</a:t>
            </a:r>
            <a:r>
              <a:rPr sz="3600" spc="-14" baseline="1207" dirty="0" smtClean="0">
                <a:latin typeface="Times New Roman"/>
                <a:cs typeface="Times New Roman"/>
              </a:rPr>
              <a:t>e</a:t>
            </a:r>
            <a:r>
              <a:rPr sz="3600" spc="0" baseline="1207" dirty="0" smtClean="0">
                <a:latin typeface="Times New Roman"/>
                <a:cs typeface="Times New Roman"/>
              </a:rPr>
              <a:t>l</a:t>
            </a:r>
            <a:r>
              <a:rPr sz="3600" spc="-39" baseline="1207" dirty="0" smtClean="0">
                <a:latin typeface="Times New Roman"/>
                <a:cs typeface="Times New Roman"/>
              </a:rPr>
              <a:t>f</a:t>
            </a:r>
            <a:r>
              <a:rPr sz="3600" spc="-50" baseline="1207" dirty="0" smtClean="0">
                <a:latin typeface="Times New Roman"/>
                <a:cs typeface="Times New Roman"/>
              </a:rPr>
              <a:t>-</a:t>
            </a:r>
            <a:r>
              <a:rPr sz="3600" spc="0" baseline="1207" dirty="0" smtClean="0">
                <a:latin typeface="Times New Roman"/>
                <a:cs typeface="Times New Roman"/>
              </a:rPr>
              <a:t>b</a:t>
            </a:r>
            <a:r>
              <a:rPr sz="3600" spc="-9" baseline="1207" dirty="0" smtClean="0">
                <a:latin typeface="Times New Roman"/>
                <a:cs typeface="Times New Roman"/>
              </a:rPr>
              <a:t>a</a:t>
            </a:r>
            <a:r>
              <a:rPr sz="3600" spc="4" baseline="1207" dirty="0" smtClean="0">
                <a:latin typeface="Times New Roman"/>
                <a:cs typeface="Times New Roman"/>
              </a:rPr>
              <a:t>l</a:t>
            </a:r>
            <a:r>
              <a:rPr sz="3600" spc="-14" baseline="1207" dirty="0" smtClean="0">
                <a:latin typeface="Times New Roman"/>
                <a:cs typeface="Times New Roman"/>
              </a:rPr>
              <a:t>a</a:t>
            </a:r>
            <a:r>
              <a:rPr sz="3600" spc="-75" baseline="1207" dirty="0" smtClean="0">
                <a:latin typeface="Times New Roman"/>
                <a:cs typeface="Times New Roman"/>
              </a:rPr>
              <a:t>n</a:t>
            </a:r>
            <a:r>
              <a:rPr sz="3600" spc="-14" baseline="1207" dirty="0" smtClean="0">
                <a:latin typeface="Times New Roman"/>
                <a:cs typeface="Times New Roman"/>
              </a:rPr>
              <a:t>c</a:t>
            </a:r>
            <a:r>
              <a:rPr sz="3600" spc="4" baseline="1207" dirty="0" smtClean="0">
                <a:latin typeface="Times New Roman"/>
                <a:cs typeface="Times New Roman"/>
              </a:rPr>
              <a:t>i</a:t>
            </a:r>
            <a:r>
              <a:rPr sz="3600" spc="0" baseline="1207" dirty="0" smtClean="0">
                <a:latin typeface="Times New Roman"/>
                <a:cs typeface="Times New Roman"/>
              </a:rPr>
              <a:t>ng</a:t>
            </a:r>
            <a:r>
              <a:rPr sz="3600" spc="305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b</a:t>
            </a:r>
            <a:r>
              <a:rPr sz="3600" spc="9" baseline="1207" dirty="0" smtClean="0">
                <a:latin typeface="Times New Roman"/>
                <a:cs typeface="Times New Roman"/>
              </a:rPr>
              <a:t>i</a:t>
            </a:r>
            <a:r>
              <a:rPr sz="3600" spc="-75" baseline="1207" dirty="0" smtClean="0">
                <a:latin typeface="Times New Roman"/>
                <a:cs typeface="Times New Roman"/>
              </a:rPr>
              <a:t>n</a:t>
            </a:r>
            <a:r>
              <a:rPr sz="3600" spc="-14" baseline="1207" dirty="0" smtClean="0">
                <a:latin typeface="Times New Roman"/>
                <a:cs typeface="Times New Roman"/>
              </a:rPr>
              <a:t>a</a:t>
            </a:r>
            <a:r>
              <a:rPr sz="3600" spc="25" baseline="1207" dirty="0" smtClean="0">
                <a:latin typeface="Times New Roman"/>
                <a:cs typeface="Times New Roman"/>
              </a:rPr>
              <a:t>r</a:t>
            </a:r>
            <a:r>
              <a:rPr sz="3600" spc="0" baseline="1207" dirty="0" smtClean="0">
                <a:latin typeface="Times New Roman"/>
                <a:cs typeface="Times New Roman"/>
              </a:rPr>
              <a:t>y</a:t>
            </a:r>
            <a:r>
              <a:rPr sz="3600" spc="75" baseline="1207" dirty="0" smtClean="0">
                <a:latin typeface="Times New Roman"/>
                <a:cs typeface="Times New Roman"/>
              </a:rPr>
              <a:t> </a:t>
            </a:r>
            <a:r>
              <a:rPr sz="3600" spc="-109" baseline="1207" dirty="0" smtClean="0">
                <a:latin typeface="Times New Roman"/>
                <a:cs typeface="Times New Roman"/>
              </a:rPr>
              <a:t>s</a:t>
            </a:r>
            <a:r>
              <a:rPr sz="3600" spc="-14" baseline="1207" dirty="0" smtClean="0">
                <a:latin typeface="Times New Roman"/>
                <a:cs typeface="Times New Roman"/>
              </a:rPr>
              <a:t>ea</a:t>
            </a:r>
            <a:r>
              <a:rPr sz="3600" spc="25" baseline="1207" dirty="0" smtClean="0">
                <a:latin typeface="Times New Roman"/>
                <a:cs typeface="Times New Roman"/>
              </a:rPr>
              <a:t>r</a:t>
            </a:r>
            <a:r>
              <a:rPr sz="3600" spc="-14" baseline="1207" dirty="0" smtClean="0">
                <a:latin typeface="Times New Roman"/>
                <a:cs typeface="Times New Roman"/>
              </a:rPr>
              <a:t>c</a:t>
            </a:r>
            <a:r>
              <a:rPr sz="3600" spc="0" baseline="1207" dirty="0" smtClean="0">
                <a:latin typeface="Times New Roman"/>
                <a:cs typeface="Times New Roman"/>
              </a:rPr>
              <a:t>h</a:t>
            </a:r>
            <a:r>
              <a:rPr sz="3600" spc="75" baseline="1207" dirty="0" smtClean="0">
                <a:latin typeface="Times New Roman"/>
                <a:cs typeface="Times New Roman"/>
              </a:rPr>
              <a:t> </a:t>
            </a:r>
            <a:r>
              <a:rPr sz="3600" spc="4" baseline="1207" dirty="0" smtClean="0">
                <a:latin typeface="Times New Roman"/>
                <a:cs typeface="Times New Roman"/>
              </a:rPr>
              <a:t>t</a:t>
            </a:r>
            <a:r>
              <a:rPr sz="3600" spc="25" baseline="1207" dirty="0" smtClean="0">
                <a:latin typeface="Times New Roman"/>
                <a:cs typeface="Times New Roman"/>
              </a:rPr>
              <a:t>r</a:t>
            </a:r>
            <a:r>
              <a:rPr sz="3600" spc="-14" baseline="1207" dirty="0" smtClean="0">
                <a:latin typeface="Times New Roman"/>
                <a:cs typeface="Times New Roman"/>
              </a:rPr>
              <a:t>ee</a:t>
            </a:r>
            <a:r>
              <a:rPr sz="3600" spc="-109" baseline="1207" dirty="0" smtClean="0">
                <a:latin typeface="Times New Roman"/>
                <a:cs typeface="Times New Roman"/>
              </a:rPr>
              <a:t>s</a:t>
            </a:r>
            <a:r>
              <a:rPr sz="3600" spc="0" baseline="1207" dirty="0" smtClean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6602" y="3874359"/>
            <a:ext cx="5131422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0"/>
              </a:lnSpc>
              <a:spcBef>
                <a:spcPts val="130"/>
              </a:spcBef>
            </a:pPr>
            <a:r>
              <a:rPr sz="2925" spc="0" baseline="1166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925" spc="206" baseline="116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b</a:t>
            </a:r>
            <a:r>
              <a:rPr sz="3600" spc="-9" baseline="1207" dirty="0" smtClean="0">
                <a:latin typeface="Times New Roman"/>
                <a:cs typeface="Times New Roman"/>
              </a:rPr>
              <a:t>a</a:t>
            </a:r>
            <a:r>
              <a:rPr sz="3600" spc="0" baseline="1207" dirty="0" smtClean="0">
                <a:latin typeface="Times New Roman"/>
                <a:cs typeface="Times New Roman"/>
              </a:rPr>
              <a:t>la</a:t>
            </a:r>
            <a:r>
              <a:rPr sz="3600" spc="-79" baseline="1207" dirty="0" smtClean="0">
                <a:latin typeface="Times New Roman"/>
                <a:cs typeface="Times New Roman"/>
              </a:rPr>
              <a:t>n</a:t>
            </a:r>
            <a:r>
              <a:rPr sz="3600" spc="-14" baseline="1207" dirty="0" smtClean="0">
                <a:latin typeface="Times New Roman"/>
                <a:cs typeface="Times New Roman"/>
              </a:rPr>
              <a:t>c</a:t>
            </a:r>
            <a:r>
              <a:rPr sz="3600" spc="0" baseline="1207" dirty="0" smtClean="0">
                <a:latin typeface="Times New Roman"/>
                <a:cs typeface="Times New Roman"/>
              </a:rPr>
              <a:t>i</a:t>
            </a:r>
            <a:r>
              <a:rPr sz="3600" spc="-64" baseline="1207" dirty="0" smtClean="0">
                <a:latin typeface="Times New Roman"/>
                <a:cs typeface="Times New Roman"/>
              </a:rPr>
              <a:t>n</a:t>
            </a:r>
            <a:r>
              <a:rPr sz="3600" spc="0" baseline="1207" dirty="0" smtClean="0">
                <a:latin typeface="Times New Roman"/>
                <a:cs typeface="Times New Roman"/>
              </a:rPr>
              <a:t>g</a:t>
            </a:r>
            <a:r>
              <a:rPr sz="3600" spc="150" baseline="1207" dirty="0" smtClean="0">
                <a:latin typeface="Times New Roman"/>
                <a:cs typeface="Times New Roman"/>
              </a:rPr>
              <a:t> </a:t>
            </a:r>
            <a:r>
              <a:rPr sz="3600" spc="-50" baseline="1207" dirty="0" smtClean="0">
                <a:latin typeface="Times New Roman"/>
                <a:cs typeface="Times New Roman"/>
              </a:rPr>
              <a:t>f</a:t>
            </a:r>
            <a:r>
              <a:rPr sz="3600" spc="-14" baseline="1207" dirty="0" smtClean="0">
                <a:latin typeface="Times New Roman"/>
                <a:cs typeface="Times New Roman"/>
              </a:rPr>
              <a:t>ac</a:t>
            </a:r>
            <a:r>
              <a:rPr sz="3600" spc="0" baseline="1207" dirty="0" smtClean="0">
                <a:latin typeface="Times New Roman"/>
                <a:cs typeface="Times New Roman"/>
              </a:rPr>
              <a:t>t</a:t>
            </a:r>
            <a:r>
              <a:rPr sz="3600" spc="4" baseline="1207" dirty="0" smtClean="0">
                <a:latin typeface="Times New Roman"/>
                <a:cs typeface="Times New Roman"/>
              </a:rPr>
              <a:t>o</a:t>
            </a:r>
            <a:r>
              <a:rPr sz="3600" spc="0" baseline="1207" dirty="0" smtClean="0">
                <a:latin typeface="Times New Roman"/>
                <a:cs typeface="Times New Roman"/>
              </a:rPr>
              <a:t>r</a:t>
            </a:r>
            <a:r>
              <a:rPr sz="3600" spc="94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of</a:t>
            </a:r>
            <a:r>
              <a:rPr sz="3600" spc="-44" baseline="1207" dirty="0" smtClean="0">
                <a:latin typeface="Times New Roman"/>
                <a:cs typeface="Times New Roman"/>
              </a:rPr>
              <a:t> </a:t>
            </a:r>
            <a:r>
              <a:rPr sz="3600" spc="-14" baseline="1207" dirty="0" smtClean="0">
                <a:latin typeface="Times New Roman"/>
                <a:cs typeface="Times New Roman"/>
              </a:rPr>
              <a:t>eac</a:t>
            </a:r>
            <a:r>
              <a:rPr sz="3600" spc="0" baseline="1207" dirty="0" smtClean="0">
                <a:latin typeface="Times New Roman"/>
                <a:cs typeface="Times New Roman"/>
              </a:rPr>
              <a:t>h</a:t>
            </a:r>
            <a:r>
              <a:rPr sz="3600" spc="75" baseline="1207" dirty="0" smtClean="0">
                <a:latin typeface="Times New Roman"/>
                <a:cs typeface="Times New Roman"/>
              </a:rPr>
              <a:t> </a:t>
            </a:r>
            <a:r>
              <a:rPr sz="3600" spc="-75" baseline="1207" dirty="0" smtClean="0">
                <a:latin typeface="Times New Roman"/>
                <a:cs typeface="Times New Roman"/>
              </a:rPr>
              <a:t>n</a:t>
            </a:r>
            <a:r>
              <a:rPr sz="3600" spc="0" baseline="1207" dirty="0" smtClean="0">
                <a:latin typeface="Times New Roman"/>
                <a:cs typeface="Times New Roman"/>
              </a:rPr>
              <a:t>ode</a:t>
            </a:r>
            <a:r>
              <a:rPr sz="3600" spc="59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is</a:t>
            </a:r>
            <a:r>
              <a:rPr sz="3600" spc="-29" baseline="1207" dirty="0" smtClean="0">
                <a:latin typeface="Times New Roman"/>
                <a:cs typeface="Times New Roman"/>
              </a:rPr>
              <a:t> </a:t>
            </a:r>
            <a:r>
              <a:rPr sz="3600" spc="-14" baseline="1207" dirty="0" smtClean="0">
                <a:latin typeface="Times New Roman"/>
                <a:cs typeface="Times New Roman"/>
              </a:rPr>
              <a:t>e</a:t>
            </a:r>
            <a:r>
              <a:rPr sz="3600" spc="0" baseline="1207" dirty="0" smtClean="0">
                <a:latin typeface="Times New Roman"/>
                <a:cs typeface="Times New Roman"/>
              </a:rPr>
              <a:t>i</a:t>
            </a:r>
            <a:r>
              <a:rPr sz="3600" spc="9" baseline="1207" dirty="0" smtClean="0">
                <a:latin typeface="Times New Roman"/>
                <a:cs typeface="Times New Roman"/>
              </a:rPr>
              <a:t>t</a:t>
            </a:r>
            <a:r>
              <a:rPr sz="3600" spc="-75" baseline="1207" dirty="0" smtClean="0">
                <a:latin typeface="Times New Roman"/>
                <a:cs typeface="Times New Roman"/>
              </a:rPr>
              <a:t>h</a:t>
            </a:r>
            <a:r>
              <a:rPr sz="3600" spc="-14" baseline="1207" dirty="0" smtClean="0">
                <a:latin typeface="Times New Roman"/>
                <a:cs typeface="Times New Roman"/>
              </a:rPr>
              <a:t>e</a:t>
            </a:r>
            <a:r>
              <a:rPr sz="3600" spc="0" baseline="1207" dirty="0" smtClean="0">
                <a:latin typeface="Times New Roman"/>
                <a:cs typeface="Times New Roman"/>
              </a:rPr>
              <a:t>r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905341" y="3874359"/>
            <a:ext cx="223726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34179" y="3874359"/>
            <a:ext cx="1280302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or</a:t>
            </a:r>
            <a:r>
              <a:rPr sz="2400" spc="25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1 or</a:t>
            </a:r>
            <a:r>
              <a:rPr sz="2400" spc="-59" dirty="0" smtClean="0">
                <a:latin typeface="Times New Roman"/>
                <a:cs typeface="Times New Roman"/>
              </a:rPr>
              <a:t> 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1.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6602" y="4856449"/>
            <a:ext cx="8312249" cy="8267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815">
              <a:lnSpc>
                <a:spcPts val="2795"/>
              </a:lnSpc>
              <a:spcBef>
                <a:spcPts val="139"/>
              </a:spcBef>
            </a:pPr>
            <a:r>
              <a:rPr sz="2925" spc="0" baseline="4667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925" spc="461" baseline="4667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600" spc="9" baseline="4831" dirty="0" smtClean="0">
                <a:latin typeface="Times New Roman"/>
                <a:cs typeface="Times New Roman"/>
              </a:rPr>
              <a:t>P</a:t>
            </a:r>
            <a:r>
              <a:rPr sz="3600" spc="19" baseline="4831" dirty="0" smtClean="0">
                <a:latin typeface="Times New Roman"/>
                <a:cs typeface="Times New Roman"/>
              </a:rPr>
              <a:t>r</a:t>
            </a:r>
            <a:r>
              <a:rPr sz="3600" spc="0" baseline="4831" dirty="0" smtClean="0">
                <a:latin typeface="Times New Roman"/>
                <a:cs typeface="Times New Roman"/>
              </a:rPr>
              <a:t>op</a:t>
            </a:r>
            <a:r>
              <a:rPr sz="3600" spc="-19" baseline="4831" dirty="0" smtClean="0">
                <a:latin typeface="Times New Roman"/>
                <a:cs typeface="Times New Roman"/>
              </a:rPr>
              <a:t>e</a:t>
            </a:r>
            <a:r>
              <a:rPr sz="3600" spc="19" baseline="4831" dirty="0" smtClean="0">
                <a:latin typeface="Times New Roman"/>
                <a:cs typeface="Times New Roman"/>
              </a:rPr>
              <a:t>r</a:t>
            </a:r>
            <a:r>
              <a:rPr sz="3600" spc="0" baseline="4831" dirty="0" smtClean="0">
                <a:latin typeface="Times New Roman"/>
                <a:cs typeface="Times New Roman"/>
              </a:rPr>
              <a:t>t</a:t>
            </a:r>
            <a:r>
              <a:rPr sz="3600" spc="9" baseline="4831" dirty="0" smtClean="0">
                <a:latin typeface="Times New Roman"/>
                <a:cs typeface="Times New Roman"/>
              </a:rPr>
              <a:t>i</a:t>
            </a:r>
            <a:r>
              <a:rPr sz="3600" spc="-14" baseline="4831" dirty="0" smtClean="0">
                <a:latin typeface="Times New Roman"/>
                <a:cs typeface="Times New Roman"/>
              </a:rPr>
              <a:t>e</a:t>
            </a:r>
            <a:r>
              <a:rPr sz="3600" spc="-109" baseline="4831" dirty="0" smtClean="0">
                <a:latin typeface="Times New Roman"/>
                <a:cs typeface="Times New Roman"/>
              </a:rPr>
              <a:t>s</a:t>
            </a:r>
            <a:r>
              <a:rPr sz="3600" spc="0" baseline="4831" dirty="0" smtClean="0">
                <a:latin typeface="Times New Roman"/>
                <a:cs typeface="Times New Roman"/>
              </a:rPr>
              <a:t>:</a:t>
            </a:r>
            <a:endParaRPr sz="2400">
              <a:latin typeface="Times New Roman"/>
              <a:cs typeface="Times New Roman"/>
            </a:endParaRPr>
          </a:p>
          <a:p>
            <a:pPr marL="470217">
              <a:lnSpc>
                <a:spcPts val="2810"/>
              </a:lnSpc>
              <a:spcBef>
                <a:spcPts val="903"/>
              </a:spcBef>
            </a:pPr>
            <a:r>
              <a:rPr sz="19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950" spc="11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400" b="1" spc="54" dirty="0" smtClean="0">
                <a:latin typeface="Times New Roman"/>
                <a:cs typeface="Times New Roman"/>
              </a:rPr>
              <a:t>M</a:t>
            </a:r>
            <a:r>
              <a:rPr sz="2400" b="1" spc="0" dirty="0" smtClean="0">
                <a:latin typeface="Times New Roman"/>
                <a:cs typeface="Times New Roman"/>
              </a:rPr>
              <a:t>axi</a:t>
            </a:r>
            <a:r>
              <a:rPr sz="2400" b="1" spc="25" dirty="0" smtClean="0">
                <a:latin typeface="Times New Roman"/>
                <a:cs typeface="Times New Roman"/>
              </a:rPr>
              <a:t>m</a:t>
            </a:r>
            <a:r>
              <a:rPr sz="2400" b="1" spc="9" dirty="0" smtClean="0">
                <a:latin typeface="Times New Roman"/>
                <a:cs typeface="Times New Roman"/>
              </a:rPr>
              <a:t>u</a:t>
            </a:r>
            <a:r>
              <a:rPr sz="2400" b="1" spc="0" dirty="0" smtClean="0">
                <a:latin typeface="Times New Roman"/>
                <a:cs typeface="Times New Roman"/>
              </a:rPr>
              <a:t>m</a:t>
            </a:r>
            <a:r>
              <a:rPr sz="2400" b="1" spc="-129" dirty="0" smtClean="0">
                <a:latin typeface="Times New Roman"/>
                <a:cs typeface="Times New Roman"/>
              </a:rPr>
              <a:t> </a:t>
            </a:r>
            <a:r>
              <a:rPr sz="2400" b="1" spc="9" dirty="0" smtClean="0">
                <a:latin typeface="Times New Roman"/>
                <a:cs typeface="Times New Roman"/>
              </a:rPr>
              <a:t>p</a:t>
            </a:r>
            <a:r>
              <a:rPr sz="2400" b="1" spc="0" dirty="0" smtClean="0">
                <a:latin typeface="Times New Roman"/>
                <a:cs typeface="Times New Roman"/>
              </a:rPr>
              <a:t>o</a:t>
            </a:r>
            <a:r>
              <a:rPr sz="2400" b="1" spc="-39" dirty="0" smtClean="0">
                <a:latin typeface="Times New Roman"/>
                <a:cs typeface="Times New Roman"/>
              </a:rPr>
              <a:t>s</a:t>
            </a:r>
            <a:r>
              <a:rPr sz="2400" b="1" spc="-34" dirty="0" smtClean="0">
                <a:latin typeface="Times New Roman"/>
                <a:cs typeface="Times New Roman"/>
              </a:rPr>
              <a:t>s</a:t>
            </a:r>
            <a:r>
              <a:rPr sz="2400" b="1" spc="0" dirty="0" smtClean="0">
                <a:latin typeface="Times New Roman"/>
                <a:cs typeface="Times New Roman"/>
              </a:rPr>
              <a:t>i</a:t>
            </a:r>
            <a:r>
              <a:rPr sz="2400" b="1" spc="14" dirty="0" smtClean="0">
                <a:latin typeface="Times New Roman"/>
                <a:cs typeface="Times New Roman"/>
              </a:rPr>
              <a:t>b</a:t>
            </a:r>
            <a:r>
              <a:rPr sz="2400" b="1" spc="0" dirty="0" smtClean="0">
                <a:latin typeface="Times New Roman"/>
                <a:cs typeface="Times New Roman"/>
              </a:rPr>
              <a:t>le</a:t>
            </a:r>
            <a:r>
              <a:rPr sz="2400" b="1" spc="59" dirty="0" smtClean="0">
                <a:latin typeface="Times New Roman"/>
                <a:cs typeface="Times New Roman"/>
              </a:rPr>
              <a:t> </a:t>
            </a:r>
            <a:r>
              <a:rPr sz="2400" b="1" spc="9" dirty="0" smtClean="0">
                <a:latin typeface="Times New Roman"/>
                <a:cs typeface="Times New Roman"/>
              </a:rPr>
              <a:t>nu</a:t>
            </a:r>
            <a:r>
              <a:rPr sz="2400" b="1" spc="19" dirty="0" smtClean="0">
                <a:latin typeface="Times New Roman"/>
                <a:cs typeface="Times New Roman"/>
              </a:rPr>
              <a:t>m</a:t>
            </a:r>
            <a:r>
              <a:rPr sz="2400" b="1" spc="9" dirty="0" smtClean="0">
                <a:latin typeface="Times New Roman"/>
                <a:cs typeface="Times New Roman"/>
              </a:rPr>
              <a:t>b</a:t>
            </a:r>
            <a:r>
              <a:rPr sz="2400" b="1" spc="-14" dirty="0" smtClean="0">
                <a:latin typeface="Times New Roman"/>
                <a:cs typeface="Times New Roman"/>
              </a:rPr>
              <a:t>e</a:t>
            </a:r>
            <a:r>
              <a:rPr sz="2400" b="1" spc="0" dirty="0" smtClean="0">
                <a:latin typeface="Times New Roman"/>
                <a:cs typeface="Times New Roman"/>
              </a:rPr>
              <a:t>r</a:t>
            </a:r>
            <a:r>
              <a:rPr sz="2400" b="1" spc="-94" dirty="0" smtClean="0">
                <a:latin typeface="Times New Roman"/>
                <a:cs typeface="Times New Roman"/>
              </a:rPr>
              <a:t> </a:t>
            </a:r>
            <a:r>
              <a:rPr sz="2400" b="1" spc="0" dirty="0" smtClean="0">
                <a:latin typeface="Times New Roman"/>
                <a:cs typeface="Times New Roman"/>
              </a:rPr>
              <a:t>of</a:t>
            </a:r>
            <a:r>
              <a:rPr sz="2400" b="1" spc="-54" dirty="0" smtClean="0">
                <a:latin typeface="Times New Roman"/>
                <a:cs typeface="Times New Roman"/>
              </a:rPr>
              <a:t> </a:t>
            </a:r>
            <a:r>
              <a:rPr sz="2400" b="1" spc="9" dirty="0" smtClean="0">
                <a:latin typeface="Times New Roman"/>
                <a:cs typeface="Times New Roman"/>
              </a:rPr>
              <a:t>n</a:t>
            </a:r>
            <a:r>
              <a:rPr sz="2400" b="1" spc="0" dirty="0" smtClean="0">
                <a:latin typeface="Times New Roman"/>
                <a:cs typeface="Times New Roman"/>
              </a:rPr>
              <a:t>o</a:t>
            </a:r>
            <a:r>
              <a:rPr sz="2400" b="1" spc="4" dirty="0" smtClean="0">
                <a:latin typeface="Times New Roman"/>
                <a:cs typeface="Times New Roman"/>
              </a:rPr>
              <a:t>d</a:t>
            </a:r>
            <a:r>
              <a:rPr sz="2400" b="1" spc="-14" dirty="0" smtClean="0">
                <a:latin typeface="Times New Roman"/>
                <a:cs typeface="Times New Roman"/>
              </a:rPr>
              <a:t>e</a:t>
            </a:r>
            <a:r>
              <a:rPr sz="2400" b="1" spc="0" dirty="0" smtClean="0">
                <a:latin typeface="Times New Roman"/>
                <a:cs typeface="Times New Roman"/>
              </a:rPr>
              <a:t>s</a:t>
            </a:r>
            <a:r>
              <a:rPr sz="2400" b="1" spc="34" dirty="0" smtClean="0">
                <a:latin typeface="Times New Roman"/>
                <a:cs typeface="Times New Roman"/>
              </a:rPr>
              <a:t> </a:t>
            </a:r>
            <a:r>
              <a:rPr sz="2400" b="1" spc="0" dirty="0" smtClean="0">
                <a:latin typeface="Times New Roman"/>
                <a:cs typeface="Times New Roman"/>
              </a:rPr>
              <a:t>in</a:t>
            </a:r>
            <a:r>
              <a:rPr sz="2400" b="1" spc="-209" dirty="0" smtClean="0">
                <a:latin typeface="Times New Roman"/>
                <a:cs typeface="Times New Roman"/>
              </a:rPr>
              <a:t> </a:t>
            </a:r>
            <a:r>
              <a:rPr sz="2400" b="1" spc="-309" dirty="0" smtClean="0">
                <a:latin typeface="Times New Roman"/>
                <a:cs typeface="Times New Roman"/>
              </a:rPr>
              <a:t>A</a:t>
            </a:r>
            <a:r>
              <a:rPr sz="2400" b="1" spc="-9" dirty="0" smtClean="0">
                <a:latin typeface="Times New Roman"/>
                <a:cs typeface="Times New Roman"/>
              </a:rPr>
              <a:t>V</a:t>
            </a:r>
            <a:r>
              <a:rPr sz="2400" b="1" spc="0" dirty="0" smtClean="0">
                <a:latin typeface="Times New Roman"/>
                <a:cs typeface="Times New Roman"/>
              </a:rPr>
              <a:t>L</a:t>
            </a:r>
            <a:r>
              <a:rPr sz="2400" b="1" spc="-104" dirty="0" smtClean="0">
                <a:latin typeface="Times New Roman"/>
                <a:cs typeface="Times New Roman"/>
              </a:rPr>
              <a:t> </a:t>
            </a:r>
            <a:r>
              <a:rPr sz="2400" b="1" spc="19" dirty="0" smtClean="0">
                <a:latin typeface="Times New Roman"/>
                <a:cs typeface="Times New Roman"/>
              </a:rPr>
              <a:t>t</a:t>
            </a:r>
            <a:r>
              <a:rPr sz="2400" b="1" spc="-94" dirty="0" smtClean="0">
                <a:latin typeface="Times New Roman"/>
                <a:cs typeface="Times New Roman"/>
              </a:rPr>
              <a:t>r</a:t>
            </a:r>
            <a:r>
              <a:rPr sz="2400" b="1" spc="-14" dirty="0" smtClean="0">
                <a:latin typeface="Times New Roman"/>
                <a:cs typeface="Times New Roman"/>
              </a:rPr>
              <a:t>e</a:t>
            </a:r>
            <a:r>
              <a:rPr sz="2400" b="1" spc="0" dirty="0" smtClean="0">
                <a:latin typeface="Times New Roman"/>
                <a:cs typeface="Times New Roman"/>
              </a:rPr>
              <a:t>e</a:t>
            </a:r>
            <a:r>
              <a:rPr sz="2400" b="1" spc="54" dirty="0" smtClean="0">
                <a:latin typeface="Times New Roman"/>
                <a:cs typeface="Times New Roman"/>
              </a:rPr>
              <a:t> </a:t>
            </a:r>
            <a:r>
              <a:rPr sz="2400" b="1" spc="0" dirty="0" smtClean="0">
                <a:latin typeface="Times New Roman"/>
                <a:cs typeface="Times New Roman"/>
              </a:rPr>
              <a:t>of</a:t>
            </a:r>
            <a:r>
              <a:rPr sz="2400" b="1" spc="19" dirty="0" smtClean="0">
                <a:latin typeface="Times New Roman"/>
                <a:cs typeface="Times New Roman"/>
              </a:rPr>
              <a:t> </a:t>
            </a:r>
            <a:r>
              <a:rPr sz="2400" b="1" spc="9" dirty="0" smtClean="0">
                <a:latin typeface="Times New Roman"/>
                <a:cs typeface="Times New Roman"/>
              </a:rPr>
              <a:t>h</a:t>
            </a:r>
            <a:r>
              <a:rPr sz="2400" b="1" spc="-14" dirty="0" smtClean="0">
                <a:latin typeface="Times New Roman"/>
                <a:cs typeface="Times New Roman"/>
              </a:rPr>
              <a:t>e</a:t>
            </a:r>
            <a:r>
              <a:rPr sz="2400" b="1" spc="0" dirty="0" smtClean="0">
                <a:latin typeface="Times New Roman"/>
                <a:cs typeface="Times New Roman"/>
              </a:rPr>
              <a:t>ig</a:t>
            </a:r>
            <a:r>
              <a:rPr sz="2400" b="1" spc="14" dirty="0" smtClean="0">
                <a:latin typeface="Times New Roman"/>
                <a:cs typeface="Times New Roman"/>
              </a:rPr>
              <a:t>h</a:t>
            </a:r>
            <a:r>
              <a:rPr sz="2400" b="1" spc="0" dirty="0" smtClean="0">
                <a:latin typeface="Times New Roman"/>
                <a:cs typeface="Times New Roman"/>
              </a:rPr>
              <a:t>t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985871" y="5704284"/>
            <a:ext cx="592825" cy="3414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40"/>
              </a:lnSpc>
              <a:spcBef>
                <a:spcPts val="132"/>
              </a:spcBef>
            </a:pPr>
            <a:r>
              <a:rPr sz="2400" b="1" spc="4" dirty="0" smtClean="0">
                <a:latin typeface="Times New Roman"/>
                <a:cs typeface="Times New Roman"/>
              </a:rPr>
              <a:t>2</a:t>
            </a:r>
            <a:r>
              <a:rPr sz="2325" b="1" spc="-25" baseline="28052" dirty="0" smtClean="0">
                <a:latin typeface="Times New Roman"/>
                <a:cs typeface="Times New Roman"/>
              </a:rPr>
              <a:t>H</a:t>
            </a:r>
            <a:r>
              <a:rPr sz="2325" b="1" spc="0" baseline="28052" dirty="0" smtClean="0">
                <a:latin typeface="Times New Roman"/>
                <a:cs typeface="Times New Roman"/>
              </a:rPr>
              <a:t>+1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00124" y="5715224"/>
            <a:ext cx="483076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b="1" spc="4" dirty="0" smtClean="0">
                <a:latin typeface="Times New Roman"/>
                <a:cs typeface="Times New Roman"/>
              </a:rPr>
              <a:t>H</a:t>
            </a:r>
            <a:r>
              <a:rPr sz="2400" b="1" spc="0" dirty="0" smtClean="0">
                <a:latin typeface="Times New Roman"/>
                <a:cs typeface="Times New Roman"/>
              </a:rPr>
              <a:t>=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586990" y="5715224"/>
            <a:ext cx="452326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b="1" spc="0" dirty="0" smtClean="0">
                <a:latin typeface="Times New Roman"/>
                <a:cs typeface="Times New Roman"/>
              </a:rPr>
              <a:t>– 1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2247900" y="5048250"/>
            <a:ext cx="5838825" cy="752475"/>
          </a:xfrm>
          <a:custGeom>
            <a:avLst/>
            <a:gdLst/>
            <a:ahLst/>
            <a:cxnLst/>
            <a:rect l="l" t="t" r="r" b="b"/>
            <a:pathLst>
              <a:path w="5838825" h="752475">
                <a:moveTo>
                  <a:pt x="0" y="752475"/>
                </a:moveTo>
                <a:lnTo>
                  <a:pt x="5838825" y="752475"/>
                </a:lnTo>
                <a:lnTo>
                  <a:pt x="5838825" y="0"/>
                </a:lnTo>
                <a:lnTo>
                  <a:pt x="0" y="0"/>
                </a:lnTo>
                <a:lnTo>
                  <a:pt x="0" y="75247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247900" y="5048250"/>
            <a:ext cx="5838825" cy="752475"/>
          </a:xfrm>
          <a:custGeom>
            <a:avLst/>
            <a:gdLst/>
            <a:ahLst/>
            <a:cxnLst/>
            <a:rect l="l" t="t" r="r" b="b"/>
            <a:pathLst>
              <a:path w="5838825" h="752475">
                <a:moveTo>
                  <a:pt x="0" y="752475"/>
                </a:moveTo>
                <a:lnTo>
                  <a:pt x="5838825" y="752475"/>
                </a:lnTo>
                <a:lnTo>
                  <a:pt x="5838825" y="0"/>
                </a:lnTo>
                <a:lnTo>
                  <a:pt x="0" y="0"/>
                </a:lnTo>
                <a:lnTo>
                  <a:pt x="0" y="752475"/>
                </a:lnTo>
                <a:close/>
              </a:path>
            </a:pathLst>
          </a:custGeom>
          <a:ln w="19050">
            <a:solidFill>
              <a:srgbClr val="91855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56602" y="721711"/>
            <a:ext cx="2064434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4"/>
              </a:lnSpc>
              <a:spcBef>
                <a:spcPts val="190"/>
              </a:spcBef>
            </a:pPr>
            <a:r>
              <a:rPr sz="3600" spc="-325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V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600" spc="-13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25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-29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-34" dirty="0" smtClean="0">
                <a:solidFill>
                  <a:srgbClr val="90C225"/>
                </a:solidFill>
                <a:latin typeface="Trebuchet MS"/>
                <a:cs typeface="Trebuchet MS"/>
              </a:rPr>
              <a:t>D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72258" y="721711"/>
            <a:ext cx="2864518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4"/>
              </a:lnSpc>
              <a:spcBef>
                <a:spcPts val="190"/>
              </a:spcBef>
            </a:pPr>
            <a:r>
              <a:rPr sz="3600" spc="-34" dirty="0" smtClean="0">
                <a:solidFill>
                  <a:srgbClr val="90C225"/>
                </a:solidFill>
                <a:latin typeface="Trebuchet MS"/>
                <a:cs typeface="Trebuchet MS"/>
              </a:rPr>
              <a:t>D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EC</a:t>
            </a:r>
            <a:r>
              <a:rPr sz="3600" spc="-25" dirty="0" smtClean="0">
                <a:solidFill>
                  <a:srgbClr val="90C225"/>
                </a:solidFill>
                <a:latin typeface="Trebuchet MS"/>
                <a:cs typeface="Trebuchet MS"/>
              </a:rPr>
              <a:t>LA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-394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-29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56602" y="2246854"/>
            <a:ext cx="1808684" cy="280092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815">
              <a:lnSpc>
                <a:spcPts val="2550"/>
              </a:lnSpc>
              <a:spcBef>
                <a:spcPts val="127"/>
              </a:spcBef>
            </a:pPr>
            <a:r>
              <a:rPr sz="2400" spc="-109" dirty="0" smtClean="0">
                <a:latin typeface="Times New Roman"/>
                <a:cs typeface="Times New Roman"/>
              </a:rPr>
              <a:t>s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29" dirty="0" smtClean="0">
                <a:latin typeface="Times New Roman"/>
                <a:cs typeface="Times New Roman"/>
              </a:rPr>
              <a:t>r</a:t>
            </a:r>
            <a:r>
              <a:rPr sz="2400" spc="-75" dirty="0" smtClean="0">
                <a:latin typeface="Times New Roman"/>
                <a:cs typeface="Times New Roman"/>
              </a:rPr>
              <a:t>u</a:t>
            </a:r>
            <a:r>
              <a:rPr sz="2400" spc="-14" dirty="0" smtClean="0">
                <a:latin typeface="Times New Roman"/>
                <a:cs typeface="Times New Roman"/>
              </a:rPr>
              <a:t>c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159" dirty="0" smtClean="0">
                <a:latin typeface="Times New Roman"/>
                <a:cs typeface="Times New Roman"/>
              </a:rPr>
              <a:t> </a:t>
            </a:r>
            <a:r>
              <a:rPr sz="2400" spc="-75" dirty="0" smtClean="0">
                <a:latin typeface="Times New Roman"/>
                <a:cs typeface="Times New Roman"/>
              </a:rPr>
              <a:t>n</a:t>
            </a:r>
            <a:r>
              <a:rPr sz="2400" spc="0" dirty="0" smtClean="0">
                <a:latin typeface="Times New Roman"/>
                <a:cs typeface="Times New Roman"/>
              </a:rPr>
              <a:t>ode</a:t>
            </a:r>
            <a:endParaRPr sz="2400">
              <a:latin typeface="Times New Roman"/>
              <a:cs typeface="Times New Roman"/>
            </a:endParaRPr>
          </a:p>
          <a:p>
            <a:pPr marL="12700" marR="45815">
              <a:lnSpc>
                <a:spcPct val="95825"/>
              </a:lnSpc>
              <a:spcBef>
                <a:spcPts val="101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{</a:t>
            </a:r>
            <a:endParaRPr sz="2400">
              <a:latin typeface="Times New Roman"/>
              <a:cs typeface="Times New Roman"/>
            </a:endParaRPr>
          </a:p>
          <a:p>
            <a:pPr marL="413067" marR="45815">
              <a:lnSpc>
                <a:spcPct val="95825"/>
              </a:lnSpc>
              <a:spcBef>
                <a:spcPts val="1070"/>
              </a:spcBef>
            </a:pPr>
            <a:r>
              <a:rPr sz="2400" spc="0" dirty="0" smtClean="0">
                <a:latin typeface="Times New Roman"/>
                <a:cs typeface="Times New Roman"/>
              </a:rPr>
              <a:t>i</a:t>
            </a:r>
            <a:r>
              <a:rPr sz="2400" spc="-64" dirty="0" smtClean="0">
                <a:latin typeface="Times New Roman"/>
                <a:cs typeface="Times New Roman"/>
              </a:rPr>
              <a:t>n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7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d</a:t>
            </a:r>
            <a:r>
              <a:rPr sz="2400" spc="-9" dirty="0" smtClean="0">
                <a:latin typeface="Times New Roman"/>
                <a:cs typeface="Times New Roman"/>
              </a:rPr>
              <a:t>a</a:t>
            </a:r>
            <a:r>
              <a:rPr sz="2400" spc="0" dirty="0" smtClean="0">
                <a:latin typeface="Times New Roman"/>
                <a:cs typeface="Times New Roman"/>
              </a:rPr>
              <a:t>ta;</a:t>
            </a:r>
            <a:endParaRPr sz="2400">
              <a:latin typeface="Times New Roman"/>
              <a:cs typeface="Times New Roman"/>
            </a:endParaRPr>
          </a:p>
          <a:p>
            <a:pPr marL="413067" marR="45815">
              <a:lnSpc>
                <a:spcPct val="95825"/>
              </a:lnSpc>
              <a:spcBef>
                <a:spcPts val="1145"/>
              </a:spcBef>
            </a:pPr>
            <a:r>
              <a:rPr sz="2400" spc="0" dirty="0" smtClean="0">
                <a:latin typeface="Times New Roman"/>
                <a:cs typeface="Times New Roman"/>
              </a:rPr>
              <a:t>i</a:t>
            </a:r>
            <a:r>
              <a:rPr sz="2400" spc="-69" dirty="0" smtClean="0">
                <a:latin typeface="Times New Roman"/>
                <a:cs typeface="Times New Roman"/>
              </a:rPr>
              <a:t>n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79" dirty="0" smtClean="0">
                <a:latin typeface="Times New Roman"/>
                <a:cs typeface="Times New Roman"/>
              </a:rPr>
              <a:t> </a:t>
            </a:r>
            <a:r>
              <a:rPr sz="2400" spc="-75" dirty="0" smtClean="0">
                <a:latin typeface="Times New Roman"/>
                <a:cs typeface="Times New Roman"/>
              </a:rPr>
              <a:t>h;</a:t>
            </a:r>
            <a:endParaRPr sz="2400">
              <a:latin typeface="Times New Roman"/>
              <a:cs typeface="Times New Roman"/>
            </a:endParaRPr>
          </a:p>
          <a:p>
            <a:pPr marL="413067">
              <a:lnSpc>
                <a:spcPct val="95825"/>
              </a:lnSpc>
              <a:spcBef>
                <a:spcPts val="1145"/>
              </a:spcBef>
            </a:pPr>
            <a:r>
              <a:rPr sz="2400" spc="-109" dirty="0" smtClean="0">
                <a:latin typeface="Times New Roman"/>
                <a:cs typeface="Times New Roman"/>
              </a:rPr>
              <a:t>s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29" dirty="0" smtClean="0">
                <a:latin typeface="Times New Roman"/>
                <a:cs typeface="Times New Roman"/>
              </a:rPr>
              <a:t>r</a:t>
            </a:r>
            <a:r>
              <a:rPr sz="2400" spc="-75" dirty="0" smtClean="0">
                <a:latin typeface="Times New Roman"/>
                <a:cs typeface="Times New Roman"/>
              </a:rPr>
              <a:t>u</a:t>
            </a:r>
            <a:r>
              <a:rPr sz="2400" spc="-14" dirty="0" smtClean="0">
                <a:latin typeface="Times New Roman"/>
                <a:cs typeface="Times New Roman"/>
              </a:rPr>
              <a:t>c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154" dirty="0" smtClean="0">
                <a:latin typeface="Times New Roman"/>
                <a:cs typeface="Times New Roman"/>
              </a:rPr>
              <a:t> </a:t>
            </a:r>
            <a:r>
              <a:rPr sz="2400" spc="-75" dirty="0" smtClean="0">
                <a:latin typeface="Times New Roman"/>
                <a:cs typeface="Times New Roman"/>
              </a:rPr>
              <a:t>n</a:t>
            </a:r>
            <a:r>
              <a:rPr sz="2400" spc="0" dirty="0" smtClean="0">
                <a:latin typeface="Times New Roman"/>
                <a:cs typeface="Times New Roman"/>
              </a:rPr>
              <a:t>ode</a:t>
            </a:r>
            <a:endParaRPr sz="2400">
              <a:latin typeface="Times New Roman"/>
              <a:cs typeface="Times New Roman"/>
            </a:endParaRPr>
          </a:p>
          <a:p>
            <a:pPr marL="12700" marR="45815">
              <a:lnSpc>
                <a:spcPct val="95825"/>
              </a:lnSpc>
              <a:spcBef>
                <a:spcPts val="114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}</a:t>
            </a:r>
            <a:r>
              <a:rPr sz="2400" spc="-25" dirty="0" smtClean="0">
                <a:latin typeface="Times New Roman"/>
                <a:cs typeface="Times New Roman"/>
              </a:rPr>
              <a:t> </a:t>
            </a:r>
            <a:r>
              <a:rPr sz="2400" spc="-75" dirty="0" smtClean="0">
                <a:latin typeface="Times New Roman"/>
                <a:cs typeface="Times New Roman"/>
              </a:rPr>
              <a:t>*</a:t>
            </a:r>
            <a:r>
              <a:rPr sz="2400" spc="-39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=</a:t>
            </a:r>
            <a:r>
              <a:rPr sz="2400" spc="-75" dirty="0" smtClean="0">
                <a:latin typeface="Times New Roman"/>
                <a:cs typeface="Times New Roman"/>
              </a:rPr>
              <a:t>nu</a:t>
            </a:r>
            <a:r>
              <a:rPr sz="2400" spc="0" dirty="0" smtClean="0">
                <a:latin typeface="Times New Roman"/>
                <a:cs typeface="Times New Roman"/>
              </a:rPr>
              <a:t>l</a:t>
            </a:r>
            <a:r>
              <a:rPr sz="2400" spc="9" dirty="0" smtClean="0">
                <a:latin typeface="Times New Roman"/>
                <a:cs typeface="Times New Roman"/>
              </a:rPr>
              <a:t>l</a:t>
            </a:r>
            <a:r>
              <a:rPr sz="2400" spc="0" dirty="0" smtClean="0"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76844" y="4220814"/>
            <a:ext cx="1650314" cy="3308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75" dirty="0" smtClean="0">
                <a:latin typeface="Times New Roman"/>
                <a:cs typeface="Times New Roman"/>
              </a:rPr>
              <a:t>*</a:t>
            </a:r>
            <a:r>
              <a:rPr sz="2400" spc="0" dirty="0" smtClean="0">
                <a:latin typeface="Times New Roman"/>
                <a:cs typeface="Times New Roman"/>
              </a:rPr>
              <a:t>l</a:t>
            </a:r>
            <a:r>
              <a:rPr sz="2400" spc="-9" dirty="0" smtClean="0">
                <a:latin typeface="Times New Roman"/>
                <a:cs typeface="Times New Roman"/>
              </a:rPr>
              <a:t>e</a:t>
            </a:r>
            <a:r>
              <a:rPr sz="2400" spc="-50" dirty="0" smtClean="0">
                <a:latin typeface="Times New Roman"/>
                <a:cs typeface="Times New Roman"/>
              </a:rPr>
              <a:t>f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15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, </a:t>
            </a:r>
            <a:r>
              <a:rPr sz="2400" spc="-79" dirty="0" smtClean="0">
                <a:latin typeface="Times New Roman"/>
                <a:cs typeface="Times New Roman"/>
              </a:rPr>
              <a:t>*</a:t>
            </a:r>
            <a:r>
              <a:rPr sz="2400" spc="19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i</a:t>
            </a:r>
            <a:r>
              <a:rPr sz="2400" spc="-69" dirty="0" smtClean="0">
                <a:latin typeface="Times New Roman"/>
                <a:cs typeface="Times New Roman"/>
              </a:rPr>
              <a:t>g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0" dirty="0" smtClean="0">
                <a:latin typeface="Times New Roman"/>
                <a:cs typeface="Times New Roman"/>
              </a:rPr>
              <a:t>t;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247900" y="5048250"/>
            <a:ext cx="5838825" cy="7524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893826">
              <a:lnSpc>
                <a:spcPct val="96761"/>
              </a:lnSpc>
              <a:spcBef>
                <a:spcPts val="390"/>
              </a:spcBef>
            </a:pPr>
            <a:r>
              <a:rPr sz="2750" spc="19" dirty="0" smtClean="0">
                <a:latin typeface="Trebuchet MS"/>
                <a:cs typeface="Trebuchet MS"/>
              </a:rPr>
              <a:t>t</a:t>
            </a:r>
            <a:r>
              <a:rPr sz="2750" spc="-19" dirty="0" smtClean="0">
                <a:latin typeface="Trebuchet MS"/>
                <a:cs typeface="Trebuchet MS"/>
              </a:rPr>
              <a:t>y</a:t>
            </a:r>
            <a:r>
              <a:rPr sz="2750" spc="25" dirty="0" smtClean="0">
                <a:latin typeface="Trebuchet MS"/>
                <a:cs typeface="Trebuchet MS"/>
              </a:rPr>
              <a:t>p</a:t>
            </a:r>
            <a:r>
              <a:rPr sz="2750" spc="-14" dirty="0" smtClean="0">
                <a:latin typeface="Trebuchet MS"/>
                <a:cs typeface="Trebuchet MS"/>
              </a:rPr>
              <a:t>e</a:t>
            </a:r>
            <a:r>
              <a:rPr sz="2750" spc="25" dirty="0" smtClean="0">
                <a:latin typeface="Trebuchet MS"/>
                <a:cs typeface="Trebuchet MS"/>
              </a:rPr>
              <a:t>d</a:t>
            </a:r>
            <a:r>
              <a:rPr sz="2750" spc="-14" dirty="0" smtClean="0">
                <a:latin typeface="Trebuchet MS"/>
                <a:cs typeface="Trebuchet MS"/>
              </a:rPr>
              <a:t>e</a:t>
            </a:r>
            <a:r>
              <a:rPr sz="2750" spc="0" dirty="0" smtClean="0">
                <a:latin typeface="Trebuchet MS"/>
                <a:cs typeface="Trebuchet MS"/>
              </a:rPr>
              <a:t>f</a:t>
            </a:r>
            <a:r>
              <a:rPr sz="2750" spc="130" dirty="0" smtClean="0">
                <a:latin typeface="Trebuchet MS"/>
                <a:cs typeface="Trebuchet MS"/>
              </a:rPr>
              <a:t> </a:t>
            </a:r>
            <a:r>
              <a:rPr sz="2750" spc="0" dirty="0" smtClean="0">
                <a:latin typeface="Trebuchet MS"/>
                <a:cs typeface="Trebuchet MS"/>
              </a:rPr>
              <a:t>s</a:t>
            </a:r>
            <a:r>
              <a:rPr sz="2750" spc="19" dirty="0" smtClean="0">
                <a:latin typeface="Trebuchet MS"/>
                <a:cs typeface="Trebuchet MS"/>
              </a:rPr>
              <a:t>t</a:t>
            </a:r>
            <a:r>
              <a:rPr sz="2750" spc="-29" dirty="0" smtClean="0">
                <a:latin typeface="Trebuchet MS"/>
                <a:cs typeface="Trebuchet MS"/>
              </a:rPr>
              <a:t>r</a:t>
            </a:r>
            <a:r>
              <a:rPr sz="2750" spc="-19" dirty="0" smtClean="0">
                <a:latin typeface="Trebuchet MS"/>
                <a:cs typeface="Trebuchet MS"/>
              </a:rPr>
              <a:t>u</a:t>
            </a:r>
            <a:r>
              <a:rPr sz="2750" spc="-25" dirty="0" smtClean="0">
                <a:latin typeface="Trebuchet MS"/>
                <a:cs typeface="Trebuchet MS"/>
              </a:rPr>
              <a:t>c</a:t>
            </a:r>
            <a:r>
              <a:rPr sz="2750" spc="0" dirty="0" smtClean="0">
                <a:latin typeface="Trebuchet MS"/>
                <a:cs typeface="Trebuchet MS"/>
              </a:rPr>
              <a:t>t</a:t>
            </a:r>
            <a:r>
              <a:rPr sz="2750" spc="252" dirty="0" smtClean="0">
                <a:latin typeface="Trebuchet MS"/>
                <a:cs typeface="Trebuchet MS"/>
              </a:rPr>
              <a:t> </a:t>
            </a:r>
            <a:r>
              <a:rPr sz="2750" spc="-14" dirty="0" smtClean="0">
                <a:latin typeface="Trebuchet MS"/>
                <a:cs typeface="Trebuchet MS"/>
              </a:rPr>
              <a:t>n</a:t>
            </a:r>
            <a:r>
              <a:rPr sz="2750" spc="9" dirty="0" smtClean="0">
                <a:latin typeface="Trebuchet MS"/>
                <a:cs typeface="Trebuchet MS"/>
              </a:rPr>
              <a:t>o</a:t>
            </a:r>
            <a:r>
              <a:rPr sz="2750" spc="25" dirty="0" smtClean="0">
                <a:latin typeface="Trebuchet MS"/>
                <a:cs typeface="Trebuchet MS"/>
              </a:rPr>
              <a:t>d</a:t>
            </a:r>
            <a:r>
              <a:rPr sz="2750" spc="0" dirty="0" smtClean="0">
                <a:latin typeface="Trebuchet MS"/>
                <a:cs typeface="Trebuchet MS"/>
              </a:rPr>
              <a:t>e</a:t>
            </a:r>
            <a:r>
              <a:rPr sz="2750" spc="50" dirty="0" smtClean="0">
                <a:latin typeface="Trebuchet MS"/>
                <a:cs typeface="Trebuchet MS"/>
              </a:rPr>
              <a:t> </a:t>
            </a:r>
            <a:r>
              <a:rPr sz="2750" spc="29" dirty="0" smtClean="0">
                <a:latin typeface="Trebuchet MS"/>
                <a:cs typeface="Trebuchet MS"/>
              </a:rPr>
              <a:t>*</a:t>
            </a:r>
            <a:r>
              <a:rPr sz="2750" spc="25" dirty="0" smtClean="0">
                <a:latin typeface="Trebuchet MS"/>
                <a:cs typeface="Trebuchet MS"/>
              </a:rPr>
              <a:t>p</a:t>
            </a:r>
            <a:r>
              <a:rPr sz="2750" spc="4" dirty="0" smtClean="0">
                <a:latin typeface="Trebuchet MS"/>
                <a:cs typeface="Trebuchet MS"/>
              </a:rPr>
              <a:t>o</a:t>
            </a:r>
            <a:r>
              <a:rPr sz="2750" spc="9" dirty="0" smtClean="0">
                <a:latin typeface="Trebuchet MS"/>
                <a:cs typeface="Trebuchet MS"/>
              </a:rPr>
              <a:t>s</a:t>
            </a:r>
            <a:r>
              <a:rPr sz="2750" spc="0" dirty="0" smtClean="0">
                <a:latin typeface="Trebuchet MS"/>
                <a:cs typeface="Trebuchet MS"/>
              </a:rPr>
              <a:t>;</a:t>
            </a:r>
            <a:endParaRPr sz="275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/>
          <p:nvPr/>
        </p:nvSpPr>
        <p:spPr>
          <a:xfrm>
            <a:off x="3590925" y="5972175"/>
            <a:ext cx="5153025" cy="695325"/>
          </a:xfrm>
          <a:custGeom>
            <a:avLst/>
            <a:gdLst/>
            <a:ahLst/>
            <a:cxnLst/>
            <a:rect l="l" t="t" r="r" b="b"/>
            <a:pathLst>
              <a:path w="5153025" h="695325">
                <a:moveTo>
                  <a:pt x="0" y="695325"/>
                </a:moveTo>
                <a:lnTo>
                  <a:pt x="5153025" y="695325"/>
                </a:lnTo>
                <a:lnTo>
                  <a:pt x="5153025" y="0"/>
                </a:lnTo>
                <a:lnTo>
                  <a:pt x="0" y="0"/>
                </a:lnTo>
                <a:lnTo>
                  <a:pt x="0" y="695325"/>
                </a:lnTo>
                <a:close/>
              </a:path>
            </a:pathLst>
          </a:custGeom>
          <a:ln w="19050">
            <a:solidFill>
              <a:srgbClr val="688E1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4626991" y="711221"/>
            <a:ext cx="647185" cy="49372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90"/>
              </a:lnSpc>
              <a:spcBef>
                <a:spcPts val="194"/>
              </a:spcBef>
            </a:pP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P</a:t>
            </a:r>
            <a:r>
              <a:rPr sz="3600" spc="25" baseline="25119" dirty="0" smtClean="0">
                <a:solidFill>
                  <a:srgbClr val="90C225"/>
                </a:solidFill>
                <a:latin typeface="Trebuchet MS"/>
                <a:cs typeface="Trebuchet MS"/>
              </a:rPr>
              <a:t>th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56602" y="721711"/>
            <a:ext cx="1791960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4"/>
              </a:lnSpc>
              <a:spcBef>
                <a:spcPts val="190"/>
              </a:spcBef>
            </a:pPr>
            <a:r>
              <a:rPr sz="3600" spc="-444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-25" dirty="0" smtClean="0">
                <a:solidFill>
                  <a:srgbClr val="90C225"/>
                </a:solidFill>
                <a:latin typeface="Trebuchet MS"/>
                <a:cs typeface="Trebuchet MS"/>
              </a:rPr>
              <a:t>u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96515" y="721711"/>
            <a:ext cx="1427512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4"/>
              </a:lnSpc>
              <a:spcBef>
                <a:spcPts val="190"/>
              </a:spcBef>
            </a:pPr>
            <a:r>
              <a:rPr sz="3600" spc="-34" dirty="0" smtClean="0">
                <a:solidFill>
                  <a:srgbClr val="90C225"/>
                </a:solidFill>
                <a:latin typeface="Trebuchet MS"/>
                <a:cs typeface="Trebuchet MS"/>
              </a:rPr>
              <a:t>H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</a:t>
            </a:r>
            <a:r>
              <a:rPr sz="3600" spc="-29" dirty="0" smtClean="0">
                <a:solidFill>
                  <a:srgbClr val="90C225"/>
                </a:solidFill>
                <a:latin typeface="Trebuchet MS"/>
                <a:cs typeface="Trebuchet MS"/>
              </a:rPr>
              <a:t>h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71659" y="721711"/>
            <a:ext cx="510535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4"/>
              </a:lnSpc>
              <a:spcBef>
                <a:spcPts val="190"/>
              </a:spcBef>
            </a:pPr>
            <a:r>
              <a:rPr sz="3600" spc="9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f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03520" y="721711"/>
            <a:ext cx="1096463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4"/>
              </a:lnSpc>
              <a:spcBef>
                <a:spcPts val="190"/>
              </a:spcBef>
            </a:pP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od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56602" y="2246854"/>
            <a:ext cx="384828" cy="8264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i</a:t>
            </a:r>
            <a:r>
              <a:rPr sz="2400" spc="-64" dirty="0" smtClean="0">
                <a:latin typeface="Times New Roman"/>
                <a:cs typeface="Times New Roman"/>
              </a:rPr>
              <a:t>n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endParaRPr sz="2400">
              <a:latin typeface="Times New Roman"/>
              <a:cs typeface="Times New Roman"/>
            </a:endParaRPr>
          </a:p>
          <a:p>
            <a:pPr marL="12700" marR="45767">
              <a:lnSpc>
                <a:spcPct val="95825"/>
              </a:lnSpc>
              <a:spcBef>
                <a:spcPts val="101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{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56970" y="2246854"/>
            <a:ext cx="1334287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-14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i</a:t>
            </a:r>
            <a:r>
              <a:rPr sz="2400" spc="-64" dirty="0" smtClean="0">
                <a:latin typeface="Times New Roman"/>
                <a:cs typeface="Times New Roman"/>
              </a:rPr>
              <a:t>g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29" dirty="0" smtClean="0">
                <a:latin typeface="Times New Roman"/>
                <a:cs typeface="Times New Roman"/>
              </a:rPr>
              <a:t>(</a:t>
            </a:r>
            <a:r>
              <a:rPr sz="2400" spc="0" dirty="0" smtClean="0">
                <a:latin typeface="Times New Roman"/>
                <a:cs typeface="Times New Roman"/>
              </a:rPr>
              <a:t>pos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20315" y="2246854"/>
            <a:ext cx="325013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p)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14120" y="3229199"/>
            <a:ext cx="1976481" cy="18185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67">
              <a:lnSpc>
                <a:spcPts val="2550"/>
              </a:lnSpc>
              <a:spcBef>
                <a:spcPts val="127"/>
              </a:spcBef>
            </a:pPr>
            <a:r>
              <a:rPr sz="2400" spc="4" dirty="0" smtClean="0">
                <a:latin typeface="Times New Roman"/>
                <a:cs typeface="Times New Roman"/>
              </a:rPr>
              <a:t>i</a:t>
            </a:r>
            <a:r>
              <a:rPr sz="2400" spc="-50" dirty="0" smtClean="0">
                <a:latin typeface="Times New Roman"/>
                <a:cs typeface="Times New Roman"/>
              </a:rPr>
              <a:t>f</a:t>
            </a:r>
            <a:r>
              <a:rPr sz="2400" spc="25" dirty="0" smtClean="0">
                <a:latin typeface="Times New Roman"/>
                <a:cs typeface="Times New Roman"/>
              </a:rPr>
              <a:t>(</a:t>
            </a:r>
            <a:r>
              <a:rPr sz="2400" spc="0" dirty="0" smtClean="0">
                <a:latin typeface="Times New Roman"/>
                <a:cs typeface="Times New Roman"/>
              </a:rPr>
              <a:t>p==</a:t>
            </a:r>
            <a:r>
              <a:rPr sz="2400" spc="-9" dirty="0" smtClean="0">
                <a:latin typeface="Times New Roman"/>
                <a:cs typeface="Times New Roman"/>
              </a:rPr>
              <a:t>N</a:t>
            </a:r>
            <a:r>
              <a:rPr sz="2400" spc="-79" dirty="0" smtClean="0">
                <a:latin typeface="Times New Roman"/>
                <a:cs typeface="Times New Roman"/>
              </a:rPr>
              <a:t>U</a:t>
            </a:r>
            <a:r>
              <a:rPr sz="2400" spc="-39" dirty="0" smtClean="0">
                <a:latin typeface="Times New Roman"/>
                <a:cs typeface="Times New Roman"/>
              </a:rPr>
              <a:t>LL</a:t>
            </a:r>
            <a:r>
              <a:rPr sz="2400" spc="0" dirty="0" smtClean="0"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  <a:p>
            <a:pPr marL="470281" marR="45767">
              <a:lnSpc>
                <a:spcPct val="95825"/>
              </a:lnSpc>
              <a:spcBef>
                <a:spcPts val="1017"/>
              </a:spcBef>
            </a:pPr>
            <a:r>
              <a:rPr sz="2400" spc="25" dirty="0" smtClean="0">
                <a:latin typeface="Times New Roman"/>
                <a:cs typeface="Times New Roman"/>
              </a:rPr>
              <a:t>r</a:t>
            </a:r>
            <a:r>
              <a:rPr sz="2400" spc="-14" dirty="0" smtClean="0">
                <a:latin typeface="Times New Roman"/>
                <a:cs typeface="Times New Roman"/>
              </a:rPr>
              <a:t>e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-75" dirty="0" smtClean="0">
                <a:latin typeface="Times New Roman"/>
                <a:cs typeface="Times New Roman"/>
              </a:rPr>
              <a:t>u</a:t>
            </a:r>
            <a:r>
              <a:rPr sz="2400" spc="25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n 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-4" dirty="0" smtClean="0">
                <a:latin typeface="Times New Roman"/>
                <a:cs typeface="Times New Roman"/>
              </a:rPr>
              <a:t>1;</a:t>
            </a:r>
            <a:endParaRPr sz="2400">
              <a:latin typeface="Times New Roman"/>
              <a:cs typeface="Times New Roman"/>
            </a:endParaRPr>
          </a:p>
          <a:p>
            <a:pPr marL="12700" marR="45767">
              <a:lnSpc>
                <a:spcPct val="95825"/>
              </a:lnSpc>
              <a:spcBef>
                <a:spcPts val="1145"/>
              </a:spcBef>
            </a:pPr>
            <a:r>
              <a:rPr sz="2400" spc="-14" dirty="0" smtClean="0">
                <a:latin typeface="Times New Roman"/>
                <a:cs typeface="Times New Roman"/>
              </a:rPr>
              <a:t>e</a:t>
            </a:r>
            <a:r>
              <a:rPr sz="2400" spc="4" dirty="0" smtClean="0">
                <a:latin typeface="Times New Roman"/>
                <a:cs typeface="Times New Roman"/>
              </a:rPr>
              <a:t>l</a:t>
            </a:r>
            <a:r>
              <a:rPr sz="2400" spc="-109" dirty="0" smtClean="0">
                <a:latin typeface="Times New Roman"/>
                <a:cs typeface="Times New Roman"/>
              </a:rPr>
              <a:t>s</a:t>
            </a:r>
            <a:r>
              <a:rPr sz="2400" spc="0" dirty="0" smtClean="0">
                <a:latin typeface="Times New Roman"/>
                <a:cs typeface="Times New Roman"/>
              </a:rPr>
              <a:t>e</a:t>
            </a:r>
            <a:endParaRPr sz="2400">
              <a:latin typeface="Times New Roman"/>
              <a:cs typeface="Times New Roman"/>
            </a:endParaRPr>
          </a:p>
          <a:p>
            <a:pPr marL="470281">
              <a:lnSpc>
                <a:spcPct val="95825"/>
              </a:lnSpc>
              <a:spcBef>
                <a:spcPts val="1147"/>
              </a:spcBef>
            </a:pPr>
            <a:r>
              <a:rPr sz="2400" spc="25" dirty="0" smtClean="0">
                <a:latin typeface="Times New Roman"/>
                <a:cs typeface="Times New Roman"/>
              </a:rPr>
              <a:t>r</a:t>
            </a:r>
            <a:r>
              <a:rPr sz="2400" spc="-14" dirty="0" smtClean="0">
                <a:latin typeface="Times New Roman"/>
                <a:cs typeface="Times New Roman"/>
              </a:rPr>
              <a:t>e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-75" dirty="0" smtClean="0">
                <a:latin typeface="Times New Roman"/>
                <a:cs typeface="Times New Roman"/>
              </a:rPr>
              <a:t>u</a:t>
            </a:r>
            <a:r>
              <a:rPr sz="2400" spc="25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n p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</a:t>
            </a:r>
            <a:r>
              <a:rPr sz="2400" spc="-79" dirty="0" smtClean="0">
                <a:latin typeface="Times New Roman"/>
                <a:cs typeface="Times New Roman"/>
              </a:rPr>
              <a:t>h</a:t>
            </a:r>
            <a:r>
              <a:rPr sz="2400" spc="0" dirty="0" smtClean="0"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56602" y="5203668"/>
            <a:ext cx="3823414" cy="7695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8623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}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1016"/>
              </a:spcBef>
            </a:pPr>
            <a:r>
              <a:rPr sz="2000" spc="-184" dirty="0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0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2000" spc="7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Ca</a:t>
            </a:r>
            <a:r>
              <a:rPr sz="2000" spc="34" dirty="0" smtClean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20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spc="34" dirty="0" smtClean="0">
                <a:solidFill>
                  <a:srgbClr val="FF0000"/>
                </a:solidFill>
                <a:latin typeface="Times New Roman"/>
                <a:cs typeface="Times New Roman"/>
              </a:rPr>
              <a:t>ul</a:t>
            </a:r>
            <a:r>
              <a:rPr sz="20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2000" spc="34" dirty="0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0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2000" spc="-12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34" dirty="0" smtClean="0">
                <a:solidFill>
                  <a:srgbClr val="FF0000"/>
                </a:solidFill>
                <a:latin typeface="Times New Roman"/>
                <a:cs typeface="Times New Roman"/>
              </a:rPr>
              <a:t>th</a:t>
            </a:r>
            <a:r>
              <a:rPr sz="20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2000" spc="-1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34" dirty="0" smtClean="0">
                <a:solidFill>
                  <a:srgbClr val="FF0000"/>
                </a:solidFill>
                <a:latin typeface="Times New Roman"/>
                <a:cs typeface="Times New Roman"/>
              </a:rPr>
              <a:t>h</a:t>
            </a:r>
            <a:r>
              <a:rPr sz="20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2000" spc="-39" dirty="0" smtClean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000" spc="-114" dirty="0" smtClean="0">
                <a:solidFill>
                  <a:srgbClr val="FF0000"/>
                </a:solidFill>
                <a:latin typeface="Times New Roman"/>
                <a:cs typeface="Times New Roman"/>
              </a:rPr>
              <a:t>g</a:t>
            </a:r>
            <a:r>
              <a:rPr sz="2000" spc="34" dirty="0" smtClean="0">
                <a:solidFill>
                  <a:srgbClr val="FF0000"/>
                </a:solidFill>
                <a:latin typeface="Times New Roman"/>
                <a:cs typeface="Times New Roman"/>
              </a:rPr>
              <a:t>h</a:t>
            </a:r>
            <a:r>
              <a:rPr sz="20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000" spc="3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o</a:t>
            </a:r>
            <a:r>
              <a:rPr sz="20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f</a:t>
            </a:r>
            <a:r>
              <a:rPr sz="2000" spc="-33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34" dirty="0" smtClean="0">
                <a:solidFill>
                  <a:srgbClr val="FF0000"/>
                </a:solidFill>
                <a:latin typeface="Times New Roman"/>
                <a:cs typeface="Times New Roman"/>
              </a:rPr>
              <a:t>th</a:t>
            </a:r>
            <a:r>
              <a:rPr sz="20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2000" spc="-1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34" dirty="0" smtClean="0">
                <a:solidFill>
                  <a:srgbClr val="FF0000"/>
                </a:solidFill>
                <a:latin typeface="Times New Roman"/>
                <a:cs typeface="Times New Roman"/>
              </a:rPr>
              <a:t>nod</a:t>
            </a:r>
            <a:r>
              <a:rPr sz="20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2000" spc="-16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34" dirty="0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000" spc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590925" y="5972175"/>
            <a:ext cx="5153025" cy="69532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50"/>
              </a:lnSpc>
              <a:spcBef>
                <a:spcPts val="40"/>
              </a:spcBef>
            </a:pPr>
            <a:endParaRPr sz="550"/>
          </a:p>
          <a:p>
            <a:pPr marL="139700">
              <a:lnSpc>
                <a:spcPct val="95825"/>
              </a:lnSpc>
            </a:pPr>
            <a:r>
              <a:rPr sz="2000" b="1" dirty="0" smtClean="0">
                <a:latin typeface="Times New Roman"/>
                <a:cs typeface="Times New Roman"/>
              </a:rPr>
              <a:t>t-</a:t>
            </a:r>
            <a:r>
              <a:rPr sz="2000" b="1" spc="-29" dirty="0" smtClean="0">
                <a:latin typeface="Times New Roman"/>
                <a:cs typeface="Times New Roman"/>
              </a:rPr>
              <a:t>&gt;</a:t>
            </a:r>
            <a:r>
              <a:rPr sz="2000" b="1" spc="0" dirty="0" smtClean="0">
                <a:latin typeface="Times New Roman"/>
                <a:cs typeface="Times New Roman"/>
              </a:rPr>
              <a:t>h</a:t>
            </a:r>
            <a:r>
              <a:rPr sz="2000" b="1" spc="-29" dirty="0" smtClean="0">
                <a:latin typeface="Times New Roman"/>
                <a:cs typeface="Times New Roman"/>
              </a:rPr>
              <a:t>=</a:t>
            </a:r>
            <a:r>
              <a:rPr sz="2000" b="1" spc="34" dirty="0" smtClean="0">
                <a:latin typeface="Times New Roman"/>
                <a:cs typeface="Times New Roman"/>
              </a:rPr>
              <a:t>1</a:t>
            </a:r>
            <a:r>
              <a:rPr sz="2000" b="1" spc="-29" dirty="0" smtClean="0">
                <a:latin typeface="Times New Roman"/>
                <a:cs typeface="Times New Roman"/>
              </a:rPr>
              <a:t>+</a:t>
            </a:r>
            <a:r>
              <a:rPr sz="2000" b="1" spc="-39" dirty="0" smtClean="0">
                <a:latin typeface="Times New Roman"/>
                <a:cs typeface="Times New Roman"/>
              </a:rPr>
              <a:t>m</a:t>
            </a:r>
            <a:r>
              <a:rPr sz="2000" b="1" spc="34" dirty="0" smtClean="0">
                <a:latin typeface="Times New Roman"/>
                <a:cs typeface="Times New Roman"/>
              </a:rPr>
              <a:t>a</a:t>
            </a:r>
            <a:r>
              <a:rPr sz="2000" b="1" spc="-34" dirty="0" smtClean="0">
                <a:latin typeface="Times New Roman"/>
                <a:cs typeface="Times New Roman"/>
              </a:rPr>
              <a:t>x</a:t>
            </a:r>
            <a:r>
              <a:rPr sz="2000" b="1" spc="0" dirty="0" smtClean="0">
                <a:latin typeface="Times New Roman"/>
                <a:cs typeface="Times New Roman"/>
              </a:rPr>
              <a:t>(he</a:t>
            </a:r>
            <a:r>
              <a:rPr sz="2000" b="1" spc="39" dirty="0" smtClean="0">
                <a:latin typeface="Times New Roman"/>
                <a:cs typeface="Times New Roman"/>
              </a:rPr>
              <a:t>i</a:t>
            </a:r>
            <a:r>
              <a:rPr sz="2000" b="1" spc="-34" dirty="0" smtClean="0">
                <a:latin typeface="Times New Roman"/>
                <a:cs typeface="Times New Roman"/>
              </a:rPr>
              <a:t>g</a:t>
            </a:r>
            <a:r>
              <a:rPr sz="2000" b="1" spc="0" dirty="0" smtClean="0">
                <a:latin typeface="Times New Roman"/>
                <a:cs typeface="Times New Roman"/>
              </a:rPr>
              <a:t>ht(</a:t>
            </a:r>
            <a:r>
              <a:rPr sz="2000" b="1" spc="-19" dirty="0" smtClean="0">
                <a:latin typeface="Times New Roman"/>
                <a:cs typeface="Times New Roman"/>
              </a:rPr>
              <a:t>t</a:t>
            </a:r>
            <a:r>
              <a:rPr sz="2000" b="1" spc="0" dirty="0" smtClean="0">
                <a:latin typeface="Times New Roman"/>
                <a:cs typeface="Times New Roman"/>
              </a:rPr>
              <a:t>-</a:t>
            </a:r>
            <a:r>
              <a:rPr sz="2000" b="1" spc="-29" dirty="0" smtClean="0">
                <a:latin typeface="Times New Roman"/>
                <a:cs typeface="Times New Roman"/>
              </a:rPr>
              <a:t>&gt;</a:t>
            </a:r>
            <a:r>
              <a:rPr sz="2000" b="1" spc="34" dirty="0" smtClean="0">
                <a:latin typeface="Times New Roman"/>
                <a:cs typeface="Times New Roman"/>
              </a:rPr>
              <a:t>l</a:t>
            </a:r>
            <a:r>
              <a:rPr sz="2000" b="1" spc="0" dirty="0" smtClean="0">
                <a:latin typeface="Times New Roman"/>
                <a:cs typeface="Times New Roman"/>
              </a:rPr>
              <a:t>ef</a:t>
            </a:r>
            <a:r>
              <a:rPr sz="2000" b="1" spc="-79" dirty="0" smtClean="0">
                <a:latin typeface="Times New Roman"/>
                <a:cs typeface="Times New Roman"/>
              </a:rPr>
              <a:t>t</a:t>
            </a:r>
            <a:r>
              <a:rPr sz="2000" b="1" spc="0" dirty="0" smtClean="0">
                <a:latin typeface="Times New Roman"/>
                <a:cs typeface="Times New Roman"/>
              </a:rPr>
              <a:t>)</a:t>
            </a:r>
            <a:r>
              <a:rPr sz="2000" b="1" spc="14" dirty="0" smtClean="0">
                <a:latin typeface="Times New Roman"/>
                <a:cs typeface="Times New Roman"/>
              </a:rPr>
              <a:t>,</a:t>
            </a:r>
            <a:r>
              <a:rPr sz="2000" b="1" spc="0" dirty="0" smtClean="0">
                <a:latin typeface="Times New Roman"/>
                <a:cs typeface="Times New Roman"/>
              </a:rPr>
              <a:t>he</a:t>
            </a:r>
            <a:r>
              <a:rPr sz="2000" b="1" spc="-44" dirty="0" smtClean="0">
                <a:latin typeface="Times New Roman"/>
                <a:cs typeface="Times New Roman"/>
              </a:rPr>
              <a:t>i</a:t>
            </a:r>
            <a:r>
              <a:rPr sz="2000" b="1" spc="-39" dirty="0" smtClean="0">
                <a:latin typeface="Times New Roman"/>
                <a:cs typeface="Times New Roman"/>
              </a:rPr>
              <a:t>g</a:t>
            </a:r>
            <a:r>
              <a:rPr sz="2000" b="1" spc="0" dirty="0" smtClean="0">
                <a:latin typeface="Times New Roman"/>
                <a:cs typeface="Times New Roman"/>
              </a:rPr>
              <a:t>ht(</a:t>
            </a:r>
            <a:r>
              <a:rPr sz="2000" b="1" spc="4" dirty="0" smtClean="0">
                <a:latin typeface="Times New Roman"/>
                <a:cs typeface="Times New Roman"/>
              </a:rPr>
              <a:t>t</a:t>
            </a:r>
            <a:r>
              <a:rPr sz="2000" b="1" spc="-75" dirty="0" smtClean="0">
                <a:latin typeface="Times New Roman"/>
                <a:cs typeface="Times New Roman"/>
              </a:rPr>
              <a:t>-</a:t>
            </a:r>
            <a:r>
              <a:rPr sz="2000" b="1" spc="-29" dirty="0" smtClean="0">
                <a:latin typeface="Times New Roman"/>
                <a:cs typeface="Times New Roman"/>
              </a:rPr>
              <a:t>&gt;</a:t>
            </a:r>
            <a:r>
              <a:rPr sz="2000" b="1" spc="0" dirty="0" smtClean="0">
                <a:latin typeface="Times New Roman"/>
                <a:cs typeface="Times New Roman"/>
              </a:rPr>
              <a:t>r</a:t>
            </a:r>
            <a:r>
              <a:rPr sz="2000" b="1" spc="29" dirty="0" smtClean="0">
                <a:latin typeface="Times New Roman"/>
                <a:cs typeface="Times New Roman"/>
              </a:rPr>
              <a:t>i</a:t>
            </a:r>
            <a:r>
              <a:rPr sz="2000" b="1" spc="-39" dirty="0" smtClean="0">
                <a:latin typeface="Times New Roman"/>
                <a:cs typeface="Times New Roman"/>
              </a:rPr>
              <a:t>g</a:t>
            </a:r>
            <a:r>
              <a:rPr sz="2000" b="1" spc="0" dirty="0" smtClean="0">
                <a:latin typeface="Times New Roman"/>
                <a:cs typeface="Times New Roman"/>
              </a:rPr>
              <a:t>ht)</a:t>
            </a:r>
            <a:r>
              <a:rPr sz="2000" b="1" spc="-79" dirty="0" smtClean="0">
                <a:latin typeface="Times New Roman"/>
                <a:cs typeface="Times New Roman"/>
              </a:rPr>
              <a:t>)</a:t>
            </a:r>
            <a:r>
              <a:rPr sz="2000" b="1" spc="0" dirty="0" smtClean="0">
                <a:latin typeface="Times New Roman"/>
                <a:cs typeface="Times New Roman"/>
              </a:rPr>
              <a:t>;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2743200" y="3714750"/>
            <a:ext cx="4010025" cy="19240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56602" y="721711"/>
            <a:ext cx="5935899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4"/>
              </a:lnSpc>
              <a:spcBef>
                <a:spcPts val="190"/>
              </a:spcBef>
            </a:pP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C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c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u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</a:t>
            </a:r>
            <a:r>
              <a:rPr sz="3600" spc="3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Ba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an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c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</a:t>
            </a:r>
            <a:r>
              <a:rPr sz="3600" spc="3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Fa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c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56602" y="2246854"/>
            <a:ext cx="6252887" cy="118903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9873">
              <a:lnSpc>
                <a:spcPts val="2795"/>
              </a:lnSpc>
              <a:spcBef>
                <a:spcPts val="139"/>
              </a:spcBef>
            </a:pPr>
            <a:r>
              <a:rPr sz="2925" spc="0" baseline="4667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925" spc="461" baseline="4667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600" spc="-25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B</a:t>
            </a:r>
            <a:r>
              <a:rPr sz="3600" spc="1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F</a:t>
            </a:r>
            <a:r>
              <a:rPr sz="3600" spc="-4" baseline="4831" dirty="0" smtClean="0">
                <a:solidFill>
                  <a:srgbClr val="404040"/>
                </a:solidFill>
                <a:latin typeface="Times New Roman"/>
                <a:cs typeface="Times New Roman"/>
              </a:rPr>
              <a:t>=</a:t>
            </a:r>
            <a:r>
              <a:rPr sz="3600" spc="-75" baseline="4831" dirty="0" smtClean="0">
                <a:latin typeface="Times New Roman"/>
                <a:cs typeface="Times New Roman"/>
              </a:rPr>
              <a:t>h</a:t>
            </a:r>
            <a:r>
              <a:rPr sz="3600" spc="-14" baseline="4831" dirty="0" smtClean="0">
                <a:latin typeface="Times New Roman"/>
                <a:cs typeface="Times New Roman"/>
              </a:rPr>
              <a:t>e</a:t>
            </a:r>
            <a:r>
              <a:rPr sz="3600" spc="4" baseline="4831" dirty="0" smtClean="0">
                <a:latin typeface="Times New Roman"/>
                <a:cs typeface="Times New Roman"/>
              </a:rPr>
              <a:t>i</a:t>
            </a:r>
            <a:r>
              <a:rPr sz="3600" spc="-75" baseline="4831" dirty="0" smtClean="0">
                <a:latin typeface="Times New Roman"/>
                <a:cs typeface="Times New Roman"/>
              </a:rPr>
              <a:t>gh</a:t>
            </a:r>
            <a:r>
              <a:rPr sz="3600" spc="4" baseline="4831" dirty="0" smtClean="0">
                <a:latin typeface="Times New Roman"/>
                <a:cs typeface="Times New Roman"/>
              </a:rPr>
              <a:t>t</a:t>
            </a:r>
            <a:r>
              <a:rPr sz="3600" spc="25" baseline="4831" dirty="0" smtClean="0">
                <a:latin typeface="Times New Roman"/>
                <a:cs typeface="Times New Roman"/>
              </a:rPr>
              <a:t>(</a:t>
            </a:r>
            <a:r>
              <a:rPr sz="3600" spc="4" baseline="4831" dirty="0" smtClean="0">
                <a:latin typeface="Times New Roman"/>
                <a:cs typeface="Times New Roman"/>
              </a:rPr>
              <a:t>t</a:t>
            </a:r>
            <a:r>
              <a:rPr sz="3600" spc="-50" baseline="4831" dirty="0" smtClean="0">
                <a:latin typeface="Times New Roman"/>
                <a:cs typeface="Times New Roman"/>
              </a:rPr>
              <a:t>-</a:t>
            </a:r>
            <a:r>
              <a:rPr sz="3600" spc="0" baseline="4831" dirty="0" smtClean="0">
                <a:latin typeface="Times New Roman"/>
                <a:cs typeface="Times New Roman"/>
              </a:rPr>
              <a:t>&gt;</a:t>
            </a:r>
            <a:r>
              <a:rPr sz="3600" spc="14" baseline="4831" dirty="0" smtClean="0">
                <a:latin typeface="Times New Roman"/>
                <a:cs typeface="Times New Roman"/>
              </a:rPr>
              <a:t>r</a:t>
            </a:r>
            <a:r>
              <a:rPr sz="3600" spc="0" baseline="4831" dirty="0" smtClean="0">
                <a:latin typeface="Times New Roman"/>
                <a:cs typeface="Times New Roman"/>
              </a:rPr>
              <a:t>i</a:t>
            </a:r>
            <a:r>
              <a:rPr sz="3600" spc="-69" baseline="4831" dirty="0" smtClean="0">
                <a:latin typeface="Times New Roman"/>
                <a:cs typeface="Times New Roman"/>
              </a:rPr>
              <a:t>g</a:t>
            </a:r>
            <a:r>
              <a:rPr sz="3600" spc="-75" baseline="4831" dirty="0" smtClean="0">
                <a:latin typeface="Times New Roman"/>
                <a:cs typeface="Times New Roman"/>
              </a:rPr>
              <a:t>h</a:t>
            </a:r>
            <a:r>
              <a:rPr sz="3600" spc="0" baseline="4831" dirty="0" smtClean="0">
                <a:latin typeface="Times New Roman"/>
                <a:cs typeface="Times New Roman"/>
              </a:rPr>
              <a:t>t)</a:t>
            </a:r>
            <a:r>
              <a:rPr sz="3600" spc="340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-</a:t>
            </a:r>
            <a:r>
              <a:rPr sz="3600" spc="29" baseline="4831" dirty="0" smtClean="0">
                <a:latin typeface="Times New Roman"/>
                <a:cs typeface="Times New Roman"/>
              </a:rPr>
              <a:t> </a:t>
            </a:r>
            <a:r>
              <a:rPr sz="3600" spc="-75" baseline="4831" dirty="0" smtClean="0">
                <a:latin typeface="Times New Roman"/>
                <a:cs typeface="Times New Roman"/>
              </a:rPr>
              <a:t>h</a:t>
            </a:r>
            <a:r>
              <a:rPr sz="3600" spc="-14" baseline="4831" dirty="0" smtClean="0">
                <a:latin typeface="Times New Roman"/>
                <a:cs typeface="Times New Roman"/>
              </a:rPr>
              <a:t>e</a:t>
            </a:r>
            <a:r>
              <a:rPr sz="3600" spc="0" baseline="4831" dirty="0" smtClean="0">
                <a:latin typeface="Times New Roman"/>
                <a:cs typeface="Times New Roman"/>
              </a:rPr>
              <a:t>i</a:t>
            </a:r>
            <a:r>
              <a:rPr sz="3600" spc="-69" baseline="4831" dirty="0" smtClean="0">
                <a:latin typeface="Times New Roman"/>
                <a:cs typeface="Times New Roman"/>
              </a:rPr>
              <a:t>g</a:t>
            </a:r>
            <a:r>
              <a:rPr sz="3600" spc="-75" baseline="4831" dirty="0" smtClean="0">
                <a:latin typeface="Times New Roman"/>
                <a:cs typeface="Times New Roman"/>
              </a:rPr>
              <a:t>h</a:t>
            </a:r>
            <a:r>
              <a:rPr sz="3600" spc="0" baseline="4831" dirty="0" smtClean="0">
                <a:latin typeface="Times New Roman"/>
                <a:cs typeface="Times New Roman"/>
              </a:rPr>
              <a:t>t</a:t>
            </a:r>
            <a:r>
              <a:rPr sz="3600" spc="29" baseline="4831" dirty="0" smtClean="0">
                <a:latin typeface="Times New Roman"/>
                <a:cs typeface="Times New Roman"/>
              </a:rPr>
              <a:t>(</a:t>
            </a:r>
            <a:r>
              <a:rPr sz="3600" spc="14" baseline="4831" dirty="0" smtClean="0">
                <a:latin typeface="Times New Roman"/>
                <a:cs typeface="Times New Roman"/>
              </a:rPr>
              <a:t>t</a:t>
            </a:r>
            <a:r>
              <a:rPr sz="3600" spc="-50" baseline="4831" dirty="0" smtClean="0">
                <a:latin typeface="Times New Roman"/>
                <a:cs typeface="Times New Roman"/>
              </a:rPr>
              <a:t>-</a:t>
            </a:r>
            <a:r>
              <a:rPr sz="3600" spc="0" baseline="4831" dirty="0" smtClean="0">
                <a:latin typeface="Times New Roman"/>
                <a:cs typeface="Times New Roman"/>
              </a:rPr>
              <a:t>&gt;l</a:t>
            </a:r>
            <a:r>
              <a:rPr sz="3600" spc="-9" baseline="4831" dirty="0" smtClean="0">
                <a:latin typeface="Times New Roman"/>
                <a:cs typeface="Times New Roman"/>
              </a:rPr>
              <a:t>e</a:t>
            </a:r>
            <a:r>
              <a:rPr sz="3600" spc="-50" baseline="4831" dirty="0" smtClean="0">
                <a:latin typeface="Times New Roman"/>
                <a:cs typeface="Times New Roman"/>
              </a:rPr>
              <a:t>f</a:t>
            </a:r>
            <a:r>
              <a:rPr sz="3600" spc="0" baseline="4831" dirty="0" smtClean="0">
                <a:latin typeface="Times New Roman"/>
                <a:cs typeface="Times New Roman"/>
              </a:rPr>
              <a:t>t)</a:t>
            </a:r>
            <a:endParaRPr sz="2400">
              <a:latin typeface="Times New Roman"/>
              <a:cs typeface="Times New Roman"/>
            </a:endParaRPr>
          </a:p>
          <a:p>
            <a:pPr marL="355917" indent="-343217">
              <a:lnSpc>
                <a:spcPts val="2860"/>
              </a:lnSpc>
              <a:spcBef>
                <a:spcPts val="858"/>
              </a:spcBef>
            </a:pPr>
            <a:r>
              <a:rPr sz="19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950" spc="461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400" spc="-39" dirty="0" smtClean="0">
                <a:latin typeface="Times New Roman"/>
                <a:cs typeface="Times New Roman"/>
              </a:rPr>
              <a:t>T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0" dirty="0" smtClean="0">
                <a:latin typeface="Times New Roman"/>
                <a:cs typeface="Times New Roman"/>
              </a:rPr>
              <a:t>e</a:t>
            </a:r>
            <a:r>
              <a:rPr sz="2400" spc="13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b</a:t>
            </a:r>
            <a:r>
              <a:rPr sz="2400" spc="-9" dirty="0" smtClean="0">
                <a:latin typeface="Times New Roman"/>
                <a:cs typeface="Times New Roman"/>
              </a:rPr>
              <a:t>a</a:t>
            </a:r>
            <a:r>
              <a:rPr sz="2400" spc="4" dirty="0" smtClean="0">
                <a:latin typeface="Times New Roman"/>
                <a:cs typeface="Times New Roman"/>
              </a:rPr>
              <a:t>l</a:t>
            </a:r>
            <a:r>
              <a:rPr sz="2400" spc="-14" dirty="0" smtClean="0">
                <a:latin typeface="Times New Roman"/>
                <a:cs typeface="Times New Roman"/>
              </a:rPr>
              <a:t>a</a:t>
            </a:r>
            <a:r>
              <a:rPr sz="2400" spc="-75" dirty="0" smtClean="0">
                <a:latin typeface="Times New Roman"/>
                <a:cs typeface="Times New Roman"/>
              </a:rPr>
              <a:t>n</a:t>
            </a:r>
            <a:r>
              <a:rPr sz="2400" spc="-14" dirty="0" smtClean="0">
                <a:latin typeface="Times New Roman"/>
                <a:cs typeface="Times New Roman"/>
              </a:rPr>
              <a:t>c</a:t>
            </a:r>
            <a:r>
              <a:rPr sz="2400" spc="0" dirty="0" smtClean="0">
                <a:latin typeface="Times New Roman"/>
                <a:cs typeface="Times New Roman"/>
              </a:rPr>
              <a:t>e</a:t>
            </a:r>
            <a:r>
              <a:rPr sz="2400" spc="59" dirty="0" smtClean="0">
                <a:latin typeface="Times New Roman"/>
                <a:cs typeface="Times New Roman"/>
              </a:rPr>
              <a:t> </a:t>
            </a:r>
            <a:r>
              <a:rPr sz="2400" spc="-50" dirty="0" smtClean="0">
                <a:latin typeface="Times New Roman"/>
                <a:cs typeface="Times New Roman"/>
              </a:rPr>
              <a:t>f</a:t>
            </a:r>
            <a:r>
              <a:rPr sz="2400" spc="-14" dirty="0" smtClean="0">
                <a:latin typeface="Times New Roman"/>
                <a:cs typeface="Times New Roman"/>
              </a:rPr>
              <a:t>ac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or</a:t>
            </a:r>
            <a:r>
              <a:rPr sz="2400" spc="89" dirty="0" smtClean="0">
                <a:latin typeface="Times New Roman"/>
                <a:cs typeface="Times New Roman"/>
              </a:rPr>
              <a:t> </a:t>
            </a:r>
            <a:r>
              <a:rPr sz="2400" spc="19" dirty="0" smtClean="0">
                <a:latin typeface="Times New Roman"/>
                <a:cs typeface="Times New Roman"/>
              </a:rPr>
              <a:t>(</a:t>
            </a:r>
            <a:r>
              <a:rPr sz="2400" spc="0" dirty="0" smtClean="0">
                <a:latin typeface="Times New Roman"/>
                <a:cs typeface="Times New Roman"/>
              </a:rPr>
              <a:t>b</a:t>
            </a:r>
            <a:r>
              <a:rPr sz="2400" spc="-50" dirty="0" smtClean="0">
                <a:latin typeface="Times New Roman"/>
                <a:cs typeface="Times New Roman"/>
              </a:rPr>
              <a:t>f</a:t>
            </a:r>
            <a:r>
              <a:rPr sz="2400" spc="0" dirty="0" smtClean="0">
                <a:latin typeface="Times New Roman"/>
                <a:cs typeface="Times New Roman"/>
              </a:rPr>
              <a:t>)</a:t>
            </a:r>
            <a:r>
              <a:rPr sz="2400" spc="1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of</a:t>
            </a:r>
            <a:r>
              <a:rPr sz="2400" spc="-50" dirty="0" smtClean="0">
                <a:latin typeface="Times New Roman"/>
                <a:cs typeface="Times New Roman"/>
              </a:rPr>
              <a:t> </a:t>
            </a:r>
            <a:r>
              <a:rPr sz="2400" spc="-14" dirty="0" smtClean="0">
                <a:latin typeface="Times New Roman"/>
                <a:cs typeface="Times New Roman"/>
              </a:rPr>
              <a:t>a</a:t>
            </a:r>
            <a:r>
              <a:rPr sz="2400" spc="0" dirty="0" smtClean="0">
                <a:latin typeface="Times New Roman"/>
                <a:cs typeface="Times New Roman"/>
              </a:rPr>
              <a:t>n</a:t>
            </a:r>
            <a:r>
              <a:rPr sz="2400" spc="-75" dirty="0" smtClean="0">
                <a:latin typeface="Times New Roman"/>
                <a:cs typeface="Times New Roman"/>
              </a:rPr>
              <a:t> </a:t>
            </a:r>
            <a:r>
              <a:rPr sz="2400" spc="-384" dirty="0" smtClean="0">
                <a:latin typeface="Times New Roman"/>
                <a:cs typeface="Times New Roman"/>
              </a:rPr>
              <a:t>A</a:t>
            </a:r>
            <a:r>
              <a:rPr sz="2400" spc="-9" dirty="0" smtClean="0">
                <a:latin typeface="Times New Roman"/>
                <a:cs typeface="Times New Roman"/>
              </a:rPr>
              <a:t>V</a:t>
            </a:r>
            <a:r>
              <a:rPr sz="2400" spc="0" dirty="0" smtClean="0">
                <a:latin typeface="Times New Roman"/>
                <a:cs typeface="Times New Roman"/>
              </a:rPr>
              <a:t>L</a:t>
            </a:r>
            <a:r>
              <a:rPr sz="2400" spc="-25" dirty="0" smtClean="0">
                <a:latin typeface="Times New Roman"/>
                <a:cs typeface="Times New Roman"/>
              </a:rPr>
              <a:t> 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25" dirty="0" smtClean="0">
                <a:latin typeface="Times New Roman"/>
                <a:cs typeface="Times New Roman"/>
              </a:rPr>
              <a:t>r</a:t>
            </a:r>
            <a:r>
              <a:rPr sz="2400" spc="-14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e</a:t>
            </a:r>
            <a:r>
              <a:rPr sz="2400" spc="-14" dirty="0" smtClean="0">
                <a:latin typeface="Times New Roman"/>
                <a:cs typeface="Times New Roman"/>
              </a:rPr>
              <a:t> </a:t>
            </a:r>
            <a:r>
              <a:rPr sz="2400" spc="-144" dirty="0" smtClean="0">
                <a:latin typeface="Times New Roman"/>
                <a:cs typeface="Times New Roman"/>
              </a:rPr>
              <a:t>m</a:t>
            </a:r>
            <a:r>
              <a:rPr sz="2400" spc="-14" dirty="0" smtClean="0">
                <a:latin typeface="Times New Roman"/>
                <a:cs typeface="Times New Roman"/>
              </a:rPr>
              <a:t>a</a:t>
            </a:r>
            <a:r>
              <a:rPr sz="2400" spc="0" dirty="0" smtClean="0">
                <a:latin typeface="Times New Roman"/>
                <a:cs typeface="Times New Roman"/>
              </a:rPr>
              <a:t>y</a:t>
            </a:r>
            <a:r>
              <a:rPr sz="2400" spc="14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-9" dirty="0" smtClean="0">
                <a:latin typeface="Times New Roman"/>
                <a:cs typeface="Times New Roman"/>
              </a:rPr>
              <a:t>a</a:t>
            </a:r>
            <a:r>
              <a:rPr sz="2400" spc="0" dirty="0" smtClean="0">
                <a:latin typeface="Times New Roman"/>
                <a:cs typeface="Times New Roman"/>
              </a:rPr>
              <a:t>ke </a:t>
            </a:r>
            <a:r>
              <a:rPr sz="2400" spc="-75" dirty="0" smtClean="0">
                <a:latin typeface="Times New Roman"/>
                <a:cs typeface="Times New Roman"/>
              </a:rPr>
              <a:t>v</a:t>
            </a:r>
            <a:r>
              <a:rPr sz="2400" spc="-14" dirty="0" smtClean="0">
                <a:latin typeface="Times New Roman"/>
                <a:cs typeface="Times New Roman"/>
              </a:rPr>
              <a:t>a</a:t>
            </a:r>
            <a:r>
              <a:rPr sz="2400" spc="0" dirty="0" smtClean="0">
                <a:latin typeface="Times New Roman"/>
                <a:cs typeface="Times New Roman"/>
              </a:rPr>
              <a:t>l</a:t>
            </a:r>
            <a:r>
              <a:rPr sz="2400" spc="-69" dirty="0" smtClean="0">
                <a:latin typeface="Times New Roman"/>
                <a:cs typeface="Times New Roman"/>
              </a:rPr>
              <a:t>u</a:t>
            </a:r>
            <a:r>
              <a:rPr sz="2400" spc="-14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s</a:t>
            </a:r>
            <a:r>
              <a:rPr sz="2400" spc="194" dirty="0" smtClean="0">
                <a:latin typeface="Times New Roman"/>
                <a:cs typeface="Times New Roman"/>
              </a:rPr>
              <a:t> 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1, 0, +1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018359" y="2742789"/>
            <a:ext cx="1662965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on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o</a:t>
            </a:r>
            <a:r>
              <a:rPr sz="2400" spc="-75" dirty="0" smtClean="0">
                <a:latin typeface="Times New Roman"/>
                <a:cs typeface="Times New Roman"/>
              </a:rPr>
              <a:t>n</a:t>
            </a:r>
            <a:r>
              <a:rPr sz="2400" spc="0" dirty="0" smtClean="0">
                <a:latin typeface="Times New Roman"/>
                <a:cs typeface="Times New Roman"/>
              </a:rPr>
              <a:t>e</a:t>
            </a:r>
            <a:r>
              <a:rPr sz="2400" spc="5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of</a:t>
            </a:r>
            <a:r>
              <a:rPr sz="2400" spc="1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-69" dirty="0" smtClean="0">
                <a:latin typeface="Times New Roman"/>
                <a:cs typeface="Times New Roman"/>
              </a:rPr>
              <a:t>h</a:t>
            </a:r>
            <a:r>
              <a:rPr sz="2400" spc="0" dirty="0" smtClean="0">
                <a:latin typeface="Times New Roman"/>
                <a:cs typeface="Times New Roman"/>
              </a:rPr>
              <a:t>e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1343025" y="1676400"/>
            <a:ext cx="6229350" cy="38576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756602" y="721711"/>
            <a:ext cx="5794694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4"/>
              </a:lnSpc>
              <a:spcBef>
                <a:spcPts val="190"/>
              </a:spcBef>
            </a:pPr>
            <a:r>
              <a:rPr sz="3600" spc="-25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h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5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600" spc="-4" dirty="0" smtClean="0">
                <a:solidFill>
                  <a:srgbClr val="90C225"/>
                </a:solidFill>
                <a:latin typeface="Trebuchet MS"/>
                <a:cs typeface="Trebuchet MS"/>
              </a:rPr>
              <a:t>g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.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to</a:t>
            </a:r>
            <a:r>
              <a:rPr sz="3600" spc="-2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9" dirty="0" smtClean="0">
                <a:solidFill>
                  <a:srgbClr val="90C225"/>
                </a:solidFill>
                <a:latin typeface="Trebuchet MS"/>
                <a:cs typeface="Trebuchet MS"/>
              </a:rPr>
              <a:t>c</a:t>
            </a:r>
            <a:r>
              <a:rPr sz="3600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600" spc="9" dirty="0" smtClean="0">
                <a:solidFill>
                  <a:srgbClr val="90C225"/>
                </a:solidFill>
                <a:latin typeface="Trebuchet MS"/>
                <a:cs typeface="Trebuchet MS"/>
              </a:rPr>
              <a:t>c</a:t>
            </a:r>
            <a:r>
              <a:rPr sz="3600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u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600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te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B</a:t>
            </a:r>
            <a:r>
              <a:rPr sz="3600" spc="-689" dirty="0" smtClean="0">
                <a:solidFill>
                  <a:srgbClr val="90C225"/>
                </a:solidFill>
                <a:latin typeface="Trebuchet MS"/>
                <a:cs typeface="Trebuchet MS"/>
              </a:rPr>
              <a:t>F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,</a:t>
            </a:r>
            <a:endParaRPr sz="36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2343150" y="2781300"/>
            <a:ext cx="7524750" cy="27146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56602" y="721711"/>
            <a:ext cx="6588228" cy="102666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15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S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</a:t>
            </a:r>
            <a:r>
              <a:rPr sz="3600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600" spc="2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-144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-4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-69" dirty="0" smtClean="0">
                <a:solidFill>
                  <a:srgbClr val="90C225"/>
                </a:solidFill>
                <a:latin typeface="Trebuchet MS"/>
                <a:cs typeface="Trebuchet MS"/>
              </a:rPr>
              <a:t>W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th</a:t>
            </a:r>
            <a:r>
              <a:rPr sz="3600" spc="25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-25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f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-3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25" dirty="0" smtClean="0">
                <a:solidFill>
                  <a:srgbClr val="90C225"/>
                </a:solidFill>
                <a:latin typeface="Trebuchet MS"/>
                <a:cs typeface="Trebuchet MS"/>
              </a:rPr>
              <a:t>(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25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</a:t>
            </a:r>
            <a:r>
              <a:rPr sz="3600" spc="-25" dirty="0" smtClean="0">
                <a:solidFill>
                  <a:srgbClr val="90C225"/>
                </a:solidFill>
                <a:latin typeface="Trebuchet MS"/>
                <a:cs typeface="Trebuchet MS"/>
              </a:rPr>
              <a:t>h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endParaRPr sz="3600">
              <a:latin typeface="Trebuchet MS"/>
              <a:cs typeface="Trebuchet MS"/>
            </a:endParaRPr>
          </a:p>
          <a:p>
            <a:pPr marL="12700" marR="68675">
              <a:lnSpc>
                <a:spcPts val="4170"/>
              </a:lnSpc>
              <a:spcBef>
                <a:spcPts val="112"/>
              </a:spcBef>
            </a:pPr>
            <a:r>
              <a:rPr sz="3600" spc="-144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)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6602" y="2246854"/>
            <a:ext cx="7211487" cy="33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5"/>
              </a:lnSpc>
              <a:spcBef>
                <a:spcPts val="130"/>
              </a:spcBef>
            </a:pPr>
            <a:r>
              <a:rPr sz="2925" spc="0" baseline="116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925" spc="461" baseline="116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600" spc="19" baseline="1207" dirty="0" smtClean="0">
                <a:latin typeface="Times New Roman"/>
                <a:cs typeface="Times New Roman"/>
              </a:rPr>
              <a:t>I</a:t>
            </a:r>
            <a:r>
              <a:rPr sz="3600" spc="-139" baseline="1207" dirty="0" smtClean="0">
                <a:latin typeface="Times New Roman"/>
                <a:cs typeface="Times New Roman"/>
              </a:rPr>
              <a:t>m</a:t>
            </a:r>
            <a:r>
              <a:rPr sz="3600" spc="0" baseline="1207" dirty="0" smtClean="0">
                <a:latin typeface="Times New Roman"/>
                <a:cs typeface="Times New Roman"/>
              </a:rPr>
              <a:t>b</a:t>
            </a:r>
            <a:r>
              <a:rPr sz="3600" spc="-14" baseline="1207" dirty="0" smtClean="0">
                <a:latin typeface="Times New Roman"/>
                <a:cs typeface="Times New Roman"/>
              </a:rPr>
              <a:t>a</a:t>
            </a:r>
            <a:r>
              <a:rPr sz="3600" spc="0" baseline="1207" dirty="0" smtClean="0">
                <a:latin typeface="Times New Roman"/>
                <a:cs typeface="Times New Roman"/>
              </a:rPr>
              <a:t>l</a:t>
            </a:r>
            <a:r>
              <a:rPr sz="3600" spc="-9" baseline="1207" dirty="0" smtClean="0">
                <a:latin typeface="Times New Roman"/>
                <a:cs typeface="Times New Roman"/>
              </a:rPr>
              <a:t>a</a:t>
            </a:r>
            <a:r>
              <a:rPr sz="3600" spc="-75" baseline="1207" dirty="0" smtClean="0">
                <a:latin typeface="Times New Roman"/>
                <a:cs typeface="Times New Roman"/>
              </a:rPr>
              <a:t>n</a:t>
            </a:r>
            <a:r>
              <a:rPr sz="3600" spc="-14" baseline="1207" dirty="0" smtClean="0">
                <a:latin typeface="Times New Roman"/>
                <a:cs typeface="Times New Roman"/>
              </a:rPr>
              <a:t>c</a:t>
            </a:r>
            <a:r>
              <a:rPr sz="3600" spc="0" baseline="1207" dirty="0" smtClean="0">
                <a:latin typeface="Times New Roman"/>
                <a:cs typeface="Times New Roman"/>
              </a:rPr>
              <a:t>e</a:t>
            </a:r>
            <a:r>
              <a:rPr sz="3600" spc="204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o</a:t>
            </a:r>
            <a:r>
              <a:rPr sz="3600" spc="-14" baseline="1207" dirty="0" smtClean="0">
                <a:latin typeface="Times New Roman"/>
                <a:cs typeface="Times New Roman"/>
              </a:rPr>
              <a:t>cc</a:t>
            </a:r>
            <a:r>
              <a:rPr sz="3600" spc="-75" baseline="1207" dirty="0" smtClean="0">
                <a:latin typeface="Times New Roman"/>
                <a:cs typeface="Times New Roman"/>
              </a:rPr>
              <a:t>u</a:t>
            </a:r>
            <a:r>
              <a:rPr sz="3600" spc="0" baseline="1207" dirty="0" smtClean="0">
                <a:latin typeface="Times New Roman"/>
                <a:cs typeface="Times New Roman"/>
              </a:rPr>
              <a:t>r</a:t>
            </a:r>
            <a:r>
              <a:rPr sz="3600" spc="94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w</a:t>
            </a:r>
            <a:r>
              <a:rPr sz="3600" spc="-84" baseline="1207" dirty="0" smtClean="0">
                <a:latin typeface="Times New Roman"/>
                <a:cs typeface="Times New Roman"/>
              </a:rPr>
              <a:t>h</a:t>
            </a:r>
            <a:r>
              <a:rPr sz="3600" spc="-14" baseline="1207" dirty="0" smtClean="0">
                <a:latin typeface="Times New Roman"/>
                <a:cs typeface="Times New Roman"/>
              </a:rPr>
              <a:t>e</a:t>
            </a:r>
            <a:r>
              <a:rPr sz="3600" spc="0" baseline="1207" dirty="0" smtClean="0">
                <a:latin typeface="Times New Roman"/>
                <a:cs typeface="Times New Roman"/>
              </a:rPr>
              <a:t>n</a:t>
            </a:r>
            <a:r>
              <a:rPr sz="3600" spc="69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i</a:t>
            </a:r>
            <a:r>
              <a:rPr sz="3600" spc="-69" baseline="1207" dirty="0" smtClean="0">
                <a:latin typeface="Times New Roman"/>
                <a:cs typeface="Times New Roman"/>
              </a:rPr>
              <a:t>n</a:t>
            </a:r>
            <a:r>
              <a:rPr sz="3600" spc="-109" baseline="1207" dirty="0" smtClean="0">
                <a:latin typeface="Times New Roman"/>
                <a:cs typeface="Times New Roman"/>
              </a:rPr>
              <a:t>s</a:t>
            </a:r>
            <a:r>
              <a:rPr sz="3600" spc="-14" baseline="1207" dirty="0" smtClean="0">
                <a:latin typeface="Times New Roman"/>
                <a:cs typeface="Times New Roman"/>
              </a:rPr>
              <a:t>e</a:t>
            </a:r>
            <a:r>
              <a:rPr sz="3600" spc="19" baseline="1207" dirty="0" smtClean="0">
                <a:latin typeface="Times New Roman"/>
                <a:cs typeface="Times New Roman"/>
              </a:rPr>
              <a:t>r</a:t>
            </a:r>
            <a:r>
              <a:rPr sz="3600" spc="0" baseline="1207" dirty="0" smtClean="0">
                <a:latin typeface="Times New Roman"/>
                <a:cs typeface="Times New Roman"/>
              </a:rPr>
              <a:t>t</a:t>
            </a:r>
            <a:r>
              <a:rPr sz="3600" spc="9" baseline="1207" dirty="0" smtClean="0">
                <a:latin typeface="Times New Roman"/>
                <a:cs typeface="Times New Roman"/>
              </a:rPr>
              <a:t>i</a:t>
            </a:r>
            <a:r>
              <a:rPr sz="3600" spc="-75" baseline="1207" dirty="0" smtClean="0">
                <a:latin typeface="Times New Roman"/>
                <a:cs typeface="Times New Roman"/>
              </a:rPr>
              <a:t>n</a:t>
            </a:r>
            <a:r>
              <a:rPr sz="3600" spc="0" baseline="1207" dirty="0" smtClean="0">
                <a:latin typeface="Times New Roman"/>
                <a:cs typeface="Times New Roman"/>
              </a:rPr>
              <a:t>g</a:t>
            </a:r>
            <a:r>
              <a:rPr sz="3600" spc="219" baseline="1207" dirty="0" smtClean="0">
                <a:latin typeface="Times New Roman"/>
                <a:cs typeface="Times New Roman"/>
              </a:rPr>
              <a:t> </a:t>
            </a:r>
            <a:r>
              <a:rPr sz="3600" spc="-14" baseline="1207" dirty="0" smtClean="0">
                <a:latin typeface="Times New Roman"/>
                <a:cs typeface="Times New Roman"/>
              </a:rPr>
              <a:t>a</a:t>
            </a:r>
            <a:r>
              <a:rPr sz="3600" spc="0" baseline="1207" dirty="0" smtClean="0">
                <a:latin typeface="Times New Roman"/>
                <a:cs typeface="Times New Roman"/>
              </a:rPr>
              <a:t>t </a:t>
            </a:r>
            <a:r>
              <a:rPr sz="3600" spc="-34" baseline="1207" dirty="0" smtClean="0">
                <a:latin typeface="Times New Roman"/>
                <a:cs typeface="Times New Roman"/>
              </a:rPr>
              <a:t>L</a:t>
            </a:r>
            <a:r>
              <a:rPr sz="3600" spc="-14" baseline="1207" dirty="0" smtClean="0">
                <a:latin typeface="Times New Roman"/>
                <a:cs typeface="Times New Roman"/>
              </a:rPr>
              <a:t>e</a:t>
            </a:r>
            <a:r>
              <a:rPr sz="3600" spc="-50" baseline="1207" dirty="0" smtClean="0">
                <a:latin typeface="Times New Roman"/>
                <a:cs typeface="Times New Roman"/>
              </a:rPr>
              <a:t>f</a:t>
            </a:r>
            <a:r>
              <a:rPr sz="3600" spc="0" baseline="1207" dirty="0" smtClean="0">
                <a:latin typeface="Times New Roman"/>
                <a:cs typeface="Times New Roman"/>
              </a:rPr>
              <a:t>t</a:t>
            </a:r>
            <a:r>
              <a:rPr sz="3600" spc="79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of</a:t>
            </a:r>
            <a:r>
              <a:rPr sz="3600" spc="19" baseline="1207" dirty="0" smtClean="0">
                <a:latin typeface="Times New Roman"/>
                <a:cs typeface="Times New Roman"/>
              </a:rPr>
              <a:t> </a:t>
            </a:r>
            <a:r>
              <a:rPr sz="3600" spc="-39" baseline="1207" dirty="0" smtClean="0">
                <a:latin typeface="Times New Roman"/>
                <a:cs typeface="Times New Roman"/>
              </a:rPr>
              <a:t>L</a:t>
            </a:r>
            <a:r>
              <a:rPr sz="3600" spc="-14" baseline="1207" dirty="0" smtClean="0">
                <a:latin typeface="Times New Roman"/>
                <a:cs typeface="Times New Roman"/>
              </a:rPr>
              <a:t>e</a:t>
            </a:r>
            <a:r>
              <a:rPr sz="3600" spc="-50" baseline="1207" dirty="0" smtClean="0">
                <a:latin typeface="Times New Roman"/>
                <a:cs typeface="Times New Roman"/>
              </a:rPr>
              <a:t>f</a:t>
            </a:r>
            <a:r>
              <a:rPr sz="3600" spc="0" baseline="1207" dirty="0" smtClean="0">
                <a:latin typeface="Times New Roman"/>
                <a:cs typeface="Times New Roman"/>
              </a:rPr>
              <a:t>t</a:t>
            </a:r>
            <a:r>
              <a:rPr sz="3600" spc="79" baseline="1207" dirty="0" smtClean="0">
                <a:latin typeface="Times New Roman"/>
                <a:cs typeface="Times New Roman"/>
              </a:rPr>
              <a:t> </a:t>
            </a:r>
            <a:r>
              <a:rPr sz="3600" spc="-109" baseline="1207" dirty="0" smtClean="0">
                <a:latin typeface="Times New Roman"/>
                <a:cs typeface="Times New Roman"/>
              </a:rPr>
              <a:t>s</a:t>
            </a:r>
            <a:r>
              <a:rPr sz="3600" spc="-75" baseline="1207" dirty="0" smtClean="0">
                <a:latin typeface="Times New Roman"/>
                <a:cs typeface="Times New Roman"/>
              </a:rPr>
              <a:t>u</a:t>
            </a:r>
            <a:r>
              <a:rPr sz="3600" spc="0" baseline="1207" dirty="0" smtClean="0">
                <a:latin typeface="Times New Roman"/>
                <a:cs typeface="Times New Roman"/>
              </a:rPr>
              <a:t>b</a:t>
            </a:r>
            <a:r>
              <a:rPr sz="3600" spc="219" baseline="1207" dirty="0" smtClean="0">
                <a:latin typeface="Times New Roman"/>
                <a:cs typeface="Times New Roman"/>
              </a:rPr>
              <a:t> </a:t>
            </a:r>
            <a:r>
              <a:rPr sz="3600" spc="0" baseline="1207" dirty="0" smtClean="0">
                <a:latin typeface="Times New Roman"/>
                <a:cs typeface="Times New Roman"/>
              </a:rPr>
              <a:t>t</a:t>
            </a:r>
            <a:r>
              <a:rPr sz="3600" spc="29" baseline="1207" dirty="0" smtClean="0">
                <a:latin typeface="Times New Roman"/>
                <a:cs typeface="Times New Roman"/>
              </a:rPr>
              <a:t>r</a:t>
            </a:r>
            <a:r>
              <a:rPr sz="3600" spc="-14" baseline="1207" dirty="0" smtClean="0">
                <a:latin typeface="Times New Roman"/>
                <a:cs typeface="Times New Roman"/>
              </a:rPr>
              <a:t>ee</a:t>
            </a:r>
            <a:r>
              <a:rPr sz="3600" spc="0" baseline="1207" dirty="0" smtClean="0">
                <a:latin typeface="Times New Roman"/>
                <a:cs typeface="Times New Roman"/>
              </a:rPr>
              <a:t>,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756602" y="721711"/>
            <a:ext cx="2317967" cy="483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4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RR</a:t>
            </a:r>
            <a:r>
              <a:rPr sz="3600" spc="-25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-144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u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1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6602" y="1774794"/>
            <a:ext cx="6671736" cy="47757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573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pos</a:t>
            </a:r>
            <a:r>
              <a:rPr sz="2400" spc="-39" dirty="0" smtClean="0">
                <a:latin typeface="Times New Roman"/>
                <a:cs typeface="Times New Roman"/>
              </a:rPr>
              <a:t> </a:t>
            </a:r>
            <a:r>
              <a:rPr sz="2400" spc="9" dirty="0" smtClean="0">
                <a:latin typeface="Times New Roman"/>
                <a:cs typeface="Times New Roman"/>
              </a:rPr>
              <a:t>S</a:t>
            </a:r>
            <a:r>
              <a:rPr sz="2400" spc="-175" dirty="0" smtClean="0">
                <a:latin typeface="Times New Roman"/>
                <a:cs typeface="Times New Roman"/>
              </a:rPr>
              <a:t>R</a:t>
            </a:r>
            <a:r>
              <a:rPr sz="2400" spc="-94" dirty="0" smtClean="0">
                <a:latin typeface="Times New Roman"/>
                <a:cs typeface="Times New Roman"/>
              </a:rPr>
              <a:t>W</a:t>
            </a:r>
            <a:r>
              <a:rPr sz="2400" spc="-39" dirty="0" smtClean="0">
                <a:latin typeface="Times New Roman"/>
                <a:cs typeface="Times New Roman"/>
              </a:rPr>
              <a:t>L</a:t>
            </a:r>
            <a:r>
              <a:rPr sz="2400" spc="25" dirty="0" smtClean="0">
                <a:latin typeface="Times New Roman"/>
                <a:cs typeface="Times New Roman"/>
              </a:rPr>
              <a:t>(</a:t>
            </a:r>
            <a:r>
              <a:rPr sz="2400" spc="-4" dirty="0" smtClean="0">
                <a:latin typeface="Times New Roman"/>
                <a:cs typeface="Times New Roman"/>
              </a:rPr>
              <a:t>po</a:t>
            </a:r>
            <a:r>
              <a:rPr sz="2400" spc="0" dirty="0" smtClean="0">
                <a:latin typeface="Times New Roman"/>
                <a:cs typeface="Times New Roman"/>
              </a:rPr>
              <a:t>s</a:t>
            </a:r>
            <a:r>
              <a:rPr sz="2400" spc="189" dirty="0" smtClean="0">
                <a:latin typeface="Times New Roman"/>
                <a:cs typeface="Times New Roman"/>
              </a:rPr>
              <a:t> </a:t>
            </a:r>
            <a:r>
              <a:rPr sz="2400" spc="-4" dirty="0" smtClean="0">
                <a:latin typeface="Times New Roman"/>
                <a:cs typeface="Times New Roman"/>
              </a:rPr>
              <a:t>k2)</a:t>
            </a:r>
            <a:endParaRPr sz="2400">
              <a:latin typeface="Times New Roman"/>
              <a:cs typeface="Times New Roman"/>
            </a:endParaRPr>
          </a:p>
          <a:p>
            <a:pPr marL="12700" marR="52573">
              <a:lnSpc>
                <a:spcPct val="95825"/>
              </a:lnSpc>
              <a:spcBef>
                <a:spcPts val="101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{</a:t>
            </a:r>
            <a:endParaRPr sz="2400">
              <a:latin typeface="Times New Roman"/>
              <a:cs typeface="Times New Roman"/>
            </a:endParaRPr>
          </a:p>
          <a:p>
            <a:pPr marL="470217" marR="52573">
              <a:lnSpc>
                <a:spcPct val="95825"/>
              </a:lnSpc>
              <a:spcBef>
                <a:spcPts val="1070"/>
              </a:spcBef>
            </a:pPr>
            <a:r>
              <a:rPr sz="2400" spc="0" dirty="0" smtClean="0">
                <a:latin typeface="Times New Roman"/>
                <a:cs typeface="Times New Roman"/>
              </a:rPr>
              <a:t>pos</a:t>
            </a:r>
            <a:r>
              <a:rPr sz="2400" spc="-34" dirty="0" smtClean="0">
                <a:latin typeface="Times New Roman"/>
                <a:cs typeface="Times New Roman"/>
              </a:rPr>
              <a:t> </a:t>
            </a:r>
            <a:r>
              <a:rPr sz="2400" spc="-4" dirty="0" smtClean="0">
                <a:latin typeface="Times New Roman"/>
                <a:cs typeface="Times New Roman"/>
              </a:rPr>
              <a:t>k1;</a:t>
            </a:r>
            <a:endParaRPr sz="2400">
              <a:latin typeface="Times New Roman"/>
              <a:cs typeface="Times New Roman"/>
            </a:endParaRPr>
          </a:p>
          <a:p>
            <a:pPr marL="470217" marR="52573">
              <a:lnSpc>
                <a:spcPct val="95825"/>
              </a:lnSpc>
              <a:spcBef>
                <a:spcPts val="114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k1=k</a:t>
            </a:r>
            <a:r>
              <a:rPr sz="2400" spc="-4" dirty="0" smtClean="0">
                <a:latin typeface="Times New Roman"/>
                <a:cs typeface="Times New Roman"/>
              </a:rPr>
              <a:t>2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&gt;l</a:t>
            </a:r>
            <a:r>
              <a:rPr sz="2400" spc="-14" dirty="0" smtClean="0">
                <a:latin typeface="Times New Roman"/>
                <a:cs typeface="Times New Roman"/>
              </a:rPr>
              <a:t>e</a:t>
            </a:r>
            <a:r>
              <a:rPr sz="2400" spc="-50" dirty="0" smtClean="0">
                <a:latin typeface="Times New Roman"/>
                <a:cs typeface="Times New Roman"/>
              </a:rPr>
              <a:t>f</a:t>
            </a:r>
            <a:r>
              <a:rPr sz="2400" spc="0" dirty="0" smtClean="0">
                <a:latin typeface="Times New Roman"/>
                <a:cs typeface="Times New Roman"/>
              </a:rPr>
              <a:t>t;</a:t>
            </a:r>
            <a:endParaRPr sz="2400">
              <a:latin typeface="Times New Roman"/>
              <a:cs typeface="Times New Roman"/>
            </a:endParaRPr>
          </a:p>
          <a:p>
            <a:pPr marL="470217" marR="52573">
              <a:lnSpc>
                <a:spcPct val="95825"/>
              </a:lnSpc>
              <a:spcBef>
                <a:spcPts val="1146"/>
              </a:spcBef>
            </a:pPr>
            <a:r>
              <a:rPr sz="2400" spc="0" dirty="0" smtClean="0">
                <a:latin typeface="Times New Roman"/>
                <a:cs typeface="Times New Roman"/>
              </a:rPr>
              <a:t>k2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&gt;le</a:t>
            </a:r>
            <a:r>
              <a:rPr sz="2400" spc="-54" dirty="0" smtClean="0">
                <a:latin typeface="Times New Roman"/>
                <a:cs typeface="Times New Roman"/>
              </a:rPr>
              <a:t>f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=k</a:t>
            </a:r>
            <a:r>
              <a:rPr sz="2400" spc="-9" dirty="0" smtClean="0">
                <a:latin typeface="Times New Roman"/>
                <a:cs typeface="Times New Roman"/>
              </a:rPr>
              <a:t>1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</a:t>
            </a:r>
            <a:r>
              <a:rPr sz="2400" spc="19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i</a:t>
            </a:r>
            <a:r>
              <a:rPr sz="2400" spc="-64" dirty="0" smtClean="0">
                <a:latin typeface="Times New Roman"/>
                <a:cs typeface="Times New Roman"/>
              </a:rPr>
              <a:t>g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0" dirty="0" smtClean="0">
                <a:latin typeface="Times New Roman"/>
                <a:cs typeface="Times New Roman"/>
              </a:rPr>
              <a:t>t;</a:t>
            </a:r>
            <a:endParaRPr sz="2400">
              <a:latin typeface="Times New Roman"/>
              <a:cs typeface="Times New Roman"/>
            </a:endParaRPr>
          </a:p>
          <a:p>
            <a:pPr marL="470217" marR="52573">
              <a:lnSpc>
                <a:spcPct val="95825"/>
              </a:lnSpc>
              <a:spcBef>
                <a:spcPts val="1144"/>
              </a:spcBef>
            </a:pPr>
            <a:r>
              <a:rPr sz="2400" spc="0" dirty="0" smtClean="0">
                <a:latin typeface="Times New Roman"/>
                <a:cs typeface="Times New Roman"/>
              </a:rPr>
              <a:t>k1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</a:t>
            </a:r>
            <a:r>
              <a:rPr sz="2400" spc="19" dirty="0" smtClean="0">
                <a:latin typeface="Times New Roman"/>
                <a:cs typeface="Times New Roman"/>
              </a:rPr>
              <a:t>r</a:t>
            </a:r>
            <a:r>
              <a:rPr sz="2400" spc="4" dirty="0" smtClean="0">
                <a:latin typeface="Times New Roman"/>
                <a:cs typeface="Times New Roman"/>
              </a:rPr>
              <a:t>i</a:t>
            </a:r>
            <a:r>
              <a:rPr sz="2400" spc="-75" dirty="0" smtClean="0">
                <a:latin typeface="Times New Roman"/>
                <a:cs typeface="Times New Roman"/>
              </a:rPr>
              <a:t>gh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=k2;</a:t>
            </a:r>
            <a:endParaRPr sz="2400">
              <a:latin typeface="Times New Roman"/>
              <a:cs typeface="Times New Roman"/>
            </a:endParaRPr>
          </a:p>
          <a:p>
            <a:pPr marL="470217">
              <a:lnSpc>
                <a:spcPct val="95825"/>
              </a:lnSpc>
              <a:spcBef>
                <a:spcPts val="1070"/>
              </a:spcBef>
            </a:pPr>
            <a:r>
              <a:rPr sz="2400" spc="0" dirty="0" smtClean="0">
                <a:latin typeface="Times New Roman"/>
                <a:cs typeface="Times New Roman"/>
              </a:rPr>
              <a:t>k2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0" dirty="0" smtClean="0">
                <a:latin typeface="Times New Roman"/>
                <a:cs typeface="Times New Roman"/>
              </a:rPr>
              <a:t>=1+</a:t>
            </a:r>
            <a:r>
              <a:rPr sz="2400" spc="-144" dirty="0" smtClean="0">
                <a:latin typeface="Times New Roman"/>
                <a:cs typeface="Times New Roman"/>
              </a:rPr>
              <a:t>m</a:t>
            </a:r>
            <a:r>
              <a:rPr sz="2400" spc="-14" dirty="0" smtClean="0">
                <a:latin typeface="Times New Roman"/>
                <a:cs typeface="Times New Roman"/>
              </a:rPr>
              <a:t>a</a:t>
            </a:r>
            <a:r>
              <a:rPr sz="2400" spc="-75" dirty="0" smtClean="0">
                <a:latin typeface="Times New Roman"/>
                <a:cs typeface="Times New Roman"/>
              </a:rPr>
              <a:t>x</a:t>
            </a:r>
            <a:r>
              <a:rPr sz="2400" spc="25" dirty="0" smtClean="0">
                <a:latin typeface="Times New Roman"/>
                <a:cs typeface="Times New Roman"/>
              </a:rPr>
              <a:t>(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-14" dirty="0" smtClean="0">
                <a:latin typeface="Times New Roman"/>
                <a:cs typeface="Times New Roman"/>
              </a:rPr>
              <a:t>e</a:t>
            </a:r>
            <a:r>
              <a:rPr sz="2400" spc="79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g</a:t>
            </a:r>
            <a:r>
              <a:rPr sz="2400" spc="-69" dirty="0" smtClean="0">
                <a:latin typeface="Times New Roman"/>
                <a:cs typeface="Times New Roman"/>
              </a:rPr>
              <a:t>h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25" dirty="0" smtClean="0">
                <a:latin typeface="Times New Roman"/>
                <a:cs typeface="Times New Roman"/>
              </a:rPr>
              <a:t>(</a:t>
            </a:r>
            <a:r>
              <a:rPr sz="2400" spc="0" dirty="0" smtClean="0">
                <a:latin typeface="Times New Roman"/>
                <a:cs typeface="Times New Roman"/>
              </a:rPr>
              <a:t>k</a:t>
            </a:r>
            <a:r>
              <a:rPr sz="2400" spc="-9" dirty="0" smtClean="0">
                <a:latin typeface="Times New Roman"/>
                <a:cs typeface="Times New Roman"/>
              </a:rPr>
              <a:t>2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&gt;l</a:t>
            </a:r>
            <a:r>
              <a:rPr sz="2400" spc="59" dirty="0" smtClean="0">
                <a:latin typeface="Times New Roman"/>
                <a:cs typeface="Times New Roman"/>
              </a:rPr>
              <a:t>e</a:t>
            </a:r>
            <a:r>
              <a:rPr sz="2400" spc="-50" dirty="0" smtClean="0">
                <a:latin typeface="Times New Roman"/>
                <a:cs typeface="Times New Roman"/>
              </a:rPr>
              <a:t>f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29" dirty="0" smtClean="0">
                <a:latin typeface="Times New Roman"/>
                <a:cs typeface="Times New Roman"/>
              </a:rPr>
              <a:t>)</a:t>
            </a:r>
            <a:r>
              <a:rPr sz="2400" spc="69" dirty="0" smtClean="0">
                <a:latin typeface="Times New Roman"/>
                <a:cs typeface="Times New Roman"/>
              </a:rPr>
              <a:t>,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-14" dirty="0" smtClean="0">
                <a:latin typeface="Times New Roman"/>
                <a:cs typeface="Times New Roman"/>
              </a:rPr>
              <a:t>e</a:t>
            </a:r>
            <a:r>
              <a:rPr sz="2400" spc="79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g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29" dirty="0" smtClean="0">
                <a:latin typeface="Times New Roman"/>
                <a:cs typeface="Times New Roman"/>
              </a:rPr>
              <a:t>(</a:t>
            </a:r>
            <a:r>
              <a:rPr sz="2400" spc="0" dirty="0" smtClean="0">
                <a:latin typeface="Times New Roman"/>
                <a:cs typeface="Times New Roman"/>
              </a:rPr>
              <a:t>k</a:t>
            </a:r>
            <a:r>
              <a:rPr sz="2400" spc="25" dirty="0" smtClean="0">
                <a:latin typeface="Times New Roman"/>
                <a:cs typeface="Times New Roman"/>
              </a:rPr>
              <a:t>2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</a:t>
            </a:r>
            <a:r>
              <a:rPr sz="2400" spc="14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ig</a:t>
            </a:r>
            <a:r>
              <a:rPr sz="2400" spc="-69" dirty="0" smtClean="0">
                <a:latin typeface="Times New Roman"/>
                <a:cs typeface="Times New Roman"/>
              </a:rPr>
              <a:t>h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29" dirty="0" smtClean="0">
                <a:latin typeface="Times New Roman"/>
                <a:cs typeface="Times New Roman"/>
              </a:rPr>
              <a:t>)</a:t>
            </a:r>
            <a:r>
              <a:rPr sz="2400" spc="19" dirty="0" smtClean="0">
                <a:latin typeface="Times New Roman"/>
                <a:cs typeface="Times New Roman"/>
              </a:rPr>
              <a:t>)</a:t>
            </a:r>
            <a:r>
              <a:rPr sz="2400" spc="0" dirty="0" smtClean="0"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  <a:p>
            <a:pPr marL="470217" marR="52573">
              <a:lnSpc>
                <a:spcPct val="95825"/>
              </a:lnSpc>
              <a:spcBef>
                <a:spcPts val="1146"/>
              </a:spcBef>
            </a:pPr>
            <a:r>
              <a:rPr sz="2400" spc="0" dirty="0" smtClean="0">
                <a:latin typeface="Times New Roman"/>
                <a:cs typeface="Times New Roman"/>
              </a:rPr>
              <a:t>k</a:t>
            </a:r>
            <a:r>
              <a:rPr sz="2400" spc="-4" dirty="0" smtClean="0">
                <a:latin typeface="Times New Roman"/>
                <a:cs typeface="Times New Roman"/>
              </a:rPr>
              <a:t>1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</a:t>
            </a:r>
            <a:r>
              <a:rPr sz="2400" spc="-79" dirty="0" smtClean="0">
                <a:latin typeface="Times New Roman"/>
                <a:cs typeface="Times New Roman"/>
              </a:rPr>
              <a:t>h</a:t>
            </a:r>
            <a:r>
              <a:rPr sz="2400" spc="0" dirty="0" smtClean="0">
                <a:latin typeface="Times New Roman"/>
                <a:cs typeface="Times New Roman"/>
              </a:rPr>
              <a:t>=1</a:t>
            </a:r>
            <a:r>
              <a:rPr sz="2400" spc="-4" dirty="0" smtClean="0">
                <a:latin typeface="Times New Roman"/>
                <a:cs typeface="Times New Roman"/>
              </a:rPr>
              <a:t>+</a:t>
            </a:r>
            <a:r>
              <a:rPr sz="2400" spc="-144" dirty="0" smtClean="0">
                <a:latin typeface="Times New Roman"/>
                <a:cs typeface="Times New Roman"/>
              </a:rPr>
              <a:t>m</a:t>
            </a:r>
            <a:r>
              <a:rPr sz="2400" spc="-14" dirty="0" smtClean="0">
                <a:latin typeface="Times New Roman"/>
                <a:cs typeface="Times New Roman"/>
              </a:rPr>
              <a:t>a</a:t>
            </a:r>
            <a:r>
              <a:rPr sz="2400" spc="-75" dirty="0" smtClean="0">
                <a:latin typeface="Times New Roman"/>
                <a:cs typeface="Times New Roman"/>
              </a:rPr>
              <a:t>x</a:t>
            </a:r>
            <a:r>
              <a:rPr sz="2400" spc="25" dirty="0" smtClean="0">
                <a:latin typeface="Times New Roman"/>
                <a:cs typeface="Times New Roman"/>
              </a:rPr>
              <a:t>(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-14" dirty="0" smtClean="0">
                <a:latin typeface="Times New Roman"/>
                <a:cs typeface="Times New Roman"/>
              </a:rPr>
              <a:t>e</a:t>
            </a:r>
            <a:r>
              <a:rPr sz="2400" spc="79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g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25" dirty="0" smtClean="0">
                <a:latin typeface="Times New Roman"/>
                <a:cs typeface="Times New Roman"/>
              </a:rPr>
              <a:t>(</a:t>
            </a:r>
            <a:r>
              <a:rPr sz="2400" spc="0" dirty="0" smtClean="0">
                <a:latin typeface="Times New Roman"/>
                <a:cs typeface="Times New Roman"/>
              </a:rPr>
              <a:t>k</a:t>
            </a:r>
            <a:r>
              <a:rPr sz="2400" spc="-19" dirty="0" smtClean="0">
                <a:latin typeface="Times New Roman"/>
                <a:cs typeface="Times New Roman"/>
              </a:rPr>
              <a:t>1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0" dirty="0" smtClean="0">
                <a:latin typeface="Times New Roman"/>
                <a:cs typeface="Times New Roman"/>
              </a:rPr>
              <a:t>&gt;l</a:t>
            </a:r>
            <a:r>
              <a:rPr sz="2400" spc="54" dirty="0" smtClean="0">
                <a:latin typeface="Times New Roman"/>
                <a:cs typeface="Times New Roman"/>
              </a:rPr>
              <a:t>e</a:t>
            </a:r>
            <a:r>
              <a:rPr sz="2400" spc="-50" dirty="0" smtClean="0">
                <a:latin typeface="Times New Roman"/>
                <a:cs typeface="Times New Roman"/>
              </a:rPr>
              <a:t>f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29" dirty="0" smtClean="0">
                <a:latin typeface="Times New Roman"/>
                <a:cs typeface="Times New Roman"/>
              </a:rPr>
              <a:t>)</a:t>
            </a:r>
            <a:r>
              <a:rPr sz="2400" spc="0" dirty="0" smtClean="0">
                <a:latin typeface="Times New Roman"/>
                <a:cs typeface="Times New Roman"/>
              </a:rPr>
              <a:t>,k2</a:t>
            </a:r>
            <a:r>
              <a:rPr sz="2400" spc="-50" dirty="0" smtClean="0">
                <a:latin typeface="Times New Roman"/>
                <a:cs typeface="Times New Roman"/>
              </a:rPr>
              <a:t>-</a:t>
            </a:r>
            <a:r>
              <a:rPr sz="2400" spc="64" dirty="0" smtClean="0">
                <a:latin typeface="Times New Roman"/>
                <a:cs typeface="Times New Roman"/>
              </a:rPr>
              <a:t>&gt;</a:t>
            </a:r>
            <a:r>
              <a:rPr sz="2400" spc="-75" dirty="0" smtClean="0">
                <a:latin typeface="Times New Roman"/>
                <a:cs typeface="Times New Roman"/>
              </a:rPr>
              <a:t>h</a:t>
            </a:r>
            <a:r>
              <a:rPr sz="2400" spc="19" dirty="0" smtClean="0">
                <a:latin typeface="Times New Roman"/>
                <a:cs typeface="Times New Roman"/>
              </a:rPr>
              <a:t>)</a:t>
            </a:r>
            <a:r>
              <a:rPr sz="2400" spc="0" dirty="0" smtClean="0"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  <a:p>
            <a:pPr marL="470217" marR="52573">
              <a:lnSpc>
                <a:spcPct val="95825"/>
              </a:lnSpc>
              <a:spcBef>
                <a:spcPts val="1144"/>
              </a:spcBef>
            </a:pPr>
            <a:r>
              <a:rPr sz="2400" spc="25" dirty="0" smtClean="0">
                <a:latin typeface="Times New Roman"/>
                <a:cs typeface="Times New Roman"/>
              </a:rPr>
              <a:t>r</a:t>
            </a:r>
            <a:r>
              <a:rPr sz="2400" spc="-14" dirty="0" smtClean="0">
                <a:latin typeface="Times New Roman"/>
                <a:cs typeface="Times New Roman"/>
              </a:rPr>
              <a:t>e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-75" dirty="0" smtClean="0">
                <a:latin typeface="Times New Roman"/>
                <a:cs typeface="Times New Roman"/>
              </a:rPr>
              <a:t>u</a:t>
            </a:r>
            <a:r>
              <a:rPr sz="2400" spc="25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n k1;</a:t>
            </a:r>
            <a:endParaRPr sz="2400">
              <a:latin typeface="Times New Roman"/>
              <a:cs typeface="Times New Roman"/>
            </a:endParaRPr>
          </a:p>
          <a:p>
            <a:pPr marL="12700" marR="52573">
              <a:lnSpc>
                <a:spcPct val="95825"/>
              </a:lnSpc>
              <a:spcBef>
                <a:spcPts val="114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}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547</Words>
  <Application>Microsoft Office PowerPoint</Application>
  <PresentationFormat>Custom</PresentationFormat>
  <Paragraphs>131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USER</cp:lastModifiedBy>
  <cp:revision>7</cp:revision>
  <dcterms:modified xsi:type="dcterms:W3CDTF">2022-08-23T08:43:29Z</dcterms:modified>
</cp:coreProperties>
</file>