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74" y="3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4C91D-75B2-4771-ABC4-CB3100E2477F}" type="datetimeFigureOut">
              <a:rPr lang="en-US" smtClean="0"/>
              <a:pPr/>
              <a:t>8/17/2022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49ACF-A56A-49CE-B3F1-76D9D76C1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843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49ACF-A56A-49CE-B3F1-76D9D76C19F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295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49ACF-A56A-49CE-B3F1-76D9D76C19F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093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4.png"/><Relationship Id="rId7" Type="http://schemas.openxmlformats.org/officeDocument/2006/relationships/image" Target="../media/image10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9.png"/><Relationship Id="rId5" Type="http://schemas.openxmlformats.org/officeDocument/2006/relationships/image" Target="../media/image31.png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110.png"/><Relationship Id="rId4" Type="http://schemas.openxmlformats.org/officeDocument/2006/relationships/image" Target="../media/image10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1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0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05129" y="518286"/>
            <a:ext cx="7941586" cy="627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800" dirty="0"/>
              <a:t>E.G.S. </a:t>
            </a:r>
            <a:r>
              <a:rPr lang="en-US" sz="2800" dirty="0" err="1"/>
              <a:t>Pillay</a:t>
            </a:r>
            <a:r>
              <a:rPr lang="en-US" sz="2800" dirty="0"/>
              <a:t> Engineering College, </a:t>
            </a:r>
            <a:r>
              <a:rPr lang="en-US" sz="2800" dirty="0" err="1"/>
              <a:t>Nagapattinam</a:t>
            </a:r>
            <a:endParaRPr lang="en-US" sz="2800" dirty="0"/>
          </a:p>
          <a:p>
            <a:pPr algn="ctr"/>
            <a:r>
              <a:rPr lang="en-US" sz="2000" dirty="0"/>
              <a:t>Department of Computer Science and Engineering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59788" y="1600201"/>
            <a:ext cx="6946011" cy="838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08913" marR="1243904" algn="ctr">
              <a:lnSpc>
                <a:spcPts val="2970"/>
              </a:lnSpc>
            </a:pP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D</a:t>
            </a:r>
            <a:r>
              <a:rPr sz="4500" b="1" spc="-19" baseline="3640" dirty="0" smtClean="0">
                <a:solidFill>
                  <a:srgbClr val="C00000"/>
                </a:solidFill>
                <a:latin typeface="Calibri"/>
                <a:cs typeface="Calibri"/>
              </a:rPr>
              <a:t>at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4500" b="1" spc="-34" baseline="364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Struc</a:t>
            </a:r>
            <a:r>
              <a:rPr sz="4500" b="1" spc="9" baseline="364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u</a:t>
            </a:r>
            <a:r>
              <a:rPr sz="4500" b="1" spc="-34" baseline="3640" dirty="0" smtClean="0">
                <a:solidFill>
                  <a:srgbClr val="C00000"/>
                </a:solidFill>
                <a:latin typeface="Calibri"/>
                <a:cs typeface="Calibri"/>
              </a:rPr>
              <a:t>r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es</a:t>
            </a:r>
            <a:r>
              <a:rPr sz="4500" b="1" spc="-24" baseline="364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(</a:t>
            </a:r>
            <a:r>
              <a:rPr lang="en-US" sz="4500" b="1" baseline="3640" dirty="0">
                <a:solidFill>
                  <a:srgbClr val="C00000"/>
                </a:solidFill>
                <a:latin typeface="Calibri"/>
                <a:cs typeface="Calibri"/>
              </a:rPr>
              <a:t>1702CS301</a:t>
            </a:r>
            <a:r>
              <a:rPr sz="4500" b="1" spc="0" baseline="3640" dirty="0" smtClean="0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71594" y="2578354"/>
            <a:ext cx="697523" cy="4258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10"/>
              </a:lnSpc>
              <a:spcBef>
                <a:spcPts val="165"/>
              </a:spcBef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93645" y="2597785"/>
            <a:ext cx="903633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76399" y="2546984"/>
            <a:ext cx="6629399" cy="5772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lang="en-US" sz="3000" b="1" dirty="0">
                <a:solidFill>
                  <a:srgbClr val="00AF50"/>
                </a:solidFill>
                <a:latin typeface="Calibri"/>
                <a:cs typeface="Calibri"/>
              </a:rPr>
              <a:t>UNIT 1 LINEAR DATA STRUCTURES – LIST</a:t>
            </a:r>
            <a:endParaRPr sz="3000" b="1" dirty="0">
              <a:solidFill>
                <a:srgbClr val="00AF50"/>
              </a:solidFill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407033" y="3352800"/>
            <a:ext cx="6363319" cy="198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94738" marR="2128009" algn="ctr">
              <a:lnSpc>
                <a:spcPts val="3155"/>
              </a:lnSpc>
              <a:spcBef>
                <a:spcPts val="157"/>
              </a:spcBef>
            </a:pPr>
            <a:r>
              <a:rPr lang="en-US" sz="4500" b="1" spc="-34" baseline="2730" dirty="0" smtClean="0">
                <a:solidFill>
                  <a:srgbClr val="FF0000"/>
                </a:solidFill>
                <a:latin typeface="Calibri"/>
                <a:cs typeface="Calibri"/>
              </a:rPr>
              <a:t>Prepar</a:t>
            </a:r>
            <a:r>
              <a:rPr sz="4500" b="1" spc="0" baseline="2730" smtClean="0">
                <a:solidFill>
                  <a:srgbClr val="FF0000"/>
                </a:solidFill>
                <a:latin typeface="Calibri"/>
                <a:cs typeface="Calibri"/>
              </a:rPr>
              <a:t>ed </a:t>
            </a:r>
            <a:r>
              <a:rPr sz="4500" b="1" spc="-9" baseline="2730" smtClean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4500" b="1" spc="0" baseline="2730" smtClean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endParaRPr lang="en-IN" sz="3000" b="1" spc="0" baseline="2730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marL="2094738" marR="2128009" algn="ctr">
              <a:lnSpc>
                <a:spcPts val="3155"/>
              </a:lnSpc>
              <a:spcBef>
                <a:spcPts val="157"/>
              </a:spcBef>
            </a:pPr>
            <a:r>
              <a:rPr lang="en-IN" sz="3000" b="1" spc="0" baseline="2730" smtClean="0">
                <a:solidFill>
                  <a:srgbClr val="FF0000"/>
                </a:solidFill>
                <a:latin typeface="Calibri"/>
                <a:cs typeface="Calibri"/>
              </a:rPr>
              <a:t>P.VENNILA</a:t>
            </a:r>
            <a:r>
              <a:rPr lang="en-IN" sz="3000" b="1" spc="0" smtClean="0">
                <a:solidFill>
                  <a:srgbClr val="FF0000"/>
                </a:solidFill>
                <a:latin typeface="Calibri"/>
                <a:cs typeface="Calibri"/>
              </a:rPr>
              <a:t> AP/CSE</a:t>
            </a:r>
            <a:endParaRPr lang="en-US" sz="3000" b="1" spc="0" dirty="0" smtClean="0">
              <a:solidFill>
                <a:srgbClr val="00AF50"/>
              </a:solidFill>
              <a:latin typeface="Calibri"/>
              <a:cs typeface="Calibri"/>
            </a:endParaRPr>
          </a:p>
          <a:p>
            <a:pPr marL="143426" marR="176900" algn="ctr">
              <a:lnSpc>
                <a:spcPts val="3515"/>
              </a:lnSpc>
              <a:spcBef>
                <a:spcPts val="17"/>
              </a:spcBef>
            </a:pP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Departme</a:t>
            </a:r>
            <a:r>
              <a:rPr sz="3000" b="1" spc="-34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t</a:t>
            </a:r>
            <a:r>
              <a:rPr sz="3000" b="1" spc="-14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of</a:t>
            </a:r>
            <a:r>
              <a:rPr sz="3000" b="1" spc="-14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C</a:t>
            </a:r>
            <a:r>
              <a:rPr sz="3000" b="1" spc="-9" dirty="0" smtClean="0">
                <a:solidFill>
                  <a:srgbClr val="00AF50"/>
                </a:solidFill>
                <a:latin typeface="Calibri"/>
                <a:cs typeface="Calibri"/>
              </a:rPr>
              <a:t>o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m</a:t>
            </a:r>
            <a:r>
              <a:rPr sz="3000" b="1" spc="-9" dirty="0" smtClean="0">
                <a:solidFill>
                  <a:srgbClr val="00AF50"/>
                </a:solidFill>
                <a:latin typeface="Calibri"/>
                <a:cs typeface="Calibri"/>
              </a:rPr>
              <a:t>p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u</a:t>
            </a:r>
            <a:r>
              <a:rPr sz="3000" b="1" spc="-34" dirty="0" smtClean="0">
                <a:solidFill>
                  <a:srgbClr val="00AF50"/>
                </a:solidFill>
                <a:latin typeface="Calibri"/>
                <a:cs typeface="Calibri"/>
              </a:rPr>
              <a:t>t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er Science</a:t>
            </a:r>
            <a:r>
              <a:rPr sz="3000" b="1" spc="-19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a</a:t>
            </a:r>
            <a:r>
              <a:rPr sz="3000" b="1" spc="-9" dirty="0" smtClean="0">
                <a:solidFill>
                  <a:srgbClr val="00AF50"/>
                </a:solidFill>
                <a:latin typeface="Calibri"/>
                <a:cs typeface="Calibri"/>
              </a:rPr>
              <a:t>n</a:t>
            </a:r>
            <a:r>
              <a:rPr sz="3000" b="1" spc="0" dirty="0" smtClean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endParaRPr sz="3000" dirty="0">
              <a:latin typeface="Calibri"/>
              <a:cs typeface="Calibri"/>
            </a:endParaRPr>
          </a:p>
          <a:p>
            <a:pPr marL="2190750" marR="2223342" algn="ctr">
              <a:lnSpc>
                <a:spcPts val="2970"/>
              </a:lnSpc>
            </a:pPr>
            <a:r>
              <a:rPr sz="4500" b="1" spc="0" baseline="3640" dirty="0" smtClean="0">
                <a:solidFill>
                  <a:srgbClr val="00AF50"/>
                </a:solidFill>
                <a:latin typeface="Calibri"/>
                <a:cs typeface="Calibri"/>
              </a:rPr>
              <a:t>Engineering</a:t>
            </a:r>
            <a:endParaRPr sz="3000" dirty="0"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34791"/>
            <a:ext cx="769657" cy="710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535940" y="623824"/>
            <a:ext cx="2227974" cy="13675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Ar</a:t>
            </a:r>
            <a:r>
              <a:rPr sz="6000" b="1" spc="-89" baseline="3413" dirty="0" smtClean="0">
                <a:latin typeface="Calibri"/>
                <a:cs typeface="Calibri"/>
              </a:rPr>
              <a:t>r</a:t>
            </a:r>
            <a:r>
              <a:rPr sz="6000" b="1" spc="-7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y</a:t>
            </a:r>
            <a:r>
              <a:rPr sz="6000" b="1" spc="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95825"/>
              </a:lnSpc>
              <a:spcBef>
                <a:spcPts val="3355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8840" y="1655191"/>
            <a:ext cx="3089434" cy="1148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Co</a:t>
            </a:r>
            <a:r>
              <a:rPr sz="3900" spc="4" baseline="3150" dirty="0" smtClean="0">
                <a:latin typeface="Calibri"/>
                <a:cs typeface="Calibri"/>
              </a:rPr>
              <a:t>l</a:t>
            </a:r>
            <a:r>
              <a:rPr sz="3900" spc="0" baseline="3150" dirty="0" smtClean="0">
                <a:latin typeface="Calibri"/>
                <a:cs typeface="Calibri"/>
              </a:rPr>
              <a:t>le</a:t>
            </a:r>
            <a:r>
              <a:rPr sz="3900" spc="9" baseline="3150" dirty="0" smtClean="0">
                <a:latin typeface="Calibri"/>
                <a:cs typeface="Calibri"/>
              </a:rPr>
              <a:t>c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9" baseline="3150" dirty="0" smtClean="0">
                <a:latin typeface="Calibri"/>
                <a:cs typeface="Calibri"/>
              </a:rPr>
              <a:t>i</a:t>
            </a:r>
            <a:r>
              <a:rPr sz="3900" spc="0" baseline="3150" dirty="0" smtClean="0">
                <a:latin typeface="Calibri"/>
                <a:cs typeface="Calibri"/>
              </a:rPr>
              <a:t>on</a:t>
            </a:r>
            <a:r>
              <a:rPr sz="3900" spc="-9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of eleme</a:t>
            </a:r>
            <a:r>
              <a:rPr sz="3900" spc="-9" baseline="3150" dirty="0" smtClean="0">
                <a:latin typeface="Calibri"/>
                <a:cs typeface="Calibri"/>
              </a:rPr>
              <a:t>n</a:t>
            </a:r>
            <a:r>
              <a:rPr sz="3900" spc="0" baseline="3150" dirty="0" smtClean="0">
                <a:latin typeface="Calibri"/>
                <a:cs typeface="Calibri"/>
              </a:rPr>
              <a:t>ts</a:t>
            </a:r>
            <a:endParaRPr sz="2600">
              <a:latin typeface="Calibri"/>
              <a:cs typeface="Calibri"/>
            </a:endParaRPr>
          </a:p>
          <a:p>
            <a:pPr marL="12700" marR="1338">
              <a:lnSpc>
                <a:spcPts val="2810"/>
              </a:lnSpc>
              <a:spcBef>
                <a:spcPts val="488"/>
              </a:spcBef>
            </a:pPr>
            <a:r>
              <a:rPr sz="2600" spc="0" dirty="0" smtClean="0">
                <a:latin typeface="Calibri"/>
                <a:cs typeface="Calibri"/>
              </a:rPr>
              <a:t>El</a:t>
            </a:r>
            <a:r>
              <a:rPr sz="2600" spc="4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me</a:t>
            </a:r>
            <a:r>
              <a:rPr sz="2600" spc="-19" dirty="0" smtClean="0">
                <a:latin typeface="Calibri"/>
                <a:cs typeface="Calibri"/>
              </a:rPr>
              <a:t>n</a:t>
            </a:r>
            <a:r>
              <a:rPr sz="2600" spc="0" dirty="0" smtClean="0">
                <a:latin typeface="Calibri"/>
                <a:cs typeface="Calibri"/>
              </a:rPr>
              <a:t>ts</a:t>
            </a:r>
            <a:r>
              <a:rPr sz="2600" spc="-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in an </a:t>
            </a:r>
            <a:r>
              <a:rPr sz="2600" spc="4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r</a:t>
            </a:r>
            <a:r>
              <a:rPr sz="2600" spc="-34" dirty="0" smtClean="0">
                <a:latin typeface="Calibri"/>
                <a:cs typeface="Calibri"/>
              </a:rPr>
              <a:t>r</a:t>
            </a:r>
            <a:r>
              <a:rPr sz="2600" spc="-44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y is lo</a:t>
            </a:r>
            <a:r>
              <a:rPr sz="2600" spc="-14" dirty="0" smtClean="0">
                <a:latin typeface="Calibri"/>
                <a:cs typeface="Calibri"/>
              </a:rPr>
              <a:t>c</a:t>
            </a:r>
            <a:r>
              <a:rPr sz="2600" spc="-19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t</a:t>
            </a:r>
            <a:r>
              <a:rPr sz="2600" spc="9" dirty="0" smtClean="0">
                <a:latin typeface="Calibri"/>
                <a:cs typeface="Calibri"/>
              </a:rPr>
              <a:t>i</a:t>
            </a:r>
            <a:r>
              <a:rPr sz="2600" spc="0" dirty="0" smtClean="0">
                <a:latin typeface="Calibri"/>
                <a:cs typeface="Calibri"/>
              </a:rPr>
              <a:t>on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4676" y="1655191"/>
            <a:ext cx="248573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of same d</a:t>
            </a:r>
            <a:r>
              <a:rPr sz="3900" spc="-19" baseline="3150" dirty="0" smtClean="0">
                <a:latin typeface="Calibri"/>
                <a:cs typeface="Calibri"/>
              </a:rPr>
              <a:t>a</a:t>
            </a:r>
            <a:r>
              <a:rPr sz="3900" spc="-29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a </a:t>
            </a:r>
            <a:r>
              <a:rPr sz="3900" spc="9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ype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2071489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67983" y="2091435"/>
            <a:ext cx="934168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-19" baseline="3150" dirty="0" smtClean="0">
                <a:latin typeface="Calibri"/>
                <a:cs typeface="Calibri"/>
              </a:rPr>
              <a:t>st</a:t>
            </a:r>
            <a:r>
              <a:rPr sz="3900" spc="0" baseline="3150" dirty="0" smtClean="0">
                <a:latin typeface="Calibri"/>
                <a:cs typeface="Calibri"/>
              </a:rPr>
              <a:t>o</a:t>
            </a:r>
            <a:r>
              <a:rPr sz="3900" spc="-29" baseline="3150" dirty="0" smtClean="0">
                <a:latin typeface="Calibri"/>
                <a:cs typeface="Calibri"/>
              </a:rPr>
              <a:t>r</a:t>
            </a:r>
            <a:r>
              <a:rPr sz="3900" spc="0" baseline="3150" dirty="0" smtClean="0">
                <a:latin typeface="Calibri"/>
                <a:cs typeface="Calibri"/>
              </a:rPr>
              <a:t>ed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899587" y="2091435"/>
            <a:ext cx="324651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in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24673" y="2091435"/>
            <a:ext cx="1232801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ad</a:t>
            </a:r>
            <a:r>
              <a:rPr sz="3900" spc="4" baseline="3150" dirty="0" smtClean="0">
                <a:latin typeface="Calibri"/>
                <a:cs typeface="Calibri"/>
              </a:rPr>
              <a:t>j</a:t>
            </a:r>
            <a:r>
              <a:rPr sz="3900" spc="0" baseline="3150" dirty="0" smtClean="0">
                <a:latin typeface="Calibri"/>
                <a:cs typeface="Calibri"/>
              </a:rPr>
              <a:t>a</a:t>
            </a:r>
            <a:r>
              <a:rPr sz="3900" spc="4" baseline="3150" dirty="0" smtClean="0">
                <a:latin typeface="Calibri"/>
                <a:cs typeface="Calibri"/>
              </a:rPr>
              <a:t>c</a:t>
            </a:r>
            <a:r>
              <a:rPr sz="3900" spc="0" baseline="3150" dirty="0" smtClean="0">
                <a:latin typeface="Calibri"/>
                <a:cs typeface="Calibri"/>
              </a:rPr>
              <a:t>e</a:t>
            </a:r>
            <a:r>
              <a:rPr sz="3900" spc="-19" baseline="3150" dirty="0" smtClean="0">
                <a:latin typeface="Calibri"/>
                <a:cs typeface="Calibri"/>
              </a:rPr>
              <a:t>n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55238" y="2091435"/>
            <a:ext cx="1208883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memo</a:t>
            </a:r>
            <a:r>
              <a:rPr sz="3900" spc="14" baseline="3150" dirty="0" smtClean="0">
                <a:latin typeface="Calibri"/>
                <a:cs typeface="Calibri"/>
              </a:rPr>
              <a:t>r</a:t>
            </a:r>
            <a:r>
              <a:rPr sz="3900" spc="0" baseline="3150" dirty="0" smtClean="0">
                <a:latin typeface="Calibri"/>
                <a:cs typeface="Calibri"/>
              </a:rPr>
              <a:t>y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883916"/>
            <a:ext cx="107253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-29" baseline="3150" dirty="0" smtClean="0">
                <a:latin typeface="Calibri"/>
                <a:cs typeface="Calibri"/>
              </a:rPr>
              <a:t>S</a:t>
            </a:r>
            <a:r>
              <a:rPr sz="3900" b="1" spc="0" baseline="3150" dirty="0" smtClean="0">
                <a:latin typeface="Calibri"/>
                <a:cs typeface="Calibri"/>
              </a:rPr>
              <a:t>y</a:t>
            </a:r>
            <a:r>
              <a:rPr sz="3900" b="1" spc="-25" baseline="3150" dirty="0" smtClean="0">
                <a:latin typeface="Calibri"/>
                <a:cs typeface="Calibri"/>
              </a:rPr>
              <a:t>n</a:t>
            </a:r>
            <a:r>
              <a:rPr sz="3900" b="1" spc="-29" baseline="3150" dirty="0" smtClean="0">
                <a:latin typeface="Calibri"/>
                <a:cs typeface="Calibri"/>
              </a:rPr>
              <a:t>t</a:t>
            </a:r>
            <a:r>
              <a:rPr sz="3900" b="1" spc="-25" baseline="3150" dirty="0" smtClean="0">
                <a:latin typeface="Calibri"/>
                <a:cs typeface="Calibri"/>
              </a:rPr>
              <a:t>a</a:t>
            </a:r>
            <a:r>
              <a:rPr sz="3900" b="1" spc="0" baseline="3150" dirty="0" smtClean="0">
                <a:latin typeface="Calibri"/>
                <a:cs typeface="Calibri"/>
              </a:rPr>
              <a:t>x: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3299586"/>
            <a:ext cx="190906" cy="7924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5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306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40" y="3319551"/>
            <a:ext cx="2784750" cy="7924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d</a:t>
            </a:r>
            <a:r>
              <a:rPr sz="3900" spc="-19" baseline="3150" dirty="0" smtClean="0">
                <a:latin typeface="Calibri"/>
                <a:cs typeface="Calibri"/>
              </a:rPr>
              <a:t>a</a:t>
            </a:r>
            <a:r>
              <a:rPr sz="3900" spc="-29" baseline="3150" dirty="0" smtClean="0">
                <a:latin typeface="Calibri"/>
                <a:cs typeface="Calibri"/>
              </a:rPr>
              <a:t>t</a:t>
            </a:r>
            <a:r>
              <a:rPr sz="3900" spc="-19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type</a:t>
            </a:r>
            <a:r>
              <a:rPr sz="3900" spc="-19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ar</a:t>
            </a:r>
            <a:r>
              <a:rPr sz="3900" spc="-39" baseline="3150" dirty="0" smtClean="0">
                <a:latin typeface="Calibri"/>
                <a:cs typeface="Calibri"/>
              </a:rPr>
              <a:t>r</a:t>
            </a:r>
            <a:r>
              <a:rPr sz="3900" spc="-50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yna</a:t>
            </a:r>
            <a:r>
              <a:rPr sz="3900" spc="-14" baseline="3150" dirty="0" smtClean="0">
                <a:latin typeface="Calibri"/>
                <a:cs typeface="Calibri"/>
              </a:rPr>
              <a:t>m</a:t>
            </a:r>
            <a:r>
              <a:rPr sz="3900" spc="0" baseline="3150" dirty="0" smtClean="0">
                <a:latin typeface="Calibri"/>
                <a:cs typeface="Calibri"/>
              </a:rPr>
              <a:t>e</a:t>
            </a:r>
            <a:endParaRPr sz="2600">
              <a:latin typeface="Calibri"/>
              <a:cs typeface="Calibri"/>
            </a:endParaRPr>
          </a:p>
          <a:p>
            <a:pPr marL="12700" marR="49651">
              <a:lnSpc>
                <a:spcPct val="101725"/>
              </a:lnSpc>
              <a:spcBef>
                <a:spcPts val="122"/>
              </a:spcBef>
            </a:pPr>
            <a:r>
              <a:rPr sz="2600" spc="4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g:</a:t>
            </a:r>
            <a:r>
              <a:rPr sz="2600" spc="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i</a:t>
            </a:r>
            <a:r>
              <a:rPr sz="2600" spc="-19" dirty="0" smtClean="0">
                <a:latin typeface="Calibri"/>
                <a:cs typeface="Calibri"/>
              </a:rPr>
              <a:t>n</a:t>
            </a:r>
            <a:r>
              <a:rPr sz="2600" spc="0" dirty="0" smtClean="0">
                <a:latin typeface="Calibri"/>
                <a:cs typeface="Calibri"/>
              </a:rPr>
              <a:t>t</a:t>
            </a:r>
            <a:r>
              <a:rPr sz="2600" spc="-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a [50</a:t>
            </a:r>
            <a:r>
              <a:rPr sz="2600" spc="9" dirty="0" smtClean="0">
                <a:latin typeface="Calibri"/>
                <a:cs typeface="Calibri"/>
              </a:rPr>
              <a:t>]</a:t>
            </a:r>
            <a:r>
              <a:rPr sz="2600" spc="0" dirty="0" smtClean="0">
                <a:latin typeface="Calibri"/>
                <a:cs typeface="Calibri"/>
              </a:rPr>
              <a:t>;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62299" y="3319551"/>
            <a:ext cx="772561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[si</a:t>
            </a:r>
            <a:r>
              <a:rPr sz="3900" spc="-50" baseline="3150" dirty="0" smtClean="0">
                <a:latin typeface="Calibri"/>
                <a:cs typeface="Calibri"/>
              </a:rPr>
              <a:t>z</a:t>
            </a:r>
            <a:r>
              <a:rPr sz="3900" spc="0" baseline="3150" dirty="0" smtClean="0">
                <a:latin typeface="Calibri"/>
                <a:cs typeface="Calibri"/>
              </a:rPr>
              <a:t>e]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4191762"/>
            <a:ext cx="1685231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b="1" spc="0" baseline="3150" dirty="0" smtClean="0">
                <a:latin typeface="Calibri"/>
                <a:cs typeface="Calibri"/>
              </a:rPr>
              <a:t>Ope</a:t>
            </a:r>
            <a:r>
              <a:rPr sz="3900" b="1" spc="-64" baseline="3150" dirty="0" smtClean="0">
                <a:latin typeface="Calibri"/>
                <a:cs typeface="Calibri"/>
              </a:rPr>
              <a:t>r</a:t>
            </a:r>
            <a:r>
              <a:rPr sz="3900" b="1" spc="-25" baseline="3150" dirty="0" smtClean="0">
                <a:latin typeface="Calibri"/>
                <a:cs typeface="Calibri"/>
              </a:rPr>
              <a:t>a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r>
              <a:rPr sz="3900" b="1" spc="-4" baseline="3150" dirty="0" smtClean="0">
                <a:latin typeface="Calibri"/>
                <a:cs typeface="Calibri"/>
              </a:rPr>
              <a:t>i</a:t>
            </a:r>
            <a:r>
              <a:rPr sz="3900" b="1" spc="0" baseline="3150" dirty="0" smtClean="0">
                <a:latin typeface="Calibri"/>
                <a:cs typeface="Calibri"/>
              </a:rPr>
              <a:t>ons: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607679"/>
            <a:ext cx="190906" cy="12281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02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445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40" y="4627626"/>
            <a:ext cx="1470596" cy="12281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4" baseline="3150" dirty="0" smtClean="0">
                <a:latin typeface="Calibri"/>
                <a:cs typeface="Calibri"/>
              </a:rPr>
              <a:t>i</a:t>
            </a:r>
            <a:r>
              <a:rPr sz="3900" spc="0" baseline="3150" dirty="0" smtClean="0">
                <a:latin typeface="Calibri"/>
                <a:cs typeface="Calibri"/>
              </a:rPr>
              <a:t>nser</a:t>
            </a:r>
            <a:r>
              <a:rPr sz="3900" spc="4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ion()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ct val="101725"/>
              </a:lnSpc>
              <a:spcBef>
                <a:spcPts val="117"/>
              </a:spcBef>
            </a:pPr>
            <a:r>
              <a:rPr sz="2600" spc="0" dirty="0" smtClean="0">
                <a:latin typeface="Calibri"/>
                <a:cs typeface="Calibri"/>
              </a:rPr>
              <a:t>del</a:t>
            </a:r>
            <a:r>
              <a:rPr sz="2600" spc="-9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tion()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ct val="101725"/>
              </a:lnSpc>
              <a:spcBef>
                <a:spcPts val="260"/>
              </a:spcBef>
            </a:pPr>
            <a:r>
              <a:rPr sz="2600" spc="4" dirty="0" smtClean="0">
                <a:latin typeface="Calibri"/>
                <a:cs typeface="Calibri"/>
              </a:rPr>
              <a:t>s</a:t>
            </a:r>
            <a:r>
              <a:rPr sz="2600" spc="0" dirty="0" smtClean="0">
                <a:latin typeface="Calibri"/>
                <a:cs typeface="Calibri"/>
              </a:rPr>
              <a:t>ea</a:t>
            </a:r>
            <a:r>
              <a:rPr sz="2600" spc="-29" dirty="0" smtClean="0">
                <a:latin typeface="Calibri"/>
                <a:cs typeface="Calibri"/>
              </a:rPr>
              <a:t>r</a:t>
            </a:r>
            <a:r>
              <a:rPr sz="2600" spc="0" dirty="0" smtClean="0">
                <a:latin typeface="Calibri"/>
                <a:cs typeface="Calibri"/>
              </a:rPr>
              <a:t>ch()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35940" y="623824"/>
            <a:ext cx="313867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Issu</a:t>
            </a:r>
            <a:r>
              <a:rPr sz="6000" b="1" spc="9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s in </a:t>
            </a:r>
            <a:r>
              <a:rPr sz="6000" b="1" spc="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r</a:t>
            </a:r>
            <a:r>
              <a:rPr sz="6000" b="1" spc="-89" baseline="3413" dirty="0" smtClean="0">
                <a:latin typeface="Calibri"/>
                <a:cs typeface="Calibri"/>
              </a:rPr>
              <a:t>r</a:t>
            </a:r>
            <a:r>
              <a:rPr sz="6000" b="1" spc="-7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y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1684503"/>
            <a:ext cx="229006" cy="10181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762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1709064"/>
            <a:ext cx="7217982" cy="3700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365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Fi</a:t>
            </a:r>
            <a:r>
              <a:rPr sz="4800" spc="-75" baseline="3413" dirty="0" smtClean="0">
                <a:latin typeface="Calibri"/>
                <a:cs typeface="Calibri"/>
              </a:rPr>
              <a:t>x</a:t>
            </a:r>
            <a:r>
              <a:rPr sz="4800" spc="0" baseline="3413" dirty="0" smtClean="0">
                <a:latin typeface="Calibri"/>
                <a:cs typeface="Calibri"/>
              </a:rPr>
              <a:t>ed si</a:t>
            </a:r>
            <a:r>
              <a:rPr sz="4800" spc="-79" baseline="3413" dirty="0" smtClean="0">
                <a:latin typeface="Calibri"/>
                <a:cs typeface="Calibri"/>
              </a:rPr>
              <a:t>z</a:t>
            </a:r>
            <a:r>
              <a:rPr sz="4800" spc="0" baseline="3413" dirty="0" smtClean="0">
                <a:latin typeface="Calibri"/>
                <a:cs typeface="Calibri"/>
              </a:rPr>
              <a:t>e:</a:t>
            </a:r>
            <a:r>
              <a:rPr sz="4800" spc="19" baseline="3413" dirty="0" smtClean="0">
                <a:latin typeface="Calibri"/>
                <a:cs typeface="Calibri"/>
              </a:rPr>
              <a:t> </a:t>
            </a:r>
            <a:r>
              <a:rPr sz="4800" spc="-59" baseline="3413" dirty="0" smtClean="0">
                <a:latin typeface="Calibri"/>
                <a:cs typeface="Calibri"/>
              </a:rPr>
              <a:t>R</a:t>
            </a:r>
            <a:r>
              <a:rPr sz="4800" spc="0" baseline="3413" dirty="0" smtClean="0">
                <a:latin typeface="Calibri"/>
                <a:cs typeface="Calibri"/>
              </a:rPr>
              <a:t>esiz</a:t>
            </a:r>
            <a:r>
              <a:rPr sz="4800" spc="-9" baseline="3413" dirty="0" smtClean="0">
                <a:latin typeface="Calibri"/>
                <a:cs typeface="Calibri"/>
              </a:rPr>
              <a:t>i</a:t>
            </a:r>
            <a:r>
              <a:rPr sz="4800" spc="0" baseline="3413" dirty="0" smtClean="0">
                <a:latin typeface="Calibri"/>
                <a:cs typeface="Calibri"/>
              </a:rPr>
              <a:t>ng</a:t>
            </a:r>
            <a:r>
              <a:rPr sz="4800" spc="9" baseline="3413" dirty="0" smtClean="0">
                <a:latin typeface="Calibri"/>
                <a:cs typeface="Calibri"/>
              </a:rPr>
              <a:t> </a:t>
            </a:r>
            <a:r>
              <a:rPr sz="4800" spc="0" baseline="3413" dirty="0" smtClean="0">
                <a:latin typeface="Calibri"/>
                <a:cs typeface="Calibri"/>
              </a:rPr>
              <a:t>is</a:t>
            </a:r>
            <a:r>
              <a:rPr sz="4800" spc="14" baseline="3413" dirty="0" smtClean="0">
                <a:latin typeface="Calibri"/>
                <a:cs typeface="Calibri"/>
              </a:rPr>
              <a:t> </a:t>
            </a:r>
            <a:r>
              <a:rPr sz="4800" spc="-44" baseline="3413" dirty="0" smtClean="0">
                <a:latin typeface="Calibri"/>
                <a:cs typeface="Calibri"/>
              </a:rPr>
              <a:t>e</a:t>
            </a:r>
            <a:r>
              <a:rPr sz="4800" spc="0" baseline="3413" dirty="0" smtClean="0">
                <a:latin typeface="Calibri"/>
                <a:cs typeface="Calibri"/>
              </a:rPr>
              <a:t>xpensi</a:t>
            </a:r>
            <a:r>
              <a:rPr sz="4800" spc="-29" baseline="3413" dirty="0" smtClean="0">
                <a:latin typeface="Calibri"/>
                <a:cs typeface="Calibri"/>
              </a:rPr>
              <a:t>v</a:t>
            </a:r>
            <a:r>
              <a:rPr sz="4800" spc="0" baseline="3413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36"/>
              </a:spcBef>
            </a:pPr>
            <a:r>
              <a:rPr sz="3200" spc="-59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equi</a:t>
            </a:r>
            <a:r>
              <a:rPr sz="3200" spc="-34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es </a:t>
            </a:r>
            <a:r>
              <a:rPr sz="3200" spc="-19" dirty="0" smtClean="0">
                <a:latin typeface="Calibri"/>
                <a:cs typeface="Calibri"/>
              </a:rPr>
              <a:t>c</a:t>
            </a:r>
            <a:r>
              <a:rPr sz="3200" spc="0" dirty="0" smtClean="0">
                <a:latin typeface="Calibri"/>
                <a:cs typeface="Calibri"/>
              </a:rPr>
              <a:t>o</a:t>
            </a:r>
            <a:r>
              <a:rPr sz="3200" spc="-19" dirty="0" smtClean="0">
                <a:latin typeface="Calibri"/>
                <a:cs typeface="Calibri"/>
              </a:rPr>
              <a:t>n</a:t>
            </a:r>
            <a:r>
              <a:rPr sz="3200" spc="0" dirty="0" smtClean="0">
                <a:latin typeface="Calibri"/>
                <a:cs typeface="Calibri"/>
              </a:rPr>
              <a:t>tinuous</a:t>
            </a:r>
            <a:r>
              <a:rPr sz="3200" spc="14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memo</a:t>
            </a:r>
            <a:r>
              <a:rPr sz="3200" spc="19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y</a:t>
            </a:r>
            <a:r>
              <a:rPr sz="3200" spc="9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0" dirty="0" smtClean="0">
                <a:latin typeface="Calibri"/>
                <a:cs typeface="Calibri"/>
              </a:rPr>
              <a:t>or allo</a:t>
            </a:r>
            <a:r>
              <a:rPr sz="3200" spc="-9" dirty="0" smtClean="0">
                <a:latin typeface="Calibri"/>
                <a:cs typeface="Calibri"/>
              </a:rPr>
              <a:t>c</a:t>
            </a:r>
            <a:r>
              <a:rPr sz="3200" spc="-19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tion</a:t>
            </a:r>
            <a:endParaRPr sz="3200">
              <a:latin typeface="Calibri"/>
              <a:cs typeface="Calibri"/>
            </a:endParaRPr>
          </a:p>
          <a:p>
            <a:pPr marL="127304" marR="61036">
              <a:lnSpc>
                <a:spcPct val="101725"/>
              </a:lnSpc>
              <a:spcBef>
                <a:spcPts val="602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-25" dirty="0" smtClean="0">
                <a:latin typeface="Calibri"/>
                <a:cs typeface="Calibri"/>
              </a:rPr>
              <a:t>f</a:t>
            </a:r>
            <a:r>
              <a:rPr sz="2800" spc="0" dirty="0" smtClean="0">
                <a:latin typeface="Calibri"/>
                <a:cs typeface="Calibri"/>
              </a:rPr>
              <a:t>ficu</a:t>
            </a:r>
            <a:r>
              <a:rPr sz="2800" spc="-9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5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when</a:t>
            </a:r>
            <a:r>
              <a:rPr sz="2800" spc="-5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ar</a:t>
            </a:r>
            <a:r>
              <a:rPr sz="2800" spc="-59" dirty="0" smtClean="0">
                <a:latin typeface="Calibri"/>
                <a:cs typeface="Calibri"/>
              </a:rPr>
              <a:t>r</a:t>
            </a:r>
            <a:r>
              <a:rPr sz="2800" spc="-3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5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-59" dirty="0" smtClean="0">
                <a:latin typeface="Calibri"/>
                <a:cs typeface="Calibri"/>
              </a:rPr>
              <a:t>z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4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is</a:t>
            </a:r>
            <a:r>
              <a:rPr sz="2800" spc="-1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la</a:t>
            </a:r>
            <a:r>
              <a:rPr sz="2800" spc="-29" dirty="0" smtClean="0">
                <a:latin typeface="Calibri"/>
                <a:cs typeface="Calibri"/>
              </a:rPr>
              <a:t>r</a:t>
            </a:r>
            <a:r>
              <a:rPr sz="2800" spc="-19" dirty="0" smtClean="0">
                <a:latin typeface="Calibri"/>
                <a:cs typeface="Calibri"/>
              </a:rPr>
              <a:t>g</a:t>
            </a:r>
            <a:r>
              <a:rPr sz="2800" spc="0" dirty="0" smtClean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  <a:p>
            <a:pPr marL="12700" marR="61036">
              <a:lnSpc>
                <a:spcPct val="101725"/>
              </a:lnSpc>
              <a:spcBef>
                <a:spcPts val="713"/>
              </a:spcBef>
            </a:pPr>
            <a:r>
              <a:rPr sz="3200" spc="0" dirty="0" smtClean="0">
                <a:latin typeface="Calibri"/>
                <a:cs typeface="Calibri"/>
              </a:rPr>
              <a:t>Insert</a:t>
            </a:r>
            <a:r>
              <a:rPr sz="3200" spc="-9" dirty="0" smtClean="0">
                <a:latin typeface="Calibri"/>
                <a:cs typeface="Calibri"/>
              </a:rPr>
              <a:t>i</a:t>
            </a:r>
            <a:r>
              <a:rPr sz="3200" spc="0" dirty="0" smtClean="0">
                <a:latin typeface="Calibri"/>
                <a:cs typeface="Calibri"/>
              </a:rPr>
              <a:t>ons</a:t>
            </a:r>
            <a:r>
              <a:rPr sz="3200" spc="19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and</a:t>
            </a:r>
            <a:r>
              <a:rPr sz="3200" spc="19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del</a:t>
            </a:r>
            <a:r>
              <a:rPr sz="3200" spc="-9" dirty="0" smtClean="0">
                <a:latin typeface="Calibri"/>
                <a:cs typeface="Calibri"/>
              </a:rPr>
              <a:t>e</a:t>
            </a:r>
            <a:r>
              <a:rPr sz="3200" spc="0" dirty="0" smtClean="0">
                <a:latin typeface="Calibri"/>
                <a:cs typeface="Calibri"/>
              </a:rPr>
              <a:t>tions a</a:t>
            </a:r>
            <a:r>
              <a:rPr sz="3200" spc="-29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e</a:t>
            </a:r>
            <a:r>
              <a:rPr sz="3200" spc="-9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in</a:t>
            </a:r>
            <a:r>
              <a:rPr sz="3200" spc="-25" dirty="0" smtClean="0">
                <a:latin typeface="Calibri"/>
                <a:cs typeface="Calibri"/>
              </a:rPr>
              <a:t>e</a:t>
            </a:r>
            <a:r>
              <a:rPr sz="3200" spc="-39" dirty="0" smtClean="0">
                <a:latin typeface="Calibri"/>
                <a:cs typeface="Calibri"/>
              </a:rPr>
              <a:t>f</a:t>
            </a:r>
            <a:r>
              <a:rPr sz="3200" spc="0" dirty="0" smtClean="0">
                <a:latin typeface="Calibri"/>
                <a:cs typeface="Calibri"/>
              </a:rPr>
              <a:t>ficie</a:t>
            </a:r>
            <a:r>
              <a:rPr sz="3200" spc="-29" dirty="0" smtClean="0">
                <a:latin typeface="Calibri"/>
                <a:cs typeface="Calibri"/>
              </a:rPr>
              <a:t>n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 marL="127304" marR="61036">
              <a:lnSpc>
                <a:spcPct val="101725"/>
              </a:lnSpc>
              <a:spcBef>
                <a:spcPts val="60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Eleme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ts</a:t>
            </a:r>
            <a:r>
              <a:rPr sz="2800" spc="-7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-9" dirty="0" smtClean="0">
                <a:latin typeface="Calibri"/>
                <a:cs typeface="Calibri"/>
              </a:rPr>
              <a:t>u</a:t>
            </a:r>
            <a:r>
              <a:rPr sz="2800" spc="0" dirty="0" smtClean="0">
                <a:latin typeface="Calibri"/>
                <a:cs typeface="Calibri"/>
              </a:rPr>
              <a:t>sual</a:t>
            </a:r>
            <a:r>
              <a:rPr sz="2800" spc="-14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4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sh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f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  <a:p>
            <a:pPr marL="12700" marR="30792">
              <a:lnSpc>
                <a:spcPct val="101725"/>
              </a:lnSpc>
              <a:spcBef>
                <a:spcPts val="713"/>
              </a:spcBef>
            </a:pPr>
            <a:r>
              <a:rPr sz="3200" spc="-104" dirty="0" smtClean="0">
                <a:latin typeface="Calibri"/>
                <a:cs typeface="Calibri"/>
              </a:rPr>
              <a:t>W</a:t>
            </a:r>
            <a:r>
              <a:rPr sz="3200" spc="0" dirty="0" smtClean="0">
                <a:latin typeface="Calibri"/>
                <a:cs typeface="Calibri"/>
              </a:rPr>
              <a:t>a</a:t>
            </a:r>
            <a:r>
              <a:rPr sz="3200" spc="-34" dirty="0" smtClean="0">
                <a:latin typeface="Calibri"/>
                <a:cs typeface="Calibri"/>
              </a:rPr>
              <a:t>s</a:t>
            </a:r>
            <a:r>
              <a:rPr sz="3200" spc="-39" dirty="0" smtClean="0">
                <a:latin typeface="Calibri"/>
                <a:cs typeface="Calibri"/>
              </a:rPr>
              <a:t>t</a:t>
            </a:r>
            <a:r>
              <a:rPr sz="3200" spc="0" dirty="0" smtClean="0">
                <a:latin typeface="Calibri"/>
                <a:cs typeface="Calibri"/>
              </a:rPr>
              <a:t>a</a:t>
            </a:r>
            <a:r>
              <a:rPr sz="3200" spc="-14" dirty="0" smtClean="0">
                <a:latin typeface="Calibri"/>
                <a:cs typeface="Calibri"/>
              </a:rPr>
              <a:t>g</a:t>
            </a:r>
            <a:r>
              <a:rPr sz="3200" spc="0" dirty="0" smtClean="0">
                <a:latin typeface="Calibri"/>
                <a:cs typeface="Calibri"/>
              </a:rPr>
              <a:t>e of memo</a:t>
            </a:r>
            <a:r>
              <a:rPr sz="3200" spc="19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y space unless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the</a:t>
            </a:r>
            <a:r>
              <a:rPr sz="3200" spc="9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ar</a:t>
            </a:r>
            <a:r>
              <a:rPr sz="3200" spc="-50" dirty="0" smtClean="0">
                <a:latin typeface="Calibri"/>
                <a:cs typeface="Calibri"/>
              </a:rPr>
              <a:t>r</a:t>
            </a:r>
            <a:r>
              <a:rPr sz="3200" spc="-59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 marL="12700" marR="61036">
              <a:lnSpc>
                <a:spcPts val="3840"/>
              </a:lnSpc>
              <a:spcBef>
                <a:spcPts val="192"/>
              </a:spcBef>
            </a:pPr>
            <a:r>
              <a:rPr sz="4800" spc="0" baseline="1706" dirty="0" smtClean="0">
                <a:latin typeface="Calibri"/>
                <a:cs typeface="Calibri"/>
              </a:rPr>
              <a:t>full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367380"/>
            <a:ext cx="22900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465161"/>
            <a:ext cx="22885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57104" y="4489704"/>
            <a:ext cx="33896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spc="0" baseline="3413" dirty="0" smtClean="0">
                <a:latin typeface="Calibri"/>
                <a:cs typeface="Calibri"/>
              </a:rPr>
              <a:t>is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1905000" y="4038600"/>
            <a:ext cx="4876800" cy="205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35940" y="623824"/>
            <a:ext cx="328660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1677722"/>
            <a:ext cx="203098" cy="14052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8840" y="1699158"/>
            <a:ext cx="5854872" cy="18319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1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is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near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1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tructu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Made</a:t>
            </a:r>
            <a:r>
              <a:rPr sz="2800" spc="-4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up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ch</a:t>
            </a:r>
            <a:r>
              <a:rPr sz="2800" spc="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-5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nodes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760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h</a:t>
            </a:r>
            <a:r>
              <a:rPr sz="2800" spc="-5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4" dirty="0" smtClean="0">
                <a:latin typeface="Calibri"/>
                <a:cs typeface="Calibri"/>
              </a:rPr>
              <a:t>o</a:t>
            </a:r>
            <a:r>
              <a:rPr sz="2800" spc="0" dirty="0" smtClean="0">
                <a:latin typeface="Calibri"/>
                <a:cs typeface="Calibri"/>
              </a:rPr>
              <a:t>de</a:t>
            </a:r>
            <a:r>
              <a:rPr sz="2800" spc="-33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ains</a:t>
            </a:r>
            <a:r>
              <a:rPr sz="2800" spc="-4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and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 node</a:t>
            </a:r>
            <a:r>
              <a:rPr sz="2800" spc="-4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-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ch</a:t>
            </a:r>
            <a:r>
              <a:rPr sz="2800" spc="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38568" y="2723896"/>
            <a:ext cx="38203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123132" y="2723896"/>
            <a:ext cx="5608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87729" y="2723896"/>
            <a:ext cx="71035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14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5940" y="3641516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840" y="3662933"/>
            <a:ext cx="65247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35050" y="3662933"/>
            <a:ext cx="81572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54602" y="3662933"/>
            <a:ext cx="37428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31710" y="3662933"/>
            <a:ext cx="5608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96306" y="3662933"/>
            <a:ext cx="49446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94500" y="3662933"/>
            <a:ext cx="29903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96683" y="3662933"/>
            <a:ext cx="119612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poi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97959" y="3662933"/>
            <a:ext cx="38203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82524" y="3662933"/>
            <a:ext cx="83427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NULL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762000" y="3429000"/>
            <a:ext cx="3886200" cy="26929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35940" y="623824"/>
            <a:ext cx="7953784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ep</a:t>
            </a:r>
            <a:r>
              <a:rPr sz="6000" b="1" spc="-4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Node</a:t>
            </a:r>
            <a:r>
              <a:rPr sz="6000" b="1" spc="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in 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77722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1699158"/>
            <a:ext cx="445971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h node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4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o fie</a:t>
            </a:r>
            <a:r>
              <a:rPr sz="4200" spc="-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ds: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444" y="2190414"/>
            <a:ext cx="276094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211831"/>
            <a:ext cx="671638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fie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d:</a:t>
            </a:r>
            <a:r>
              <a:rPr sz="4200" spc="-5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Co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r>
              <a:rPr sz="4200" spc="-7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</a:t>
            </a:r>
            <a:r>
              <a:rPr sz="4200" spc="-4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70" baseline="2925" dirty="0" smtClean="0">
                <a:latin typeface="Calibri"/>
                <a:cs typeface="Calibri"/>
              </a:rPr>
              <a:t> 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be</a:t>
            </a:r>
            <a:r>
              <a:rPr sz="4200" spc="-28" baseline="2925" dirty="0" smtClean="0">
                <a:latin typeface="Calibri"/>
                <a:cs typeface="Calibri"/>
              </a:rPr>
              <a:t> </a:t>
            </a:r>
            <a:r>
              <a:rPr sz="4200" spc="-29" baseline="2925" dirty="0" smtClean="0">
                <a:latin typeface="Calibri"/>
                <a:cs typeface="Calibri"/>
              </a:rPr>
              <a:t>s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906" y="2723896"/>
            <a:ext cx="1121281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64" baseline="2925" dirty="0" smtClean="0">
                <a:latin typeface="Calibri"/>
                <a:cs typeface="Calibri"/>
              </a:rPr>
              <a:t>P</a:t>
            </a:r>
            <a:r>
              <a:rPr sz="4200" spc="0" baseline="2925" dirty="0" smtClean="0">
                <a:latin typeface="Calibri"/>
                <a:cs typeface="Calibri"/>
              </a:rPr>
              <a:t>oi</a:t>
            </a:r>
            <a:r>
              <a:rPr sz="4200" spc="-34" baseline="2925" dirty="0" smtClean="0">
                <a:latin typeface="Calibri"/>
                <a:cs typeface="Calibri"/>
              </a:rPr>
              <a:t>n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05902" y="2723896"/>
            <a:ext cx="8069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fie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d: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15157" y="2723896"/>
            <a:ext cx="132929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Co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8172" y="2723896"/>
            <a:ext cx="5608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11703" y="2723896"/>
            <a:ext cx="310393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add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ess</a:t>
            </a:r>
            <a:r>
              <a:rPr sz="4200" spc="-6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7429" y="3605022"/>
            <a:ext cx="3349373" cy="1660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Decla</a:t>
            </a:r>
            <a:r>
              <a:rPr sz="4200" b="1" spc="-54" baseline="2925" dirty="0" smtClean="0">
                <a:latin typeface="Calibri"/>
                <a:cs typeface="Calibri"/>
              </a:rPr>
              <a:t>r</a:t>
            </a:r>
            <a:r>
              <a:rPr sz="4200" b="1" spc="-25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tion</a:t>
            </a:r>
            <a:r>
              <a:rPr sz="4200" b="1" spc="-52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of</a:t>
            </a:r>
            <a:r>
              <a:rPr sz="4200" b="1" spc="-23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1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nod</a:t>
            </a:r>
            <a:r>
              <a:rPr sz="4200" b="1" spc="-4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-34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truct</a:t>
            </a:r>
            <a:r>
              <a:rPr sz="4200" spc="2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335788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4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24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42813" y="5312232"/>
            <a:ext cx="17316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</a:t>
            </a:r>
            <a:r>
              <a:rPr sz="4200" spc="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78289" y="5312232"/>
            <a:ext cx="98114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t;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447800" y="3886200"/>
            <a:ext cx="1552956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62962" y="4039362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533400"/>
                </a:moveTo>
                <a:lnTo>
                  <a:pt x="5334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62962" y="4039362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0"/>
                </a:moveTo>
                <a:lnTo>
                  <a:pt x="533400" y="5334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940" y="623824"/>
            <a:ext cx="347565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</a:t>
            </a:r>
            <a:r>
              <a:rPr sz="6000" b="1" spc="-3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ting</a:t>
            </a:r>
            <a:r>
              <a:rPr sz="6000" b="1" spc="-5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 </a:t>
            </a:r>
            <a:r>
              <a:rPr sz="6000" b="1" spc="-14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ode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5940" y="1656486"/>
            <a:ext cx="411028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39" baseline="2925" dirty="0" smtClean="0">
                <a:latin typeface="Calibri"/>
                <a:cs typeface="Calibri"/>
              </a:rPr>
              <a:t>t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eme</a:t>
            </a:r>
            <a:r>
              <a:rPr sz="4200" spc="-34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</a:t>
            </a:r>
            <a:r>
              <a:rPr sz="4200" spc="4" baseline="2925" dirty="0" smtClean="0">
                <a:latin typeface="Calibri"/>
                <a:cs typeface="Calibri"/>
              </a:rPr>
              <a:t>c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ode: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840" y="2126488"/>
            <a:ext cx="257116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n=</a:t>
            </a:r>
            <a:r>
              <a:rPr sz="4200" spc="-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(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</a:t>
            </a:r>
            <a:r>
              <a:rPr sz="4200" spc="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node*)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55035" y="2126488"/>
            <a:ext cx="290077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mal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4" baseline="2925" dirty="0" smtClean="0">
                <a:latin typeface="Calibri"/>
                <a:cs typeface="Calibri"/>
              </a:rPr>
              <a:t>c(</a:t>
            </a:r>
            <a:r>
              <a:rPr sz="4200" spc="0" baseline="2925" dirty="0" smtClean="0">
                <a:latin typeface="Calibri"/>
                <a:cs typeface="Calibri"/>
              </a:rPr>
              <a:t>si</a:t>
            </a:r>
            <a:r>
              <a:rPr sz="4200" spc="-69" baseline="2925" dirty="0" smtClean="0">
                <a:latin typeface="Calibri"/>
                <a:cs typeface="Calibri"/>
              </a:rPr>
              <a:t>z</a:t>
            </a:r>
            <a:r>
              <a:rPr sz="4200" spc="0" baseline="2925" dirty="0" smtClean="0">
                <a:latin typeface="Calibri"/>
                <a:cs typeface="Calibri"/>
              </a:rPr>
              <a:t>eo</a:t>
            </a:r>
            <a:r>
              <a:rPr sz="4200" spc="4" baseline="2925" dirty="0" smtClean="0">
                <a:latin typeface="Calibri"/>
                <a:cs typeface="Calibri"/>
              </a:rPr>
              <a:t>f(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tu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61557" y="2126488"/>
            <a:ext cx="103106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node))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9028" y="2577642"/>
            <a:ext cx="1246140" cy="4017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15"/>
              </a:lnSpc>
              <a:spcBef>
                <a:spcPts val="155"/>
              </a:spcBef>
            </a:pPr>
            <a:r>
              <a:rPr sz="4200" spc="-4" baseline="2925" dirty="0" smtClean="0">
                <a:latin typeface="Calibri"/>
                <a:cs typeface="Calibri"/>
              </a:rPr>
              <a:t>n</a:t>
            </a:r>
            <a:r>
              <a:rPr sz="4200" spc="0" baseline="3105" dirty="0" smtClean="0">
                <a:latin typeface="Times New Roman"/>
                <a:cs typeface="Times New Roman"/>
              </a:rPr>
              <a:t>→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08962" y="2598928"/>
            <a:ext cx="110614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=NULL;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51147" y="3528339"/>
            <a:ext cx="2622652" cy="16612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ct</a:t>
            </a:r>
            <a:r>
              <a:rPr sz="4200" spc="3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660400" marR="53309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902969" marR="53309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4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8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  <a:p>
            <a:pPr marL="902969">
              <a:lnSpc>
                <a:spcPts val="3360"/>
              </a:lnSpc>
            </a:pPr>
            <a:r>
              <a:rPr sz="4200" spc="-39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</a:t>
            </a:r>
            <a:r>
              <a:rPr sz="4200" spc="-9" baseline="1950" dirty="0" smtClean="0">
                <a:latin typeface="Calibri"/>
                <a:cs typeface="Calibri"/>
              </a:rPr>
              <a:t>u</a:t>
            </a:r>
            <a:r>
              <a:rPr sz="4200" spc="0" baseline="1950" dirty="0" smtClean="0">
                <a:latin typeface="Calibri"/>
                <a:cs typeface="Calibri"/>
              </a:rPr>
              <a:t>ct</a:t>
            </a:r>
            <a:r>
              <a:rPr sz="4200" spc="3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</a:t>
            </a:r>
            <a:r>
              <a:rPr sz="4200" spc="-9" baseline="1950" dirty="0" smtClean="0">
                <a:latin typeface="Calibri"/>
                <a:cs typeface="Calibri"/>
              </a:rPr>
              <a:t>d</a:t>
            </a:r>
            <a:r>
              <a:rPr sz="4200" spc="0" baseline="1950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78410" y="4808753"/>
            <a:ext cx="98125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98847" y="5236083"/>
            <a:ext cx="19032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}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0596" y="5236083"/>
            <a:ext cx="53778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4" baseline="2925" dirty="0" smtClean="0">
                <a:latin typeface="Calibri"/>
                <a:cs typeface="Calibri"/>
              </a:rPr>
              <a:t>*</a:t>
            </a:r>
            <a:r>
              <a:rPr sz="4200" spc="0" baseline="2925" dirty="0" smtClean="0">
                <a:latin typeface="Calibri"/>
                <a:cs typeface="Calibri"/>
              </a:rPr>
              <a:t>n;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535940" y="623824"/>
            <a:ext cx="334188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11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ypes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90969" y="623824"/>
            <a:ext cx="8143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1677722"/>
            <a:ext cx="203098" cy="14052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1699158"/>
            <a:ext cx="2546184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Singly 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Doubly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-84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-3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40" y="2723896"/>
            <a:ext cx="118109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cul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3426" y="2723896"/>
            <a:ext cx="94151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08681" y="2723896"/>
            <a:ext cx="49446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457200" y="3733800"/>
            <a:ext cx="8258556" cy="1028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35940" y="623824"/>
            <a:ext cx="476050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Singly</a:t>
            </a:r>
            <a:r>
              <a:rPr sz="6000" b="1" spc="25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(SLL)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77722"/>
            <a:ext cx="203098" cy="893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1699158"/>
            <a:ext cx="6728457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-1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ype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9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h</a:t>
            </a:r>
            <a:r>
              <a:rPr sz="2800" spc="-5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4" dirty="0" smtClean="0">
                <a:latin typeface="Calibri"/>
                <a:cs typeface="Calibri"/>
              </a:rPr>
              <a:t>o</a:t>
            </a:r>
            <a:r>
              <a:rPr sz="2800" spc="0" dirty="0" smtClean="0">
                <a:latin typeface="Calibri"/>
                <a:cs typeface="Calibri"/>
              </a:rPr>
              <a:t>de</a:t>
            </a:r>
            <a:r>
              <a:rPr sz="2800" spc="-33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ains</a:t>
            </a:r>
            <a:r>
              <a:rPr sz="2800" spc="-4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only</a:t>
            </a:r>
            <a:r>
              <a:rPr sz="2800" spc="-3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one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</a:t>
            </a:r>
            <a:r>
              <a:rPr sz="2800" spc="-5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field</a:t>
            </a:r>
            <a:r>
              <a:rPr sz="2800" spc="-3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8840" y="2638552"/>
            <a:ext cx="128952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73860" y="2638552"/>
            <a:ext cx="5608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38456" y="2638552"/>
            <a:ext cx="119570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add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41508" y="2638552"/>
            <a:ext cx="37428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18616" y="2638552"/>
            <a:ext cx="5608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81792" y="2638552"/>
            <a:ext cx="7103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14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95882" y="2638552"/>
            <a:ext cx="81572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16854" y="2638552"/>
            <a:ext cx="346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66265" y="2638552"/>
            <a:ext cx="5608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30861" y="2638552"/>
            <a:ext cx="49446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5638800" y="5181600"/>
            <a:ext cx="2209800" cy="10911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35940" y="623824"/>
            <a:ext cx="6772343" cy="1404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tions</a:t>
            </a:r>
            <a:r>
              <a:rPr sz="6000" b="1" spc="-67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on Singly</a:t>
            </a:r>
            <a:r>
              <a:rPr sz="6000" b="1" spc="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3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9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101725"/>
              </a:lnSpc>
              <a:spcBef>
                <a:spcPts val="2973"/>
              </a:spcBef>
            </a:pPr>
            <a:r>
              <a:rPr sz="3000" b="1" spc="0" dirty="0" smtClean="0">
                <a:latin typeface="Calibri"/>
                <a:cs typeface="Calibri"/>
              </a:rPr>
              <a:t>Major</a:t>
            </a:r>
            <a:r>
              <a:rPr sz="3000" b="1" spc="-24" dirty="0" smtClean="0">
                <a:latin typeface="Calibri"/>
                <a:cs typeface="Calibri"/>
              </a:rPr>
              <a:t> </a:t>
            </a:r>
            <a:r>
              <a:rPr sz="3000" b="1" spc="0" dirty="0" smtClean="0">
                <a:latin typeface="Calibri"/>
                <a:cs typeface="Calibri"/>
              </a:rPr>
              <a:t>o</a:t>
            </a:r>
            <a:r>
              <a:rPr sz="3000" b="1" spc="-9" dirty="0" smtClean="0">
                <a:latin typeface="Calibri"/>
                <a:cs typeface="Calibri"/>
              </a:rPr>
              <a:t>p</a:t>
            </a:r>
            <a:r>
              <a:rPr sz="3000" b="1" spc="0" dirty="0" smtClean="0">
                <a:latin typeface="Calibri"/>
                <a:cs typeface="Calibri"/>
              </a:rPr>
              <a:t>e</a:t>
            </a:r>
            <a:r>
              <a:rPr sz="3000" b="1" spc="-59" dirty="0" smtClean="0">
                <a:latin typeface="Calibri"/>
                <a:cs typeface="Calibri"/>
              </a:rPr>
              <a:t>r</a:t>
            </a:r>
            <a:r>
              <a:rPr sz="3000" b="1" spc="-29" dirty="0" smtClean="0">
                <a:latin typeface="Calibri"/>
                <a:cs typeface="Calibri"/>
              </a:rPr>
              <a:t>a</a:t>
            </a:r>
            <a:r>
              <a:rPr sz="3000" b="1" spc="0" dirty="0" smtClean="0">
                <a:latin typeface="Calibri"/>
                <a:cs typeface="Calibri"/>
              </a:rPr>
              <a:t>ti</a:t>
            </a:r>
            <a:r>
              <a:rPr sz="3000" b="1" spc="-9" dirty="0" smtClean="0">
                <a:latin typeface="Calibri"/>
                <a:cs typeface="Calibri"/>
              </a:rPr>
              <a:t>o</a:t>
            </a:r>
            <a:r>
              <a:rPr sz="3000" b="1" spc="0" dirty="0" smtClean="0">
                <a:latin typeface="Calibri"/>
                <a:cs typeface="Calibri"/>
              </a:rPr>
              <a:t>ns a</a:t>
            </a:r>
            <a:r>
              <a:rPr sz="3000" b="1" spc="-39" dirty="0" smtClean="0">
                <a:latin typeface="Calibri"/>
                <a:cs typeface="Calibri"/>
              </a:rPr>
              <a:t>r</a:t>
            </a:r>
            <a:r>
              <a:rPr sz="3000" b="1" spc="0" dirty="0" smtClean="0">
                <a:latin typeface="Calibri"/>
                <a:cs typeface="Calibri"/>
              </a:rPr>
              <a:t>e: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2056645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840" y="2079625"/>
            <a:ext cx="1467252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spc="0" baseline="2730" dirty="0" smtClean="0">
                <a:latin typeface="Calibri"/>
                <a:cs typeface="Calibri"/>
              </a:rPr>
              <a:t>Inserti</a:t>
            </a:r>
            <a:r>
              <a:rPr sz="4500" spc="9" baseline="2730" dirty="0" smtClean="0">
                <a:latin typeface="Calibri"/>
                <a:cs typeface="Calibri"/>
              </a:rPr>
              <a:t>o</a:t>
            </a:r>
            <a:r>
              <a:rPr sz="4500" spc="0" baseline="2730" dirty="0" smtClean="0">
                <a:latin typeface="Calibri"/>
                <a:cs typeface="Calibri"/>
              </a:rPr>
              <a:t>n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75175" y="2080768"/>
            <a:ext cx="3689186" cy="25143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G</a:t>
            </a:r>
            <a:r>
              <a:rPr sz="4200" b="1" spc="-9" baseline="2925" dirty="0" smtClean="0">
                <a:latin typeface="Calibri"/>
                <a:cs typeface="Calibri"/>
              </a:rPr>
              <a:t>l</a:t>
            </a:r>
            <a:r>
              <a:rPr sz="4200" b="1" spc="0" baseline="2925" dirty="0" smtClean="0">
                <a:latin typeface="Calibri"/>
                <a:cs typeface="Calibri"/>
              </a:rPr>
              <a:t>obal</a:t>
            </a:r>
            <a:r>
              <a:rPr sz="4200" b="1" spc="-6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decla</a:t>
            </a:r>
            <a:r>
              <a:rPr sz="4200" b="1" spc="-59" baseline="2925" dirty="0" smtClean="0">
                <a:latin typeface="Calibri"/>
                <a:cs typeface="Calibri"/>
              </a:rPr>
              <a:t>r</a:t>
            </a:r>
            <a:r>
              <a:rPr sz="4200" b="1" spc="-25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tion</a:t>
            </a:r>
            <a:r>
              <a:rPr sz="4200" b="1" spc="-5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of</a:t>
            </a:r>
            <a:r>
              <a:rPr sz="4200" b="1" spc="-23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b="1" spc="0" baseline="1950" dirty="0" smtClean="0">
                <a:latin typeface="Calibri"/>
                <a:cs typeface="Calibri"/>
              </a:rPr>
              <a:t>N</a:t>
            </a:r>
            <a:r>
              <a:rPr sz="4200" b="1" spc="-9" baseline="1950" dirty="0" smtClean="0">
                <a:latin typeface="Calibri"/>
                <a:cs typeface="Calibri"/>
              </a:rPr>
              <a:t>o</a:t>
            </a:r>
            <a:r>
              <a:rPr sz="4200" b="1" spc="0" baseline="1950" dirty="0" smtClean="0">
                <a:latin typeface="Calibri"/>
                <a:cs typeface="Calibri"/>
              </a:rPr>
              <a:t>de:</a:t>
            </a:r>
            <a:endParaRPr sz="2800">
              <a:latin typeface="Calibri"/>
              <a:cs typeface="Calibri"/>
            </a:endParaRPr>
          </a:p>
          <a:p>
            <a:pPr marL="741426" marR="53263">
              <a:lnSpc>
                <a:spcPts val="3360"/>
              </a:lnSpc>
            </a:pPr>
            <a:r>
              <a:rPr sz="4200" spc="-34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truct</a:t>
            </a:r>
            <a:r>
              <a:rPr sz="4200" spc="2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741426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983741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4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8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  <a:p>
            <a:pPr marL="983741">
              <a:lnSpc>
                <a:spcPts val="3360"/>
              </a:lnSpc>
            </a:pPr>
            <a:r>
              <a:rPr sz="4200" spc="-34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truct</a:t>
            </a:r>
            <a:r>
              <a:rPr sz="4200" spc="2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node</a:t>
            </a:r>
            <a:r>
              <a:rPr sz="4200" spc="-4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*n</a:t>
            </a:r>
            <a:r>
              <a:rPr sz="4200" spc="-54" baseline="1950" dirty="0" smtClean="0">
                <a:latin typeface="Calibri"/>
                <a:cs typeface="Calibri"/>
              </a:rPr>
              <a:t>e</a:t>
            </a:r>
            <a:r>
              <a:rPr sz="4200" spc="9" baseline="1950" dirty="0" smtClean="0">
                <a:latin typeface="Calibri"/>
                <a:cs typeface="Calibri"/>
              </a:rPr>
              <a:t>x</a:t>
            </a:r>
            <a:r>
              <a:rPr sz="4200" spc="0" baseline="1950" dirty="0" smtClean="0">
                <a:latin typeface="Calibri"/>
                <a:cs typeface="Calibri"/>
              </a:rPr>
              <a:t>t;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93444" y="2505829"/>
            <a:ext cx="259095" cy="11486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3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9906" y="2525776"/>
            <a:ext cx="370315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-54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  <a:spcBef>
                <a:spcPts val="18"/>
              </a:spcBef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 marR="13">
              <a:lnSpc>
                <a:spcPts val="3120"/>
              </a:lnSpc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46999" y="2525776"/>
            <a:ext cx="524537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023" marR="136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3023" marR="13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69668" y="2525776"/>
            <a:ext cx="1398180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203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beginning</a:t>
            </a:r>
            <a:endParaRPr sz="2600">
              <a:latin typeface="Calibri"/>
              <a:cs typeface="Calibri"/>
            </a:endParaRPr>
          </a:p>
          <a:p>
            <a:pPr marL="13203" marR="4960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middle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end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3702819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8840" y="3725799"/>
            <a:ext cx="1397833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spc="0" baseline="2730" dirty="0" smtClean="0">
                <a:latin typeface="Calibri"/>
                <a:cs typeface="Calibri"/>
              </a:rPr>
              <a:t>Del</a:t>
            </a:r>
            <a:r>
              <a:rPr sz="4500" spc="-14" baseline="2730" dirty="0" smtClean="0">
                <a:latin typeface="Calibri"/>
                <a:cs typeface="Calibri"/>
              </a:rPr>
              <a:t>e</a:t>
            </a:r>
            <a:r>
              <a:rPr sz="4500" spc="0" baseline="2730" dirty="0" smtClean="0">
                <a:latin typeface="Calibri"/>
                <a:cs typeface="Calibri"/>
              </a:rPr>
              <a:t>tion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40" y="4152003"/>
            <a:ext cx="1295691" cy="16264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304" marR="138">
              <a:lnSpc>
                <a:spcPts val="2910"/>
              </a:lnSpc>
              <a:spcBef>
                <a:spcPts val="145"/>
              </a:spcBef>
            </a:pPr>
            <a:r>
              <a:rPr sz="3900" spc="0" baseline="2229" dirty="0" smtClean="0">
                <a:latin typeface="Arial"/>
                <a:cs typeface="Arial"/>
              </a:rPr>
              <a:t>–</a:t>
            </a:r>
            <a:r>
              <a:rPr sz="3900" spc="89" baseline="2229" dirty="0" smtClean="0">
                <a:latin typeface="Arial"/>
                <a:cs typeface="Arial"/>
              </a:rPr>
              <a:t> </a:t>
            </a:r>
            <a:r>
              <a:rPr sz="3900" spc="-54" baseline="2100" dirty="0" smtClean="0">
                <a:latin typeface="Calibri"/>
                <a:cs typeface="Calibri"/>
              </a:rPr>
              <a:t>A</a:t>
            </a:r>
            <a:r>
              <a:rPr sz="3900" spc="0" baseline="2100" dirty="0" smtClean="0">
                <a:latin typeface="Calibri"/>
                <a:cs typeface="Calibri"/>
              </a:rPr>
              <a:t>t</a:t>
            </a:r>
            <a:r>
              <a:rPr sz="3900" spc="-19" baseline="2100" dirty="0" smtClean="0">
                <a:latin typeface="Calibri"/>
                <a:cs typeface="Calibri"/>
              </a:rPr>
              <a:t> </a:t>
            </a:r>
            <a:r>
              <a:rPr sz="3900" spc="0" baseline="210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304" marR="138">
              <a:lnSpc>
                <a:spcPts val="3120"/>
              </a:lnSpc>
              <a:spcBef>
                <a:spcPts val="10"/>
              </a:spcBef>
            </a:pPr>
            <a:r>
              <a:rPr sz="3900" spc="0" baseline="1114" dirty="0" smtClean="0">
                <a:latin typeface="Arial"/>
                <a:cs typeface="Arial"/>
              </a:rPr>
              <a:t>–</a:t>
            </a:r>
            <a:r>
              <a:rPr sz="3900" spc="89" baseline="1114" dirty="0" smtClean="0">
                <a:latin typeface="Arial"/>
                <a:cs typeface="Arial"/>
              </a:rPr>
              <a:t> </a:t>
            </a: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r>
              <a:rPr sz="3900" spc="-19" baseline="1050" dirty="0" smtClean="0">
                <a:latin typeface="Calibri"/>
                <a:cs typeface="Calibri"/>
              </a:rPr>
              <a:t> </a:t>
            </a: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304">
              <a:lnSpc>
                <a:spcPts val="3120"/>
              </a:lnSpc>
            </a:pPr>
            <a:r>
              <a:rPr sz="3900" spc="0" baseline="1114" dirty="0" smtClean="0">
                <a:latin typeface="Arial"/>
                <a:cs typeface="Arial"/>
              </a:rPr>
              <a:t>–</a:t>
            </a:r>
            <a:r>
              <a:rPr sz="3900" spc="84" baseline="1114" dirty="0" smtClean="0">
                <a:latin typeface="Arial"/>
                <a:cs typeface="Arial"/>
              </a:rPr>
              <a:t> </a:t>
            </a: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r>
              <a:rPr sz="3900" spc="-19" baseline="1050" dirty="0" smtClean="0">
                <a:latin typeface="Calibri"/>
                <a:cs typeface="Calibri"/>
              </a:rPr>
              <a:t> </a:t>
            </a: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00" marR="52646">
              <a:lnSpc>
                <a:spcPts val="3615"/>
              </a:lnSpc>
              <a:spcBef>
                <a:spcPts val="24"/>
              </a:spcBef>
            </a:pPr>
            <a:r>
              <a:rPr sz="4500" spc="0" baseline="1820" dirty="0" smtClean="0">
                <a:latin typeface="Calibri"/>
                <a:cs typeface="Calibri"/>
              </a:rPr>
              <a:t>Sea</a:t>
            </a:r>
            <a:r>
              <a:rPr sz="4500" spc="-39" baseline="1820" dirty="0" smtClean="0">
                <a:latin typeface="Calibri"/>
                <a:cs typeface="Calibri"/>
              </a:rPr>
              <a:t>r</a:t>
            </a:r>
            <a:r>
              <a:rPr sz="4500" spc="0" baseline="1820" dirty="0" smtClean="0">
                <a:latin typeface="Calibri"/>
                <a:cs typeface="Calibri"/>
              </a:rPr>
              <a:t>ch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69668" y="4171950"/>
            <a:ext cx="1398180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203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beginning</a:t>
            </a:r>
            <a:endParaRPr sz="2600">
              <a:latin typeface="Calibri"/>
              <a:cs typeface="Calibri"/>
            </a:endParaRPr>
          </a:p>
          <a:p>
            <a:pPr marL="13203" marR="4960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middle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end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03901" y="4641342"/>
            <a:ext cx="1903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}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95650" y="4641342"/>
            <a:ext cx="286598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*head,</a:t>
            </a:r>
            <a:r>
              <a:rPr sz="4200" spc="-5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*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</a:t>
            </a:r>
            <a:r>
              <a:rPr sz="4200" spc="-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-3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*n,</a:t>
            </a:r>
            <a:r>
              <a:rPr sz="4200" spc="-2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*t;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349069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6477000" y="2133600"/>
            <a:ext cx="1552955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533400" y="0"/>
                </a:moveTo>
                <a:lnTo>
                  <a:pt x="0" y="533400"/>
                </a:lnTo>
              </a:path>
              <a:path w="533400" h="533400">
                <a:moveTo>
                  <a:pt x="0" y="533401"/>
                </a:moveTo>
                <a:lnTo>
                  <a:pt x="5334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0"/>
                </a:moveTo>
                <a:lnTo>
                  <a:pt x="533400" y="5334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47516" y="2785872"/>
            <a:ext cx="1648967" cy="12862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11624" y="4343400"/>
            <a:ext cx="4370832" cy="990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43200" y="4572000"/>
            <a:ext cx="1190244" cy="609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62400" y="4800600"/>
            <a:ext cx="658368" cy="2499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76800" y="4419600"/>
            <a:ext cx="457200" cy="1524"/>
          </a:xfrm>
          <a:custGeom>
            <a:avLst/>
            <a:gdLst/>
            <a:ahLst/>
            <a:cxnLst/>
            <a:rect l="l" t="t" r="r" b="b"/>
            <a:pathLst>
              <a:path w="457200" h="1524">
                <a:moveTo>
                  <a:pt x="0" y="0"/>
                </a:moveTo>
                <a:lnTo>
                  <a:pt x="457200" y="1524"/>
                </a:lnTo>
              </a:path>
            </a:pathLst>
          </a:custGeom>
          <a:ln w="9144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43200" y="4191000"/>
            <a:ext cx="486156" cy="5044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623824"/>
            <a:ext cx="5838578" cy="59274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 dirty="0">
              <a:latin typeface="Calibri"/>
              <a:cs typeface="Calibri"/>
            </a:endParaRPr>
          </a:p>
          <a:p>
            <a:pPr marL="145287" marR="76123">
              <a:lnSpc>
                <a:spcPct val="101725"/>
              </a:lnSpc>
              <a:spcBef>
                <a:spcPts val="1237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beg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10</a:t>
            </a:r>
            <a:endParaRPr sz="2000" dirty="0">
              <a:latin typeface="Calibri"/>
              <a:cs typeface="Calibri"/>
            </a:endParaRPr>
          </a:p>
          <a:p>
            <a:pPr marL="145287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317500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 </a:t>
            </a:r>
            <a:r>
              <a:rPr sz="3000" spc="-9" baseline="1365" dirty="0" smtClean="0">
                <a:latin typeface="Calibri"/>
                <a:cs typeface="Calibri"/>
              </a:rPr>
              <a:t>m</a:t>
            </a:r>
            <a:r>
              <a:rPr sz="3000" spc="0" baseline="1365" dirty="0" smtClean="0">
                <a:latin typeface="Calibri"/>
                <a:cs typeface="Calibri"/>
              </a:rPr>
              <a:t>a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-4" baseline="1365" dirty="0" smtClean="0">
                <a:latin typeface="Calibri"/>
                <a:cs typeface="Calibri"/>
              </a:rPr>
              <a:t>o</a:t>
            </a:r>
            <a:r>
              <a:rPr sz="3000" spc="0" baseline="1365" dirty="0" smtClean="0">
                <a:latin typeface="Calibri"/>
                <a:cs typeface="Calibri"/>
              </a:rPr>
              <a:t>c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4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317500" marR="76123">
              <a:lnSpc>
                <a:spcPts val="2415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317500" marR="76123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 dirty="0">
              <a:latin typeface="Calibri"/>
              <a:cs typeface="Calibri"/>
            </a:endParaRPr>
          </a:p>
          <a:p>
            <a:pPr marL="317500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if </a:t>
            </a:r>
            <a:r>
              <a:rPr sz="3000" spc="4" baseline="1365" dirty="0" smtClean="0">
                <a:latin typeface="Calibri"/>
                <a:cs typeface="Calibri"/>
              </a:rPr>
              <a:t>(h</a:t>
            </a:r>
            <a:r>
              <a:rPr sz="3000" spc="0" baseline="1365" dirty="0" smtClean="0">
                <a:latin typeface="Calibri"/>
                <a:cs typeface="Calibri"/>
              </a:rPr>
              <a:t>ea</a:t>
            </a:r>
            <a:r>
              <a:rPr sz="3000" spc="9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==NULL) 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0" baseline="1365" dirty="0" smtClean="0">
                <a:latin typeface="Calibri"/>
                <a:cs typeface="Calibri"/>
              </a:rPr>
              <a:t>case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1</a:t>
            </a:r>
            <a:endParaRPr sz="2000" dirty="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5464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head=n;</a:t>
            </a:r>
            <a:endParaRPr sz="2000" dirty="0">
              <a:latin typeface="Calibri"/>
              <a:cs typeface="Calibri"/>
            </a:endParaRPr>
          </a:p>
          <a:p>
            <a:pPr marL="546404" marR="76123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 dirty="0">
              <a:latin typeface="Calibri"/>
              <a:cs typeface="Calibri"/>
            </a:endParaRPr>
          </a:p>
          <a:p>
            <a:pPr marL="4321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4321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 2</a:t>
            </a:r>
            <a:endParaRPr sz="2000" dirty="0">
              <a:latin typeface="Calibri"/>
              <a:cs typeface="Calibri"/>
            </a:endParaRPr>
          </a:p>
          <a:p>
            <a:pPr marL="4884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660704" marR="76123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=head;</a:t>
            </a:r>
            <a:endParaRPr sz="2000" dirty="0">
              <a:latin typeface="Calibri"/>
              <a:cs typeface="Calibri"/>
            </a:endParaRPr>
          </a:p>
          <a:p>
            <a:pPr marL="628916" marR="4300971" algn="ctr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</a:t>
            </a: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488492" marR="76123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259587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87830" y="623824"/>
            <a:ext cx="219085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14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61429" y="2442718"/>
            <a:ext cx="322572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6477000" y="2133600"/>
            <a:ext cx="1552955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533400" y="0"/>
                </a:moveTo>
                <a:lnTo>
                  <a:pt x="0" y="533400"/>
                </a:lnTo>
              </a:path>
              <a:path w="533400" h="533400">
                <a:moveTo>
                  <a:pt x="0" y="533401"/>
                </a:moveTo>
                <a:lnTo>
                  <a:pt x="5334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0"/>
                </a:moveTo>
                <a:lnTo>
                  <a:pt x="533400" y="5334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747516" y="2785872"/>
            <a:ext cx="1648967" cy="12862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43200" y="4419600"/>
            <a:ext cx="4373880" cy="9951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29400" y="4876800"/>
            <a:ext cx="381000" cy="304800"/>
          </a:xfrm>
          <a:custGeom>
            <a:avLst/>
            <a:gdLst/>
            <a:ahLst/>
            <a:cxnLst/>
            <a:rect l="l" t="t" r="r" b="b"/>
            <a:pathLst>
              <a:path w="381000" h="304800">
                <a:moveTo>
                  <a:pt x="0" y="304800"/>
                </a:moveTo>
                <a:lnTo>
                  <a:pt x="3810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29400" y="4876800"/>
            <a:ext cx="381000" cy="304800"/>
          </a:xfrm>
          <a:custGeom>
            <a:avLst/>
            <a:gdLst/>
            <a:ahLst/>
            <a:cxnLst/>
            <a:rect l="l" t="t" r="r" b="b"/>
            <a:pathLst>
              <a:path w="381000" h="304800">
                <a:moveTo>
                  <a:pt x="0" y="0"/>
                </a:moveTo>
                <a:lnTo>
                  <a:pt x="381000" y="3048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24600" y="4495800"/>
            <a:ext cx="381000" cy="76200"/>
          </a:xfrm>
          <a:custGeom>
            <a:avLst/>
            <a:gdLst/>
            <a:ahLst/>
            <a:cxnLst/>
            <a:rect l="l" t="t" r="r" b="b"/>
            <a:pathLst>
              <a:path w="381000" h="76200">
                <a:moveTo>
                  <a:pt x="0" y="76200"/>
                </a:moveTo>
                <a:lnTo>
                  <a:pt x="381000" y="0"/>
                </a:lnTo>
              </a:path>
            </a:pathLst>
          </a:custGeom>
          <a:ln w="9144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72400" y="4648200"/>
            <a:ext cx="1210055" cy="667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62800" y="4876800"/>
            <a:ext cx="658368" cy="2499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848600" y="4267200"/>
            <a:ext cx="342900" cy="5242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623824"/>
            <a:ext cx="5800516" cy="59274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 dirty="0">
              <a:latin typeface="Calibri"/>
              <a:cs typeface="Calibri"/>
            </a:endParaRPr>
          </a:p>
          <a:p>
            <a:pPr marL="373888" marR="38061">
              <a:lnSpc>
                <a:spcPct val="101725"/>
              </a:lnSpc>
              <a:spcBef>
                <a:spcPts val="6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end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10</a:t>
            </a:r>
            <a:endParaRPr sz="2000" dirty="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5464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 ma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loc (si</a:t>
            </a:r>
            <a:r>
              <a:rPr sz="3000" spc="-54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546404" marR="38061">
              <a:lnSpc>
                <a:spcPts val="2415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546404" marR="38061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 dirty="0">
              <a:latin typeface="Calibri"/>
              <a:cs typeface="Calibri"/>
            </a:endParaRPr>
          </a:p>
          <a:p>
            <a:pPr marL="546404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if (</a:t>
            </a:r>
            <a:r>
              <a:rPr sz="3000" spc="4" baseline="1365" dirty="0" smtClean="0">
                <a:latin typeface="Calibri"/>
                <a:cs typeface="Calibri"/>
              </a:rPr>
              <a:t>h</a:t>
            </a:r>
            <a:r>
              <a:rPr sz="3000" spc="0" baseline="1365" dirty="0" smtClean="0">
                <a:latin typeface="Calibri"/>
                <a:cs typeface="Calibri"/>
              </a:rPr>
              <a:t>ead==NUL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) 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1</a:t>
            </a:r>
            <a:endParaRPr sz="2000" dirty="0">
              <a:latin typeface="Calibri"/>
              <a:cs typeface="Calibri"/>
            </a:endParaRPr>
          </a:p>
          <a:p>
            <a:pPr marL="602792" marR="38061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77495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head=n;</a:t>
            </a:r>
            <a:endParaRPr sz="2000" dirty="0">
              <a:latin typeface="Calibri"/>
              <a:cs typeface="Calibri"/>
            </a:endParaRPr>
          </a:p>
          <a:p>
            <a:pPr marL="774954" marR="38061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 dirty="0">
              <a:latin typeface="Calibri"/>
              <a:cs typeface="Calibri"/>
            </a:endParaRPr>
          </a:p>
          <a:p>
            <a:pPr marL="6607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6607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 2</a:t>
            </a:r>
            <a:endParaRPr sz="2000" dirty="0">
              <a:latin typeface="Calibri"/>
              <a:cs typeface="Calibri"/>
            </a:endParaRPr>
          </a:p>
          <a:p>
            <a:pPr marL="717092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889254" marR="38061">
              <a:lnSpc>
                <a:spcPts val="241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</a:t>
            </a:r>
            <a:r>
              <a:rPr sz="3000" spc="-4" baseline="1365" dirty="0" smtClean="0">
                <a:latin typeface="Calibri"/>
                <a:cs typeface="Calibri"/>
              </a:rPr>
              <a:t>il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 dirty="0">
              <a:latin typeface="Calibri"/>
              <a:cs typeface="Calibri"/>
            </a:endParaRPr>
          </a:p>
          <a:p>
            <a:pPr marL="889254" marR="38061">
              <a:lnSpc>
                <a:spcPts val="239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 dirty="0">
              <a:latin typeface="Calibri"/>
              <a:cs typeface="Calibri"/>
            </a:endParaRPr>
          </a:p>
          <a:p>
            <a:pPr marL="717092" marR="38061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488492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87830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61429" y="2442718"/>
            <a:ext cx="322572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05129" y="518286"/>
            <a:ext cx="7941586" cy="627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400" dirty="0" smtClean="0"/>
              <a:t>E.G.S. </a:t>
            </a:r>
            <a:r>
              <a:rPr lang="en-US" sz="2400" dirty="0" err="1" smtClean="0"/>
              <a:t>Pillay</a:t>
            </a:r>
            <a:r>
              <a:rPr lang="en-US" sz="2400" dirty="0" smtClean="0"/>
              <a:t> Engineering College, </a:t>
            </a:r>
            <a:r>
              <a:rPr lang="en-US" sz="2400" dirty="0" err="1" smtClean="0"/>
              <a:t>Nagapattinam</a:t>
            </a:r>
            <a:endParaRPr lang="en-US" sz="2400" dirty="0" smtClean="0"/>
          </a:p>
          <a:p>
            <a:pPr algn="ctr"/>
            <a:r>
              <a:rPr lang="en-US" sz="2000" dirty="0" smtClean="0"/>
              <a:t>Department of Computer Science and Engineering</a:t>
            </a:r>
            <a:endParaRPr lang="en-US" sz="2000" dirty="0"/>
          </a:p>
        </p:txBody>
      </p:sp>
      <p:sp>
        <p:nvSpPr>
          <p:cNvPr id="4" name="object 4"/>
          <p:cNvSpPr txBox="1"/>
          <p:nvPr/>
        </p:nvSpPr>
        <p:spPr>
          <a:xfrm>
            <a:off x="1038250" y="1915668"/>
            <a:ext cx="4870490" cy="1926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b="1" spc="0" baseline="3103" dirty="0" smtClean="0">
                <a:latin typeface="Calibri"/>
                <a:cs typeface="Calibri"/>
              </a:rPr>
              <a:t>I</a:t>
            </a:r>
            <a:r>
              <a:rPr sz="6600" b="1" spc="-29" baseline="3103" dirty="0" smtClean="0">
                <a:latin typeface="Calibri"/>
                <a:cs typeface="Calibri"/>
              </a:rPr>
              <a:t>n</a:t>
            </a:r>
            <a:r>
              <a:rPr sz="6600" b="1" spc="0" baseline="3103" dirty="0" smtClean="0">
                <a:latin typeface="Calibri"/>
                <a:cs typeface="Calibri"/>
              </a:rPr>
              <a:t>t</a:t>
            </a:r>
            <a:r>
              <a:rPr sz="6600" b="1" spc="-59" baseline="3103" dirty="0" smtClean="0">
                <a:latin typeface="Calibri"/>
                <a:cs typeface="Calibri"/>
              </a:rPr>
              <a:t>r</a:t>
            </a:r>
            <a:r>
              <a:rPr sz="6600" b="1" spc="0" baseline="3103" dirty="0" smtClean="0">
                <a:latin typeface="Calibri"/>
                <a:cs typeface="Calibri"/>
              </a:rPr>
              <a:t>oduction</a:t>
            </a:r>
            <a:r>
              <a:rPr sz="6600" b="1" spc="-25" baseline="3103" dirty="0" smtClean="0">
                <a:latin typeface="Calibri"/>
                <a:cs typeface="Calibri"/>
              </a:rPr>
              <a:t> </a:t>
            </a:r>
            <a:r>
              <a:rPr sz="6600" b="1" spc="-379" baseline="3103" dirty="0" smtClean="0">
                <a:latin typeface="Calibri"/>
                <a:cs typeface="Calibri"/>
              </a:rPr>
              <a:t>T</a:t>
            </a:r>
            <a:r>
              <a:rPr sz="6600" b="1" spc="0" baseline="3103" dirty="0" smtClean="0">
                <a:latin typeface="Calibri"/>
                <a:cs typeface="Calibri"/>
              </a:rPr>
              <a:t>o</a:t>
            </a:r>
            <a:r>
              <a:rPr sz="6600" b="1" spc="-14" baseline="3103" dirty="0" smtClean="0">
                <a:latin typeface="Calibri"/>
                <a:cs typeface="Calibri"/>
              </a:rPr>
              <a:t> </a:t>
            </a:r>
            <a:r>
              <a:rPr sz="6600" b="1" spc="0" baseline="3103" dirty="0" smtClean="0">
                <a:latin typeface="Calibri"/>
                <a:cs typeface="Calibri"/>
              </a:rPr>
              <a:t>D</a:t>
            </a:r>
            <a:r>
              <a:rPr sz="6600" b="1" spc="-44" baseline="3103" dirty="0" smtClean="0">
                <a:latin typeface="Calibri"/>
                <a:cs typeface="Calibri"/>
              </a:rPr>
              <a:t>a</a:t>
            </a:r>
            <a:r>
              <a:rPr sz="6600" b="1" spc="-50" baseline="3103" dirty="0" smtClean="0">
                <a:latin typeface="Calibri"/>
                <a:cs typeface="Calibri"/>
              </a:rPr>
              <a:t>t</a:t>
            </a:r>
            <a:r>
              <a:rPr sz="6600" b="1" spc="0" baseline="3103" dirty="0" smtClean="0">
                <a:latin typeface="Calibri"/>
                <a:cs typeface="Calibri"/>
              </a:rPr>
              <a:t>a</a:t>
            </a:r>
            <a:endParaRPr sz="4400" dirty="0">
              <a:latin typeface="Calibri"/>
              <a:cs typeface="Calibri"/>
            </a:endParaRPr>
          </a:p>
          <a:p>
            <a:pPr marL="3123732" marR="697714" algn="ctr">
              <a:lnSpc>
                <a:spcPts val="5280"/>
              </a:lnSpc>
              <a:spcBef>
                <a:spcPts val="34"/>
              </a:spcBef>
            </a:pPr>
            <a:r>
              <a:rPr sz="6600" b="1" spc="0" baseline="1861" dirty="0" smtClean="0">
                <a:latin typeface="Calibri"/>
                <a:cs typeface="Calibri"/>
              </a:rPr>
              <a:t>And</a:t>
            </a:r>
            <a:endParaRPr sz="4400" dirty="0">
              <a:latin typeface="Calibri"/>
              <a:cs typeface="Calibri"/>
            </a:endParaRPr>
          </a:p>
          <a:p>
            <a:pPr marL="2658935" marR="232986" algn="ctr">
              <a:lnSpc>
                <a:spcPts val="5285"/>
              </a:lnSpc>
              <a:spcBef>
                <a:spcPts val="0"/>
              </a:spcBef>
            </a:pPr>
            <a:r>
              <a:rPr sz="6600" b="1" spc="0" baseline="1241" dirty="0" smtClean="0">
                <a:latin typeface="Calibri"/>
                <a:cs typeface="Calibri"/>
              </a:rPr>
              <a:t>Li</a:t>
            </a:r>
            <a:r>
              <a:rPr sz="6600" b="1" spc="-59" baseline="1241" dirty="0" smtClean="0">
                <a:latin typeface="Calibri"/>
                <a:cs typeface="Calibri"/>
              </a:rPr>
              <a:t>s</a:t>
            </a:r>
            <a:r>
              <a:rPr sz="6600" b="1" spc="0" baseline="1241" dirty="0" smtClean="0">
                <a:latin typeface="Calibri"/>
                <a:cs typeface="Calibri"/>
              </a:rPr>
              <a:t>t A</a:t>
            </a:r>
            <a:r>
              <a:rPr sz="6600" b="1" spc="-69" baseline="1241" dirty="0" smtClean="0">
                <a:latin typeface="Calibri"/>
                <a:cs typeface="Calibri"/>
              </a:rPr>
              <a:t>D</a:t>
            </a:r>
            <a:r>
              <a:rPr sz="6600" b="1" spc="0" baseline="1241" dirty="0" smtClean="0">
                <a:latin typeface="Calibri"/>
                <a:cs typeface="Calibri"/>
              </a:rPr>
              <a:t>T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28280" y="1915668"/>
            <a:ext cx="2490462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b="1" spc="0" baseline="3103" dirty="0" smtClean="0">
                <a:latin typeface="Calibri"/>
                <a:cs typeface="Calibri"/>
              </a:rPr>
              <a:t>St</a:t>
            </a:r>
            <a:r>
              <a:rPr sz="6600" b="1" spc="-9" baseline="3103" dirty="0" smtClean="0">
                <a:latin typeface="Calibri"/>
                <a:cs typeface="Calibri"/>
              </a:rPr>
              <a:t>r</a:t>
            </a:r>
            <a:r>
              <a:rPr sz="6600" b="1" spc="0" baseline="3103" dirty="0" smtClean="0">
                <a:latin typeface="Calibri"/>
                <a:cs typeface="Calibri"/>
              </a:rPr>
              <a:t>uctu</a:t>
            </a:r>
            <a:r>
              <a:rPr sz="6600" b="1" spc="-50" baseline="3103" dirty="0" smtClean="0">
                <a:latin typeface="Calibri"/>
                <a:cs typeface="Calibri"/>
              </a:rPr>
              <a:t>r</a:t>
            </a:r>
            <a:r>
              <a:rPr sz="6600" b="1" spc="0" baseline="3103" dirty="0" smtClean="0">
                <a:latin typeface="Calibri"/>
                <a:cs typeface="Calibri"/>
              </a:rPr>
              <a:t>es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368261" y="4114800"/>
            <a:ext cx="4350655" cy="1603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000" dirty="0"/>
              <a:t>Assistant Professor</a:t>
            </a:r>
          </a:p>
          <a:p>
            <a:pPr algn="ctr"/>
            <a:r>
              <a:rPr lang="en-US" sz="2000" dirty="0"/>
              <a:t>Department of Computer Science and Engineering</a:t>
            </a:r>
          </a:p>
          <a:p>
            <a:pPr algn="ctr"/>
            <a:r>
              <a:rPr lang="en-US" sz="2000" dirty="0"/>
              <a:t>E.G.S. </a:t>
            </a:r>
            <a:r>
              <a:rPr lang="en-US" sz="2000" dirty="0" err="1"/>
              <a:t>Pillay</a:t>
            </a:r>
            <a:r>
              <a:rPr lang="en-US" sz="2000" dirty="0"/>
              <a:t> Engineering College, </a:t>
            </a:r>
            <a:r>
              <a:rPr lang="en-US" sz="2000" dirty="0" err="1"/>
              <a:t>Nagapattinam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3" y="432124"/>
            <a:ext cx="769657" cy="710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6477000" y="2133600"/>
            <a:ext cx="1552955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533400" y="0"/>
                </a:moveTo>
                <a:lnTo>
                  <a:pt x="0" y="533400"/>
                </a:lnTo>
              </a:path>
              <a:path w="533400" h="533400">
                <a:moveTo>
                  <a:pt x="0" y="533401"/>
                </a:moveTo>
                <a:lnTo>
                  <a:pt x="5334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391400" y="22860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0"/>
                </a:moveTo>
                <a:lnTo>
                  <a:pt x="533400" y="5334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86200" y="3657600"/>
            <a:ext cx="4985004" cy="8138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419600" y="3581400"/>
            <a:ext cx="140208" cy="3444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486400" y="3505200"/>
            <a:ext cx="152400" cy="373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49162" y="3963162"/>
            <a:ext cx="228600" cy="381000"/>
          </a:xfrm>
          <a:custGeom>
            <a:avLst/>
            <a:gdLst/>
            <a:ahLst/>
            <a:cxnLst/>
            <a:rect l="l" t="t" r="r" b="b"/>
            <a:pathLst>
              <a:path w="228600" h="381000">
                <a:moveTo>
                  <a:pt x="228600" y="0"/>
                </a:moveTo>
                <a:lnTo>
                  <a:pt x="0" y="3810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791200" y="4953000"/>
            <a:ext cx="1226820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553200" y="51054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381000" y="0"/>
                </a:moveTo>
                <a:lnTo>
                  <a:pt x="0" y="381000"/>
                </a:lnTo>
              </a:path>
              <a:path w="381000" h="381000">
                <a:moveTo>
                  <a:pt x="0" y="381001"/>
                </a:moveTo>
                <a:lnTo>
                  <a:pt x="3810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553200" y="51054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0" y="0"/>
                </a:moveTo>
                <a:lnTo>
                  <a:pt x="381000" y="3810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00494" y="4572762"/>
            <a:ext cx="435863" cy="824484"/>
          </a:xfrm>
          <a:custGeom>
            <a:avLst/>
            <a:gdLst/>
            <a:ahLst/>
            <a:cxnLst/>
            <a:rect l="l" t="t" r="r" b="b"/>
            <a:pathLst>
              <a:path w="435863" h="824484">
                <a:moveTo>
                  <a:pt x="0" y="734568"/>
                </a:moveTo>
                <a:lnTo>
                  <a:pt x="10230" y="744926"/>
                </a:lnTo>
                <a:lnTo>
                  <a:pt x="19525" y="754517"/>
                </a:lnTo>
                <a:lnTo>
                  <a:pt x="28224" y="763435"/>
                </a:lnTo>
                <a:lnTo>
                  <a:pt x="36670" y="771770"/>
                </a:lnTo>
                <a:lnTo>
                  <a:pt x="45206" y="779614"/>
                </a:lnTo>
                <a:lnTo>
                  <a:pt x="54172" y="787061"/>
                </a:lnTo>
                <a:lnTo>
                  <a:pt x="63911" y="794201"/>
                </a:lnTo>
                <a:lnTo>
                  <a:pt x="74765" y="801127"/>
                </a:lnTo>
                <a:lnTo>
                  <a:pt x="87076" y="807930"/>
                </a:lnTo>
                <a:lnTo>
                  <a:pt x="90170" y="809497"/>
                </a:lnTo>
                <a:lnTo>
                  <a:pt x="101882" y="814421"/>
                </a:lnTo>
                <a:lnTo>
                  <a:pt x="114010" y="818261"/>
                </a:lnTo>
                <a:lnTo>
                  <a:pt x="126265" y="821731"/>
                </a:lnTo>
                <a:lnTo>
                  <a:pt x="135254" y="824484"/>
                </a:lnTo>
                <a:lnTo>
                  <a:pt x="147819" y="822533"/>
                </a:lnTo>
                <a:lnTo>
                  <a:pt x="160407" y="820734"/>
                </a:lnTo>
                <a:lnTo>
                  <a:pt x="172999" y="818976"/>
                </a:lnTo>
                <a:lnTo>
                  <a:pt x="185573" y="817145"/>
                </a:lnTo>
                <a:lnTo>
                  <a:pt x="198109" y="815129"/>
                </a:lnTo>
                <a:lnTo>
                  <a:pt x="210588" y="812816"/>
                </a:lnTo>
                <a:lnTo>
                  <a:pt x="222988" y="810093"/>
                </a:lnTo>
                <a:lnTo>
                  <a:pt x="239075" y="805741"/>
                </a:lnTo>
                <a:lnTo>
                  <a:pt x="254540" y="800937"/>
                </a:lnTo>
                <a:lnTo>
                  <a:pt x="270556" y="795617"/>
                </a:lnTo>
                <a:lnTo>
                  <a:pt x="285860" y="790311"/>
                </a:lnTo>
                <a:lnTo>
                  <a:pt x="299191" y="785551"/>
                </a:lnTo>
                <a:lnTo>
                  <a:pt x="309284" y="781868"/>
                </a:lnTo>
                <a:lnTo>
                  <a:pt x="314878" y="779794"/>
                </a:lnTo>
                <a:lnTo>
                  <a:pt x="325224" y="770967"/>
                </a:lnTo>
                <a:lnTo>
                  <a:pt x="335670" y="762903"/>
                </a:lnTo>
                <a:lnTo>
                  <a:pt x="346269" y="754927"/>
                </a:lnTo>
                <a:lnTo>
                  <a:pt x="356356" y="746632"/>
                </a:lnTo>
                <a:lnTo>
                  <a:pt x="365267" y="737610"/>
                </a:lnTo>
                <a:lnTo>
                  <a:pt x="372338" y="727454"/>
                </a:lnTo>
                <a:lnTo>
                  <a:pt x="375792" y="719582"/>
                </a:lnTo>
                <a:lnTo>
                  <a:pt x="379931" y="706976"/>
                </a:lnTo>
                <a:lnTo>
                  <a:pt x="383088" y="697080"/>
                </a:lnTo>
                <a:lnTo>
                  <a:pt x="385496" y="689422"/>
                </a:lnTo>
                <a:lnTo>
                  <a:pt x="387385" y="683530"/>
                </a:lnTo>
                <a:lnTo>
                  <a:pt x="388986" y="678933"/>
                </a:lnTo>
                <a:lnTo>
                  <a:pt x="390531" y="675160"/>
                </a:lnTo>
                <a:lnTo>
                  <a:pt x="392250" y="671739"/>
                </a:lnTo>
                <a:lnTo>
                  <a:pt x="394375" y="668199"/>
                </a:lnTo>
                <a:lnTo>
                  <a:pt x="397136" y="664068"/>
                </a:lnTo>
                <a:lnTo>
                  <a:pt x="400765" y="658876"/>
                </a:lnTo>
                <a:lnTo>
                  <a:pt x="405493" y="652150"/>
                </a:lnTo>
                <a:lnTo>
                  <a:pt x="411550" y="643419"/>
                </a:lnTo>
                <a:lnTo>
                  <a:pt x="419168" y="632213"/>
                </a:lnTo>
                <a:lnTo>
                  <a:pt x="420877" y="629665"/>
                </a:lnTo>
                <a:lnTo>
                  <a:pt x="425650" y="617710"/>
                </a:lnTo>
                <a:lnTo>
                  <a:pt x="430868" y="605871"/>
                </a:lnTo>
                <a:lnTo>
                  <a:pt x="434800" y="593826"/>
                </a:lnTo>
                <a:lnTo>
                  <a:pt x="435863" y="584581"/>
                </a:lnTo>
                <a:lnTo>
                  <a:pt x="433812" y="572264"/>
                </a:lnTo>
                <a:lnTo>
                  <a:pt x="429087" y="560372"/>
                </a:lnTo>
                <a:lnTo>
                  <a:pt x="423828" y="548510"/>
                </a:lnTo>
                <a:lnTo>
                  <a:pt x="420877" y="539623"/>
                </a:lnTo>
                <a:lnTo>
                  <a:pt x="417994" y="527285"/>
                </a:lnTo>
                <a:lnTo>
                  <a:pt x="415450" y="514856"/>
                </a:lnTo>
                <a:lnTo>
                  <a:pt x="413104" y="502370"/>
                </a:lnTo>
                <a:lnTo>
                  <a:pt x="410812" y="489864"/>
                </a:lnTo>
                <a:lnTo>
                  <a:pt x="408431" y="477371"/>
                </a:lnTo>
                <a:lnTo>
                  <a:pt x="405817" y="464926"/>
                </a:lnTo>
                <a:lnTo>
                  <a:pt x="402894" y="452334"/>
                </a:lnTo>
                <a:lnTo>
                  <a:pt x="399827" y="440002"/>
                </a:lnTo>
                <a:lnTo>
                  <a:pt x="396655" y="427689"/>
                </a:lnTo>
                <a:lnTo>
                  <a:pt x="393471" y="415387"/>
                </a:lnTo>
                <a:lnTo>
                  <a:pt x="390778" y="404749"/>
                </a:lnTo>
                <a:lnTo>
                  <a:pt x="389668" y="392136"/>
                </a:lnTo>
                <a:lnTo>
                  <a:pt x="388782" y="379479"/>
                </a:lnTo>
                <a:lnTo>
                  <a:pt x="388044" y="366791"/>
                </a:lnTo>
                <a:lnTo>
                  <a:pt x="387379" y="354088"/>
                </a:lnTo>
                <a:lnTo>
                  <a:pt x="386709" y="341384"/>
                </a:lnTo>
                <a:lnTo>
                  <a:pt x="385958" y="328692"/>
                </a:lnTo>
                <a:lnTo>
                  <a:pt x="385051" y="316029"/>
                </a:lnTo>
                <a:lnTo>
                  <a:pt x="383909" y="303407"/>
                </a:lnTo>
                <a:lnTo>
                  <a:pt x="382457" y="290842"/>
                </a:lnTo>
                <a:lnTo>
                  <a:pt x="380618" y="278348"/>
                </a:lnTo>
                <a:lnTo>
                  <a:pt x="378316" y="265940"/>
                </a:lnTo>
                <a:lnTo>
                  <a:pt x="375792" y="254888"/>
                </a:lnTo>
                <a:lnTo>
                  <a:pt x="370016" y="242249"/>
                </a:lnTo>
                <a:lnTo>
                  <a:pt x="360709" y="232971"/>
                </a:lnTo>
                <a:lnTo>
                  <a:pt x="348969" y="226266"/>
                </a:lnTo>
                <a:lnTo>
                  <a:pt x="335896" y="221348"/>
                </a:lnTo>
                <a:lnTo>
                  <a:pt x="322588" y="217430"/>
                </a:lnTo>
                <a:lnTo>
                  <a:pt x="310142" y="213724"/>
                </a:lnTo>
                <a:lnTo>
                  <a:pt x="300608" y="209931"/>
                </a:lnTo>
                <a:lnTo>
                  <a:pt x="289587" y="203664"/>
                </a:lnTo>
                <a:lnTo>
                  <a:pt x="279032" y="196584"/>
                </a:lnTo>
                <a:lnTo>
                  <a:pt x="268698" y="189131"/>
                </a:lnTo>
                <a:lnTo>
                  <a:pt x="258339" y="181745"/>
                </a:lnTo>
                <a:lnTo>
                  <a:pt x="255524" y="179831"/>
                </a:lnTo>
                <a:lnTo>
                  <a:pt x="249133" y="168603"/>
                </a:lnTo>
                <a:lnTo>
                  <a:pt x="243264" y="156854"/>
                </a:lnTo>
                <a:lnTo>
                  <a:pt x="236675" y="145824"/>
                </a:lnTo>
                <a:lnTo>
                  <a:pt x="228124" y="136757"/>
                </a:lnTo>
                <a:lnTo>
                  <a:pt x="212958" y="128365"/>
                </a:lnTo>
                <a:lnTo>
                  <a:pt x="198004" y="122377"/>
                </a:lnTo>
                <a:lnTo>
                  <a:pt x="181992" y="117046"/>
                </a:lnTo>
                <a:lnTo>
                  <a:pt x="166356" y="112510"/>
                </a:lnTo>
                <a:lnTo>
                  <a:pt x="152527" y="108909"/>
                </a:lnTo>
                <a:lnTo>
                  <a:pt x="141937" y="106381"/>
                </a:lnTo>
                <a:lnTo>
                  <a:pt x="136017" y="105063"/>
                </a:lnTo>
                <a:lnTo>
                  <a:pt x="135254" y="104901"/>
                </a:lnTo>
                <a:lnTo>
                  <a:pt x="131070" y="92578"/>
                </a:lnTo>
                <a:lnTo>
                  <a:pt x="127668" y="82847"/>
                </a:lnTo>
                <a:lnTo>
                  <a:pt x="124973" y="75243"/>
                </a:lnTo>
                <a:lnTo>
                  <a:pt x="122908" y="69298"/>
                </a:lnTo>
                <a:lnTo>
                  <a:pt x="121398" y="64547"/>
                </a:lnTo>
                <a:lnTo>
                  <a:pt x="120368" y="60523"/>
                </a:lnTo>
                <a:lnTo>
                  <a:pt x="119740" y="56761"/>
                </a:lnTo>
                <a:lnTo>
                  <a:pt x="119440" y="52792"/>
                </a:lnTo>
                <a:lnTo>
                  <a:pt x="119392" y="48152"/>
                </a:lnTo>
                <a:lnTo>
                  <a:pt x="119519" y="42373"/>
                </a:lnTo>
                <a:lnTo>
                  <a:pt x="119746" y="34989"/>
                </a:lnTo>
                <a:lnTo>
                  <a:pt x="119997" y="25534"/>
                </a:lnTo>
                <a:lnTo>
                  <a:pt x="120196" y="13542"/>
                </a:lnTo>
                <a:lnTo>
                  <a:pt x="120269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30974" y="4588002"/>
            <a:ext cx="56387" cy="60960"/>
          </a:xfrm>
          <a:custGeom>
            <a:avLst/>
            <a:gdLst/>
            <a:ahLst/>
            <a:cxnLst/>
            <a:rect l="l" t="t" r="r" b="b"/>
            <a:pathLst>
              <a:path w="56387" h="60960">
                <a:moveTo>
                  <a:pt x="56387" y="0"/>
                </a:moveTo>
                <a:lnTo>
                  <a:pt x="50163" y="11180"/>
                </a:lnTo>
                <a:lnTo>
                  <a:pt x="43824" y="22288"/>
                </a:lnTo>
                <a:lnTo>
                  <a:pt x="37592" y="30480"/>
                </a:lnTo>
                <a:lnTo>
                  <a:pt x="27808" y="38577"/>
                </a:lnTo>
                <a:lnTo>
                  <a:pt x="17043" y="45371"/>
                </a:lnTo>
                <a:lnTo>
                  <a:pt x="9398" y="50800"/>
                </a:lnTo>
                <a:lnTo>
                  <a:pt x="5842" y="53721"/>
                </a:lnTo>
                <a:lnTo>
                  <a:pt x="3175" y="57531"/>
                </a:lnTo>
                <a:lnTo>
                  <a:pt x="0" y="6096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20890" y="4572762"/>
            <a:ext cx="89915" cy="45719"/>
          </a:xfrm>
          <a:custGeom>
            <a:avLst/>
            <a:gdLst/>
            <a:ahLst/>
            <a:cxnLst/>
            <a:rect l="l" t="t" r="r" b="b"/>
            <a:pathLst>
              <a:path w="89915" h="45719">
                <a:moveTo>
                  <a:pt x="0" y="0"/>
                </a:moveTo>
                <a:lnTo>
                  <a:pt x="10368" y="7366"/>
                </a:lnTo>
                <a:lnTo>
                  <a:pt x="20624" y="14918"/>
                </a:lnTo>
                <a:lnTo>
                  <a:pt x="31031" y="22219"/>
                </a:lnTo>
                <a:lnTo>
                  <a:pt x="41853" y="28830"/>
                </a:lnTo>
                <a:lnTo>
                  <a:pt x="44957" y="30480"/>
                </a:lnTo>
                <a:lnTo>
                  <a:pt x="58959" y="36285"/>
                </a:lnTo>
                <a:lnTo>
                  <a:pt x="74689" y="41412"/>
                </a:lnTo>
                <a:lnTo>
                  <a:pt x="86674" y="44852"/>
                </a:lnTo>
                <a:lnTo>
                  <a:pt x="89915" y="4571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502402" y="4318254"/>
            <a:ext cx="403860" cy="1004315"/>
          </a:xfrm>
          <a:custGeom>
            <a:avLst/>
            <a:gdLst/>
            <a:ahLst/>
            <a:cxnLst/>
            <a:rect l="l" t="t" r="r" b="b"/>
            <a:pathLst>
              <a:path w="403860" h="1004315">
                <a:moveTo>
                  <a:pt x="403860" y="0"/>
                </a:moveTo>
                <a:lnTo>
                  <a:pt x="402960" y="12656"/>
                </a:lnTo>
                <a:lnTo>
                  <a:pt x="402175" y="25329"/>
                </a:lnTo>
                <a:lnTo>
                  <a:pt x="401475" y="38014"/>
                </a:lnTo>
                <a:lnTo>
                  <a:pt x="400834" y="50707"/>
                </a:lnTo>
                <a:lnTo>
                  <a:pt x="400223" y="63406"/>
                </a:lnTo>
                <a:lnTo>
                  <a:pt x="399614" y="76106"/>
                </a:lnTo>
                <a:lnTo>
                  <a:pt x="398981" y="88804"/>
                </a:lnTo>
                <a:lnTo>
                  <a:pt x="398294" y="101496"/>
                </a:lnTo>
                <a:lnTo>
                  <a:pt x="397527" y="114179"/>
                </a:lnTo>
                <a:lnTo>
                  <a:pt x="396651" y="126850"/>
                </a:lnTo>
                <a:lnTo>
                  <a:pt x="395638" y="139504"/>
                </a:lnTo>
                <a:lnTo>
                  <a:pt x="394462" y="152139"/>
                </a:lnTo>
                <a:lnTo>
                  <a:pt x="393093" y="164750"/>
                </a:lnTo>
                <a:lnTo>
                  <a:pt x="391505" y="177335"/>
                </a:lnTo>
                <a:lnTo>
                  <a:pt x="389669" y="189889"/>
                </a:lnTo>
                <a:lnTo>
                  <a:pt x="386277" y="207393"/>
                </a:lnTo>
                <a:lnTo>
                  <a:pt x="382746" y="219721"/>
                </a:lnTo>
                <a:lnTo>
                  <a:pt x="378368" y="231797"/>
                </a:lnTo>
                <a:lnTo>
                  <a:pt x="373232" y="243616"/>
                </a:lnTo>
                <a:lnTo>
                  <a:pt x="367423" y="255175"/>
                </a:lnTo>
                <a:lnTo>
                  <a:pt x="361030" y="266467"/>
                </a:lnTo>
                <a:lnTo>
                  <a:pt x="354141" y="277489"/>
                </a:lnTo>
                <a:lnTo>
                  <a:pt x="346842" y="288236"/>
                </a:lnTo>
                <a:lnTo>
                  <a:pt x="339221" y="298703"/>
                </a:lnTo>
                <a:lnTo>
                  <a:pt x="331366" y="308886"/>
                </a:lnTo>
                <a:lnTo>
                  <a:pt x="323363" y="318779"/>
                </a:lnTo>
                <a:lnTo>
                  <a:pt x="315302" y="328378"/>
                </a:lnTo>
                <a:lnTo>
                  <a:pt x="305578" y="339202"/>
                </a:lnTo>
                <a:lnTo>
                  <a:pt x="296678" y="348243"/>
                </a:lnTo>
                <a:lnTo>
                  <a:pt x="287540" y="357090"/>
                </a:lnTo>
                <a:lnTo>
                  <a:pt x="278334" y="365888"/>
                </a:lnTo>
                <a:lnTo>
                  <a:pt x="269239" y="374777"/>
                </a:lnTo>
                <a:lnTo>
                  <a:pt x="263448" y="386068"/>
                </a:lnTo>
                <a:lnTo>
                  <a:pt x="257567" y="397318"/>
                </a:lnTo>
                <a:lnTo>
                  <a:pt x="251727" y="408593"/>
                </a:lnTo>
                <a:lnTo>
                  <a:pt x="246056" y="419961"/>
                </a:lnTo>
                <a:lnTo>
                  <a:pt x="240685" y="431488"/>
                </a:lnTo>
                <a:lnTo>
                  <a:pt x="239268" y="434721"/>
                </a:lnTo>
                <a:lnTo>
                  <a:pt x="235110" y="446700"/>
                </a:lnTo>
                <a:lnTo>
                  <a:pt x="231715" y="459018"/>
                </a:lnTo>
                <a:lnTo>
                  <a:pt x="227977" y="471186"/>
                </a:lnTo>
                <a:lnTo>
                  <a:pt x="224409" y="479679"/>
                </a:lnTo>
                <a:lnTo>
                  <a:pt x="218138" y="490717"/>
                </a:lnTo>
                <a:lnTo>
                  <a:pt x="211072" y="501265"/>
                </a:lnTo>
                <a:lnTo>
                  <a:pt x="203636" y="511590"/>
                </a:lnTo>
                <a:lnTo>
                  <a:pt x="196255" y="521958"/>
                </a:lnTo>
                <a:lnTo>
                  <a:pt x="194437" y="524637"/>
                </a:lnTo>
                <a:lnTo>
                  <a:pt x="189783" y="539300"/>
                </a:lnTo>
                <a:lnTo>
                  <a:pt x="186001" y="551679"/>
                </a:lnTo>
                <a:lnTo>
                  <a:pt x="182474" y="562272"/>
                </a:lnTo>
                <a:lnTo>
                  <a:pt x="178585" y="571576"/>
                </a:lnTo>
                <a:lnTo>
                  <a:pt x="173719" y="580089"/>
                </a:lnTo>
                <a:lnTo>
                  <a:pt x="167257" y="588311"/>
                </a:lnTo>
                <a:lnTo>
                  <a:pt x="158583" y="596737"/>
                </a:lnTo>
                <a:lnTo>
                  <a:pt x="147081" y="605867"/>
                </a:lnTo>
                <a:lnTo>
                  <a:pt x="134620" y="614553"/>
                </a:lnTo>
                <a:lnTo>
                  <a:pt x="123364" y="620210"/>
                </a:lnTo>
                <a:lnTo>
                  <a:pt x="111139" y="623922"/>
                </a:lnTo>
                <a:lnTo>
                  <a:pt x="98622" y="626990"/>
                </a:lnTo>
                <a:lnTo>
                  <a:pt x="89788" y="629539"/>
                </a:lnTo>
                <a:lnTo>
                  <a:pt x="81449" y="641932"/>
                </a:lnTo>
                <a:lnTo>
                  <a:pt x="74350" y="652357"/>
                </a:lnTo>
                <a:lnTo>
                  <a:pt x="68325" y="661253"/>
                </a:lnTo>
                <a:lnTo>
                  <a:pt x="63207" y="669058"/>
                </a:lnTo>
                <a:lnTo>
                  <a:pt x="58830" y="676211"/>
                </a:lnTo>
                <a:lnTo>
                  <a:pt x="55026" y="683150"/>
                </a:lnTo>
                <a:lnTo>
                  <a:pt x="51630" y="690315"/>
                </a:lnTo>
                <a:lnTo>
                  <a:pt x="48474" y="698142"/>
                </a:lnTo>
                <a:lnTo>
                  <a:pt x="45391" y="707071"/>
                </a:lnTo>
                <a:lnTo>
                  <a:pt x="42215" y="717541"/>
                </a:lnTo>
                <a:lnTo>
                  <a:pt x="38779" y="729989"/>
                </a:lnTo>
                <a:lnTo>
                  <a:pt x="34916" y="744855"/>
                </a:lnTo>
                <a:lnTo>
                  <a:pt x="30460" y="762577"/>
                </a:lnTo>
                <a:lnTo>
                  <a:pt x="29972" y="764540"/>
                </a:lnTo>
                <a:lnTo>
                  <a:pt x="0" y="884428"/>
                </a:lnTo>
                <a:lnTo>
                  <a:pt x="2578" y="899248"/>
                </a:lnTo>
                <a:lnTo>
                  <a:pt x="4433" y="912875"/>
                </a:lnTo>
                <a:lnTo>
                  <a:pt x="6044" y="925422"/>
                </a:lnTo>
                <a:lnTo>
                  <a:pt x="7890" y="937004"/>
                </a:lnTo>
                <a:lnTo>
                  <a:pt x="10450" y="947737"/>
                </a:lnTo>
                <a:lnTo>
                  <a:pt x="14202" y="957735"/>
                </a:lnTo>
                <a:lnTo>
                  <a:pt x="19625" y="967113"/>
                </a:lnTo>
                <a:lnTo>
                  <a:pt x="27199" y="975987"/>
                </a:lnTo>
                <a:lnTo>
                  <a:pt x="37401" y="984470"/>
                </a:lnTo>
                <a:lnTo>
                  <a:pt x="44831" y="989330"/>
                </a:lnTo>
                <a:lnTo>
                  <a:pt x="56277" y="994702"/>
                </a:lnTo>
                <a:lnTo>
                  <a:pt x="68443" y="998463"/>
                </a:lnTo>
                <a:lnTo>
                  <a:pt x="80846" y="1001684"/>
                </a:lnTo>
                <a:lnTo>
                  <a:pt x="89788" y="1004316"/>
                </a:lnTo>
                <a:lnTo>
                  <a:pt x="105706" y="1001628"/>
                </a:lnTo>
                <a:lnTo>
                  <a:pt x="119333" y="999267"/>
                </a:lnTo>
                <a:lnTo>
                  <a:pt x="130915" y="997211"/>
                </a:lnTo>
                <a:lnTo>
                  <a:pt x="140701" y="995442"/>
                </a:lnTo>
                <a:lnTo>
                  <a:pt x="148937" y="993937"/>
                </a:lnTo>
                <a:lnTo>
                  <a:pt x="155869" y="992677"/>
                </a:lnTo>
                <a:lnTo>
                  <a:pt x="161744" y="991642"/>
                </a:lnTo>
                <a:lnTo>
                  <a:pt x="166809" y="990811"/>
                </a:lnTo>
                <a:lnTo>
                  <a:pt x="171312" y="990163"/>
                </a:lnTo>
                <a:lnTo>
                  <a:pt x="175498" y="989679"/>
                </a:lnTo>
                <a:lnTo>
                  <a:pt x="179614" y="989337"/>
                </a:lnTo>
                <a:lnTo>
                  <a:pt x="183908" y="989118"/>
                </a:lnTo>
                <a:lnTo>
                  <a:pt x="188625" y="989001"/>
                </a:lnTo>
                <a:lnTo>
                  <a:pt x="194014" y="988966"/>
                </a:lnTo>
                <a:lnTo>
                  <a:pt x="200320" y="988992"/>
                </a:lnTo>
                <a:lnTo>
                  <a:pt x="207791" y="989059"/>
                </a:lnTo>
                <a:lnTo>
                  <a:pt x="216673" y="989147"/>
                </a:lnTo>
                <a:lnTo>
                  <a:pt x="227213" y="989235"/>
                </a:lnTo>
                <a:lnTo>
                  <a:pt x="239657" y="989302"/>
                </a:lnTo>
                <a:lnTo>
                  <a:pt x="254253" y="98933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636514" y="5217795"/>
            <a:ext cx="119761" cy="90170"/>
          </a:xfrm>
          <a:custGeom>
            <a:avLst/>
            <a:gdLst/>
            <a:ahLst/>
            <a:cxnLst/>
            <a:rect l="l" t="t" r="r" b="b"/>
            <a:pathLst>
              <a:path w="119761" h="90170">
                <a:moveTo>
                  <a:pt x="0" y="0"/>
                </a:moveTo>
                <a:lnTo>
                  <a:pt x="8712" y="9284"/>
                </a:lnTo>
                <a:lnTo>
                  <a:pt x="17169" y="18890"/>
                </a:lnTo>
                <a:lnTo>
                  <a:pt x="25752" y="28354"/>
                </a:lnTo>
                <a:lnTo>
                  <a:pt x="34840" y="37209"/>
                </a:lnTo>
                <a:lnTo>
                  <a:pt x="44816" y="44990"/>
                </a:lnTo>
                <a:lnTo>
                  <a:pt x="60618" y="55301"/>
                </a:lnTo>
                <a:lnTo>
                  <a:pt x="72865" y="62768"/>
                </a:lnTo>
                <a:lnTo>
                  <a:pt x="82058" y="67806"/>
                </a:lnTo>
                <a:lnTo>
                  <a:pt x="88557" y="70731"/>
                </a:lnTo>
                <a:lnTo>
                  <a:pt x="92721" y="71864"/>
                </a:lnTo>
                <a:lnTo>
                  <a:pt x="95486" y="70022"/>
                </a:lnTo>
                <a:lnTo>
                  <a:pt x="93232" y="64827"/>
                </a:lnTo>
                <a:lnTo>
                  <a:pt x="91122" y="61769"/>
                </a:lnTo>
                <a:lnTo>
                  <a:pt x="88837" y="58828"/>
                </a:lnTo>
                <a:lnTo>
                  <a:pt x="86736" y="56322"/>
                </a:lnTo>
                <a:lnTo>
                  <a:pt x="84529" y="53892"/>
                </a:lnTo>
                <a:lnTo>
                  <a:pt x="87378" y="57025"/>
                </a:lnTo>
                <a:lnTo>
                  <a:pt x="91598" y="61473"/>
                </a:lnTo>
                <a:lnTo>
                  <a:pt x="98162" y="68268"/>
                </a:lnTo>
                <a:lnTo>
                  <a:pt x="107429" y="77727"/>
                </a:lnTo>
                <a:lnTo>
                  <a:pt x="119761" y="9016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697474" y="5307330"/>
            <a:ext cx="44196" cy="120395"/>
          </a:xfrm>
          <a:custGeom>
            <a:avLst/>
            <a:gdLst/>
            <a:ahLst/>
            <a:cxnLst/>
            <a:rect l="l" t="t" r="r" b="b"/>
            <a:pathLst>
              <a:path w="44196" h="120396">
                <a:moveTo>
                  <a:pt x="44196" y="0"/>
                </a:moveTo>
                <a:lnTo>
                  <a:pt x="38836" y="16586"/>
                </a:lnTo>
                <a:lnTo>
                  <a:pt x="34421" y="30500"/>
                </a:lnTo>
                <a:lnTo>
                  <a:pt x="30830" y="42041"/>
                </a:lnTo>
                <a:lnTo>
                  <a:pt x="27939" y="51508"/>
                </a:lnTo>
                <a:lnTo>
                  <a:pt x="25629" y="59203"/>
                </a:lnTo>
                <a:lnTo>
                  <a:pt x="23778" y="65424"/>
                </a:lnTo>
                <a:lnTo>
                  <a:pt x="22265" y="70473"/>
                </a:lnTo>
                <a:lnTo>
                  <a:pt x="20967" y="74649"/>
                </a:lnTo>
                <a:lnTo>
                  <a:pt x="19764" y="78252"/>
                </a:lnTo>
                <a:lnTo>
                  <a:pt x="18535" y="81582"/>
                </a:lnTo>
                <a:lnTo>
                  <a:pt x="17158" y="84940"/>
                </a:lnTo>
                <a:lnTo>
                  <a:pt x="15511" y="88625"/>
                </a:lnTo>
                <a:lnTo>
                  <a:pt x="13474" y="92937"/>
                </a:lnTo>
                <a:lnTo>
                  <a:pt x="10924" y="98177"/>
                </a:lnTo>
                <a:lnTo>
                  <a:pt x="7741" y="104645"/>
                </a:lnTo>
                <a:lnTo>
                  <a:pt x="3803" y="112640"/>
                </a:lnTo>
                <a:lnTo>
                  <a:pt x="0" y="120396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467600" y="4876800"/>
            <a:ext cx="324611" cy="3520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791962" y="4115562"/>
            <a:ext cx="228600" cy="1524"/>
          </a:xfrm>
          <a:custGeom>
            <a:avLst/>
            <a:gdLst/>
            <a:ahLst/>
            <a:cxnLst/>
            <a:rect l="l" t="t" r="r" b="b"/>
            <a:pathLst>
              <a:path w="228600" h="1524">
                <a:moveTo>
                  <a:pt x="0" y="0"/>
                </a:moveTo>
                <a:lnTo>
                  <a:pt x="228600" y="1524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05400" y="5105400"/>
            <a:ext cx="324612" cy="3337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35940" y="623824"/>
            <a:ext cx="744640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 Middle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40740" y="1756537"/>
            <a:ext cx="6658407" cy="5847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ins</a:t>
            </a:r>
            <a:r>
              <a:rPr sz="3000" spc="-4" baseline="2730" dirty="0" smtClean="0">
                <a:latin typeface="Calibri"/>
                <a:cs typeface="Calibri"/>
              </a:rPr>
              <a:t>_</a:t>
            </a:r>
            <a:r>
              <a:rPr sz="3000" spc="0" baseline="2730" dirty="0" smtClean="0">
                <a:latin typeface="Calibri"/>
                <a:cs typeface="Calibri"/>
              </a:rPr>
              <a:t>end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m,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t m</a:t>
            </a:r>
            <a:r>
              <a:rPr sz="3000" spc="-9" baseline="2730" dirty="0" smtClean="0">
                <a:latin typeface="Calibri"/>
                <a:cs typeface="Calibri"/>
              </a:rPr>
              <a:t>i</a:t>
            </a:r>
            <a:r>
              <a:rPr sz="3000" spc="0" baseline="2730" dirty="0" smtClean="0">
                <a:latin typeface="Calibri"/>
                <a:cs typeface="Calibri"/>
              </a:rPr>
              <a:t>d_d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a)</a:t>
            </a:r>
            <a:r>
              <a:rPr sz="3000" spc="1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//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=</a:t>
            </a:r>
            <a:r>
              <a:rPr sz="3000" spc="0" baseline="2730" dirty="0" smtClean="0">
                <a:latin typeface="Calibri"/>
                <a:cs typeface="Calibri"/>
              </a:rPr>
              <a:t>1</a:t>
            </a:r>
            <a:r>
              <a:rPr sz="3000" spc="4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, m</a:t>
            </a:r>
            <a:r>
              <a:rPr sz="3000" spc="-9" baseline="2730" dirty="0" smtClean="0">
                <a:latin typeface="Calibri"/>
                <a:cs typeface="Calibri"/>
              </a:rPr>
              <a:t>i</a:t>
            </a:r>
            <a:r>
              <a:rPr sz="3000" spc="0" baseline="2730" dirty="0" smtClean="0">
                <a:latin typeface="Calibri"/>
                <a:cs typeface="Calibri"/>
              </a:rPr>
              <a:t>d_d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=9</a:t>
            </a:r>
            <a:endParaRPr sz="2000">
              <a:latin typeface="Calibri"/>
              <a:cs typeface="Calibri"/>
            </a:endParaRPr>
          </a:p>
          <a:p>
            <a:pPr marL="69087" marR="38176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69644" y="2366518"/>
            <a:ext cx="4857772" cy="210896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n=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-29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truct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no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*)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mal</a:t>
            </a:r>
            <a:r>
              <a:rPr sz="3000" spc="-9" baseline="2730" dirty="0" smtClean="0">
                <a:latin typeface="Calibri"/>
                <a:cs typeface="Calibri"/>
              </a:rPr>
              <a:t>l</a:t>
            </a:r>
            <a:r>
              <a:rPr sz="3000" spc="0" baseline="2730" dirty="0" smtClean="0">
                <a:latin typeface="Calibri"/>
                <a:cs typeface="Calibri"/>
              </a:rPr>
              <a:t>oc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(si</a:t>
            </a:r>
            <a:r>
              <a:rPr sz="3000" spc="-50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of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-29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truct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no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e)</a:t>
            </a:r>
            <a:r>
              <a:rPr sz="3000" spc="4" baseline="2730" dirty="0" smtClean="0">
                <a:latin typeface="Calibri"/>
                <a:cs typeface="Calibri"/>
              </a:rPr>
              <a:t>)</a:t>
            </a:r>
            <a:r>
              <a:rPr sz="3000" spc="0" baseline="273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10"/>
              </a:lnSpc>
              <a:spcBef>
                <a:spcPts val="13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</a:pPr>
            <a:r>
              <a:rPr sz="3000" spc="-34" baseline="1365" dirty="0" smtClean="0">
                <a:latin typeface="Calibri"/>
                <a:cs typeface="Calibri"/>
              </a:rPr>
              <a:t>f</a:t>
            </a:r>
            <a:r>
              <a:rPr sz="3000" spc="0" baseline="1365" dirty="0" smtClean="0">
                <a:latin typeface="Calibri"/>
                <a:cs typeface="Calibri"/>
              </a:rPr>
              <a:t>or(t=head; t!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NULL;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69087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97637" marR="38176">
              <a:lnSpc>
                <a:spcPts val="2415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if(t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a==m</a:t>
            </a:r>
            <a:r>
              <a:rPr sz="3000" spc="-9" baseline="1365" dirty="0" smtClean="0">
                <a:latin typeface="Calibri"/>
                <a:cs typeface="Calibri"/>
              </a:rPr>
              <a:t>i</a:t>
            </a:r>
            <a:r>
              <a:rPr sz="3000" spc="0" baseline="1365" dirty="0" smtClean="0">
                <a:latin typeface="Calibri"/>
                <a:cs typeface="Calibri"/>
              </a:rPr>
              <a:t>d_d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a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754837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b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eak;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61429" y="2442718"/>
            <a:ext cx="322572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13829" y="3030650"/>
            <a:ext cx="277774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300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70829" y="4125517"/>
            <a:ext cx="2768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300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83944" y="4500372"/>
            <a:ext cx="1887986" cy="891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508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10"/>
              </a:lnSpc>
              <a:spcBef>
                <a:spcPts val="13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89375" y="4571619"/>
            <a:ext cx="120351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83=</a:t>
            </a:r>
            <a:r>
              <a:rPr sz="2700" b="1" spc="4" baseline="3034" dirty="0" smtClean="0">
                <a:latin typeface="Calibri"/>
                <a:cs typeface="Calibri"/>
              </a:rPr>
              <a:t>=</a:t>
            </a:r>
            <a:r>
              <a:rPr sz="2700" b="1" spc="0" baseline="3034" dirty="0" smtClean="0">
                <a:latin typeface="Calibri"/>
                <a:cs typeface="Calibri"/>
              </a:rPr>
              <a:t>9 ? 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37429" y="4647819"/>
            <a:ext cx="67745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9=</a:t>
            </a:r>
            <a:r>
              <a:rPr sz="2700" b="1" spc="4" baseline="3034" dirty="0" smtClean="0">
                <a:latin typeface="Calibri"/>
                <a:cs typeface="Calibri"/>
              </a:rPr>
              <a:t>=</a:t>
            </a:r>
            <a:r>
              <a:rPr sz="2700" b="1" spc="0" baseline="3034" dirty="0" smtClean="0">
                <a:latin typeface="Calibri"/>
                <a:cs typeface="Calibri"/>
              </a:rPr>
              <a:t>9 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99429" y="4647819"/>
            <a:ext cx="3671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23229" y="5185943"/>
            <a:ext cx="322619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56629" y="5240459"/>
            <a:ext cx="353105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1500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1732" y="5415102"/>
            <a:ext cx="143607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51829" y="5698234"/>
            <a:ext cx="2768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300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990600" y="3962400"/>
            <a:ext cx="2229612" cy="705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00400" y="3657600"/>
            <a:ext cx="5562600" cy="10622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71600" y="3581400"/>
            <a:ext cx="486156" cy="4282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28800" y="3523488"/>
            <a:ext cx="228600" cy="448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52800" y="3657600"/>
            <a:ext cx="466344" cy="419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623824"/>
            <a:ext cx="247459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23665" y="623824"/>
            <a:ext cx="190134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94959" y="623824"/>
            <a:ext cx="219034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40" y="1756537"/>
            <a:ext cx="1854763" cy="18042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508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del_beg</a:t>
            </a:r>
            <a:r>
              <a:rPr sz="3000" spc="4" baseline="2730" dirty="0" smtClean="0">
                <a:latin typeface="Calibri"/>
                <a:cs typeface="Calibri"/>
              </a:rPr>
              <a:t> ()</a:t>
            </a:r>
            <a:endParaRPr sz="2000">
              <a:latin typeface="Calibri"/>
              <a:cs typeface="Calibri"/>
            </a:endParaRPr>
          </a:p>
          <a:p>
            <a:pPr marL="69087" marR="46508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97992" marR="46508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297992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head</a:t>
            </a:r>
            <a:r>
              <a:rPr sz="3000" spc="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 marR="46508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ee(t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304" marR="46508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1066800" y="5582412"/>
            <a:ext cx="5029200" cy="9799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96000" y="5867400"/>
            <a:ext cx="2057400" cy="655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39000" y="5486400"/>
            <a:ext cx="333755" cy="4389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05000" y="5562600"/>
            <a:ext cx="158495" cy="381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43000" y="5486400"/>
            <a:ext cx="228600" cy="4008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276600" y="5486400"/>
            <a:ext cx="228600" cy="4389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0" y="5486400"/>
            <a:ext cx="257555" cy="419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34000" y="5486400"/>
            <a:ext cx="190500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953000" y="5486400"/>
            <a:ext cx="257555" cy="419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010400" y="5410200"/>
            <a:ext cx="190500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62600" y="5486400"/>
            <a:ext cx="362712" cy="4389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639562" y="5944362"/>
            <a:ext cx="457200" cy="381000"/>
          </a:xfrm>
          <a:custGeom>
            <a:avLst/>
            <a:gdLst/>
            <a:ahLst/>
            <a:cxnLst/>
            <a:rect l="l" t="t" r="r" b="b"/>
            <a:pathLst>
              <a:path w="457200" h="381000">
                <a:moveTo>
                  <a:pt x="457200" y="0"/>
                </a:moveTo>
                <a:lnTo>
                  <a:pt x="0" y="3810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563362" y="5944362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0" y="0"/>
                </a:moveTo>
                <a:lnTo>
                  <a:pt x="533400" y="3810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623824"/>
            <a:ext cx="247459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23665" y="623824"/>
            <a:ext cx="190134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94959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40" y="1756537"/>
            <a:ext cx="2600442" cy="39384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0464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del_</a:t>
            </a:r>
            <a:r>
              <a:rPr sz="3000" spc="-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nd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()</a:t>
            </a:r>
            <a:endParaRPr sz="2000">
              <a:latin typeface="Calibri"/>
              <a:cs typeface="Calibri"/>
            </a:endParaRPr>
          </a:p>
          <a:p>
            <a:pPr marL="69087" marR="40464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97992" marR="40464">
              <a:lnSpc>
                <a:spcPts val="2405"/>
              </a:lnSpc>
              <a:spcBef>
                <a:spcPts val="0"/>
              </a:spcBef>
            </a:pP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25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 marR="40464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NULL)</a:t>
            </a:r>
            <a:endParaRPr sz="2000">
              <a:latin typeface="Calibri"/>
              <a:cs typeface="Calibri"/>
            </a:endParaRPr>
          </a:p>
          <a:p>
            <a:pPr marL="355904" marR="40464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470153" marR="40464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tp=t;</a:t>
            </a:r>
            <a:endParaRPr sz="2000">
              <a:latin typeface="Calibri"/>
              <a:cs typeface="Calibri"/>
            </a:endParaRPr>
          </a:p>
          <a:p>
            <a:pPr marL="470153" marR="40464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12292" marR="40464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470153" marR="40464">
              <a:lnSpc>
                <a:spcPts val="240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70153" marR="40464">
              <a:lnSpc>
                <a:spcPts val="241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 marR="40464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9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(t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304" marR="40464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228600" y="5410200"/>
            <a:ext cx="3215640" cy="10195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429000" y="5896356"/>
            <a:ext cx="600455" cy="1996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38600" y="5704332"/>
            <a:ext cx="1304544" cy="6202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34000" y="5867400"/>
            <a:ext cx="676655" cy="1996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015228" y="5334000"/>
            <a:ext cx="3128772" cy="9677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5334000"/>
            <a:ext cx="219456" cy="4389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66800" y="5334000"/>
            <a:ext cx="237744" cy="4099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62200" y="5334000"/>
            <a:ext cx="190500" cy="4663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90800" y="5410200"/>
            <a:ext cx="228600" cy="381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267200" y="5334000"/>
            <a:ext cx="210312" cy="4389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24022" y="5021961"/>
            <a:ext cx="2967228" cy="794385"/>
          </a:xfrm>
          <a:custGeom>
            <a:avLst/>
            <a:gdLst/>
            <a:ahLst/>
            <a:cxnLst/>
            <a:rect l="l" t="t" r="r" b="b"/>
            <a:pathLst>
              <a:path w="2967228" h="794385">
                <a:moveTo>
                  <a:pt x="0" y="794385"/>
                </a:moveTo>
                <a:lnTo>
                  <a:pt x="5043" y="786799"/>
                </a:lnTo>
                <a:lnTo>
                  <a:pt x="11597" y="776906"/>
                </a:lnTo>
                <a:lnTo>
                  <a:pt x="19294" y="765333"/>
                </a:lnTo>
                <a:lnTo>
                  <a:pt x="27765" y="752709"/>
                </a:lnTo>
                <a:lnTo>
                  <a:pt x="36643" y="739663"/>
                </a:lnTo>
                <a:lnTo>
                  <a:pt x="45560" y="726821"/>
                </a:lnTo>
                <a:lnTo>
                  <a:pt x="54147" y="714812"/>
                </a:lnTo>
                <a:lnTo>
                  <a:pt x="62039" y="704264"/>
                </a:lnTo>
                <a:lnTo>
                  <a:pt x="68866" y="695805"/>
                </a:lnTo>
                <a:lnTo>
                  <a:pt x="74260" y="690064"/>
                </a:lnTo>
                <a:lnTo>
                  <a:pt x="85274" y="682252"/>
                </a:lnTo>
                <a:lnTo>
                  <a:pt x="96630" y="676609"/>
                </a:lnTo>
                <a:lnTo>
                  <a:pt x="108506" y="671757"/>
                </a:lnTo>
                <a:lnTo>
                  <a:pt x="120409" y="666911"/>
                </a:lnTo>
                <a:lnTo>
                  <a:pt x="131847" y="661289"/>
                </a:lnTo>
                <a:lnTo>
                  <a:pt x="134874" y="659485"/>
                </a:lnTo>
                <a:lnTo>
                  <a:pt x="145467" y="652480"/>
                </a:lnTo>
                <a:lnTo>
                  <a:pt x="155749" y="645024"/>
                </a:lnTo>
                <a:lnTo>
                  <a:pt x="165822" y="637271"/>
                </a:lnTo>
                <a:lnTo>
                  <a:pt x="175791" y="629375"/>
                </a:lnTo>
                <a:lnTo>
                  <a:pt x="185760" y="621489"/>
                </a:lnTo>
                <a:lnTo>
                  <a:pt x="194817" y="614527"/>
                </a:lnTo>
                <a:lnTo>
                  <a:pt x="200501" y="602978"/>
                </a:lnTo>
                <a:lnTo>
                  <a:pt x="206082" y="591473"/>
                </a:lnTo>
                <a:lnTo>
                  <a:pt x="211658" y="580042"/>
                </a:lnTo>
                <a:lnTo>
                  <a:pt x="217330" y="568719"/>
                </a:lnTo>
                <a:lnTo>
                  <a:pt x="223197" y="557534"/>
                </a:lnTo>
                <a:lnTo>
                  <a:pt x="229357" y="546520"/>
                </a:lnTo>
                <a:lnTo>
                  <a:pt x="235911" y="535707"/>
                </a:lnTo>
                <a:lnTo>
                  <a:pt x="242956" y="525129"/>
                </a:lnTo>
                <a:lnTo>
                  <a:pt x="250593" y="514815"/>
                </a:lnTo>
                <a:lnTo>
                  <a:pt x="254762" y="509650"/>
                </a:lnTo>
                <a:lnTo>
                  <a:pt x="262865" y="499684"/>
                </a:lnTo>
                <a:lnTo>
                  <a:pt x="271096" y="489735"/>
                </a:lnTo>
                <a:lnTo>
                  <a:pt x="279764" y="480278"/>
                </a:lnTo>
                <a:lnTo>
                  <a:pt x="289178" y="471785"/>
                </a:lnTo>
                <a:lnTo>
                  <a:pt x="299719" y="464692"/>
                </a:lnTo>
                <a:lnTo>
                  <a:pt x="311040" y="459052"/>
                </a:lnTo>
                <a:lnTo>
                  <a:pt x="322777" y="454331"/>
                </a:lnTo>
                <a:lnTo>
                  <a:pt x="334824" y="450301"/>
                </a:lnTo>
                <a:lnTo>
                  <a:pt x="347077" y="446733"/>
                </a:lnTo>
                <a:lnTo>
                  <a:pt x="359433" y="443397"/>
                </a:lnTo>
                <a:lnTo>
                  <a:pt x="371786" y="440065"/>
                </a:lnTo>
                <a:lnTo>
                  <a:pt x="384031" y="436508"/>
                </a:lnTo>
                <a:lnTo>
                  <a:pt x="389636" y="434720"/>
                </a:lnTo>
                <a:lnTo>
                  <a:pt x="434593" y="419734"/>
                </a:lnTo>
                <a:lnTo>
                  <a:pt x="443800" y="410937"/>
                </a:lnTo>
                <a:lnTo>
                  <a:pt x="453337" y="402414"/>
                </a:lnTo>
                <a:lnTo>
                  <a:pt x="462941" y="393947"/>
                </a:lnTo>
                <a:lnTo>
                  <a:pt x="472346" y="385316"/>
                </a:lnTo>
                <a:lnTo>
                  <a:pt x="481285" y="376301"/>
                </a:lnTo>
                <a:lnTo>
                  <a:pt x="489493" y="366683"/>
                </a:lnTo>
                <a:lnTo>
                  <a:pt x="494538" y="359663"/>
                </a:lnTo>
                <a:lnTo>
                  <a:pt x="501111" y="348662"/>
                </a:lnTo>
                <a:lnTo>
                  <a:pt x="507290" y="337325"/>
                </a:lnTo>
                <a:lnTo>
                  <a:pt x="513985" y="326454"/>
                </a:lnTo>
                <a:lnTo>
                  <a:pt x="522106" y="316851"/>
                </a:lnTo>
                <a:lnTo>
                  <a:pt x="524510" y="314705"/>
                </a:lnTo>
                <a:lnTo>
                  <a:pt x="534858" y="307548"/>
                </a:lnTo>
                <a:lnTo>
                  <a:pt x="546132" y="301807"/>
                </a:lnTo>
                <a:lnTo>
                  <a:pt x="557917" y="296818"/>
                </a:lnTo>
                <a:lnTo>
                  <a:pt x="569798" y="291918"/>
                </a:lnTo>
                <a:lnTo>
                  <a:pt x="581361" y="286442"/>
                </a:lnTo>
                <a:lnTo>
                  <a:pt x="584453" y="284733"/>
                </a:lnTo>
                <a:lnTo>
                  <a:pt x="595521" y="278311"/>
                </a:lnTo>
                <a:lnTo>
                  <a:pt x="604497" y="272924"/>
                </a:lnTo>
                <a:lnTo>
                  <a:pt x="611613" y="268471"/>
                </a:lnTo>
                <a:lnTo>
                  <a:pt x="617104" y="264854"/>
                </a:lnTo>
                <a:lnTo>
                  <a:pt x="621202" y="261975"/>
                </a:lnTo>
                <a:lnTo>
                  <a:pt x="624142" y="259733"/>
                </a:lnTo>
                <a:lnTo>
                  <a:pt x="626156" y="258029"/>
                </a:lnTo>
                <a:lnTo>
                  <a:pt x="627479" y="256765"/>
                </a:lnTo>
                <a:lnTo>
                  <a:pt x="628343" y="255841"/>
                </a:lnTo>
                <a:lnTo>
                  <a:pt x="628983" y="255158"/>
                </a:lnTo>
                <a:lnTo>
                  <a:pt x="629631" y="254617"/>
                </a:lnTo>
                <a:lnTo>
                  <a:pt x="630521" y="254119"/>
                </a:lnTo>
                <a:lnTo>
                  <a:pt x="631887" y="253565"/>
                </a:lnTo>
                <a:lnTo>
                  <a:pt x="633961" y="252855"/>
                </a:lnTo>
                <a:lnTo>
                  <a:pt x="636978" y="251890"/>
                </a:lnTo>
                <a:lnTo>
                  <a:pt x="641171" y="250572"/>
                </a:lnTo>
                <a:lnTo>
                  <a:pt x="646773" y="248800"/>
                </a:lnTo>
                <a:lnTo>
                  <a:pt x="654018" y="246476"/>
                </a:lnTo>
                <a:lnTo>
                  <a:pt x="663139" y="243501"/>
                </a:lnTo>
                <a:lnTo>
                  <a:pt x="674369" y="239775"/>
                </a:lnTo>
                <a:lnTo>
                  <a:pt x="682857" y="230146"/>
                </a:lnTo>
                <a:lnTo>
                  <a:pt x="691173" y="220268"/>
                </a:lnTo>
                <a:lnTo>
                  <a:pt x="700647" y="211945"/>
                </a:lnTo>
                <a:lnTo>
                  <a:pt x="704341" y="209803"/>
                </a:lnTo>
                <a:lnTo>
                  <a:pt x="716070" y="205181"/>
                </a:lnTo>
                <a:lnTo>
                  <a:pt x="728364" y="202083"/>
                </a:lnTo>
                <a:lnTo>
                  <a:pt x="740952" y="199750"/>
                </a:lnTo>
                <a:lnTo>
                  <a:pt x="753564" y="197419"/>
                </a:lnTo>
                <a:lnTo>
                  <a:pt x="764286" y="194818"/>
                </a:lnTo>
                <a:lnTo>
                  <a:pt x="776443" y="191107"/>
                </a:lnTo>
                <a:lnTo>
                  <a:pt x="788470" y="187054"/>
                </a:lnTo>
                <a:lnTo>
                  <a:pt x="800454" y="182864"/>
                </a:lnTo>
                <a:lnTo>
                  <a:pt x="809243" y="179831"/>
                </a:lnTo>
                <a:lnTo>
                  <a:pt x="818300" y="170610"/>
                </a:lnTo>
                <a:lnTo>
                  <a:pt x="827204" y="161378"/>
                </a:lnTo>
                <a:lnTo>
                  <a:pt x="836089" y="152250"/>
                </a:lnTo>
                <a:lnTo>
                  <a:pt x="845090" y="143341"/>
                </a:lnTo>
                <a:lnTo>
                  <a:pt x="854342" y="134766"/>
                </a:lnTo>
                <a:lnTo>
                  <a:pt x="863978" y="126640"/>
                </a:lnTo>
                <a:lnTo>
                  <a:pt x="874133" y="119077"/>
                </a:lnTo>
                <a:lnTo>
                  <a:pt x="884941" y="112193"/>
                </a:lnTo>
                <a:lnTo>
                  <a:pt x="896537" y="106102"/>
                </a:lnTo>
                <a:lnTo>
                  <a:pt x="912261" y="99564"/>
                </a:lnTo>
                <a:lnTo>
                  <a:pt x="927491" y="94072"/>
                </a:lnTo>
                <a:lnTo>
                  <a:pt x="943500" y="88734"/>
                </a:lnTo>
                <a:lnTo>
                  <a:pt x="958943" y="83860"/>
                </a:lnTo>
                <a:lnTo>
                  <a:pt x="972471" y="79760"/>
                </a:lnTo>
                <a:lnTo>
                  <a:pt x="982736" y="76744"/>
                </a:lnTo>
                <a:lnTo>
                  <a:pt x="988393" y="75122"/>
                </a:lnTo>
                <a:lnTo>
                  <a:pt x="989076" y="74930"/>
                </a:lnTo>
                <a:lnTo>
                  <a:pt x="1008038" y="62228"/>
                </a:lnTo>
                <a:lnTo>
                  <a:pt x="1023548" y="51842"/>
                </a:lnTo>
                <a:lnTo>
                  <a:pt x="1036178" y="43567"/>
                </a:lnTo>
                <a:lnTo>
                  <a:pt x="1046498" y="37201"/>
                </a:lnTo>
                <a:lnTo>
                  <a:pt x="1055080" y="32543"/>
                </a:lnTo>
                <a:lnTo>
                  <a:pt x="1062495" y="29390"/>
                </a:lnTo>
                <a:lnTo>
                  <a:pt x="1069315" y="27540"/>
                </a:lnTo>
                <a:lnTo>
                  <a:pt x="1076110" y="26789"/>
                </a:lnTo>
                <a:lnTo>
                  <a:pt x="1083453" y="26937"/>
                </a:lnTo>
                <a:lnTo>
                  <a:pt x="1091914" y="27781"/>
                </a:lnTo>
                <a:lnTo>
                  <a:pt x="1102065" y="29118"/>
                </a:lnTo>
                <a:lnTo>
                  <a:pt x="1114476" y="30746"/>
                </a:lnTo>
                <a:lnTo>
                  <a:pt x="1129720" y="32462"/>
                </a:lnTo>
                <a:lnTo>
                  <a:pt x="1148368" y="34066"/>
                </a:lnTo>
                <a:lnTo>
                  <a:pt x="1170991" y="35353"/>
                </a:lnTo>
                <a:lnTo>
                  <a:pt x="1198160" y="36122"/>
                </a:lnTo>
                <a:lnTo>
                  <a:pt x="1230447" y="36171"/>
                </a:lnTo>
                <a:lnTo>
                  <a:pt x="1268422" y="35297"/>
                </a:lnTo>
                <a:lnTo>
                  <a:pt x="1312658" y="33298"/>
                </a:lnTo>
                <a:lnTo>
                  <a:pt x="1363726" y="29971"/>
                </a:lnTo>
                <a:lnTo>
                  <a:pt x="1377609" y="28633"/>
                </a:lnTo>
                <a:lnTo>
                  <a:pt x="1390708" y="26765"/>
                </a:lnTo>
                <a:lnTo>
                  <a:pt x="1403189" y="24419"/>
                </a:lnTo>
                <a:lnTo>
                  <a:pt x="1415216" y="21645"/>
                </a:lnTo>
                <a:lnTo>
                  <a:pt x="1426955" y="18494"/>
                </a:lnTo>
                <a:lnTo>
                  <a:pt x="1438571" y="15015"/>
                </a:lnTo>
                <a:lnTo>
                  <a:pt x="1450231" y="11259"/>
                </a:lnTo>
                <a:lnTo>
                  <a:pt x="1462098" y="7277"/>
                </a:lnTo>
                <a:lnTo>
                  <a:pt x="1474340" y="3119"/>
                </a:lnTo>
                <a:lnTo>
                  <a:pt x="1483614" y="0"/>
                </a:lnTo>
                <a:lnTo>
                  <a:pt x="1496291" y="864"/>
                </a:lnTo>
                <a:lnTo>
                  <a:pt x="1508974" y="1672"/>
                </a:lnTo>
                <a:lnTo>
                  <a:pt x="1521659" y="2436"/>
                </a:lnTo>
                <a:lnTo>
                  <a:pt x="1534347" y="3169"/>
                </a:lnTo>
                <a:lnTo>
                  <a:pt x="1547035" y="3883"/>
                </a:lnTo>
                <a:lnTo>
                  <a:pt x="1559724" y="4591"/>
                </a:lnTo>
                <a:lnTo>
                  <a:pt x="1572410" y="5307"/>
                </a:lnTo>
                <a:lnTo>
                  <a:pt x="1585094" y="6042"/>
                </a:lnTo>
                <a:lnTo>
                  <a:pt x="1597774" y="6810"/>
                </a:lnTo>
                <a:lnTo>
                  <a:pt x="1610450" y="7623"/>
                </a:lnTo>
                <a:lnTo>
                  <a:pt x="1623119" y="8495"/>
                </a:lnTo>
                <a:lnTo>
                  <a:pt x="1635780" y="9436"/>
                </a:lnTo>
                <a:lnTo>
                  <a:pt x="1648433" y="10462"/>
                </a:lnTo>
                <a:lnTo>
                  <a:pt x="1661077" y="11584"/>
                </a:lnTo>
                <a:lnTo>
                  <a:pt x="1673709" y="12814"/>
                </a:lnTo>
                <a:lnTo>
                  <a:pt x="1686329" y="14167"/>
                </a:lnTo>
                <a:lnTo>
                  <a:pt x="1693417" y="14986"/>
                </a:lnTo>
                <a:lnTo>
                  <a:pt x="1707992" y="16998"/>
                </a:lnTo>
                <a:lnTo>
                  <a:pt x="1718801" y="19169"/>
                </a:lnTo>
                <a:lnTo>
                  <a:pt x="1726607" y="21602"/>
                </a:lnTo>
                <a:lnTo>
                  <a:pt x="1732176" y="24401"/>
                </a:lnTo>
                <a:lnTo>
                  <a:pt x="1739661" y="31515"/>
                </a:lnTo>
                <a:lnTo>
                  <a:pt x="1743108" y="36039"/>
                </a:lnTo>
                <a:lnTo>
                  <a:pt x="1747376" y="41346"/>
                </a:lnTo>
                <a:lnTo>
                  <a:pt x="1753232" y="47541"/>
                </a:lnTo>
                <a:lnTo>
                  <a:pt x="1761439" y="54727"/>
                </a:lnTo>
                <a:lnTo>
                  <a:pt x="1768348" y="59943"/>
                </a:lnTo>
                <a:lnTo>
                  <a:pt x="1778865" y="67064"/>
                </a:lnTo>
                <a:lnTo>
                  <a:pt x="1789650" y="73779"/>
                </a:lnTo>
                <a:lnTo>
                  <a:pt x="1800616" y="80216"/>
                </a:lnTo>
                <a:lnTo>
                  <a:pt x="1811677" y="86500"/>
                </a:lnTo>
                <a:lnTo>
                  <a:pt x="1822745" y="92759"/>
                </a:lnTo>
                <a:lnTo>
                  <a:pt x="1833735" y="99118"/>
                </a:lnTo>
                <a:lnTo>
                  <a:pt x="1843277" y="104901"/>
                </a:lnTo>
                <a:lnTo>
                  <a:pt x="1853756" y="112119"/>
                </a:lnTo>
                <a:lnTo>
                  <a:pt x="1863977" y="119818"/>
                </a:lnTo>
                <a:lnTo>
                  <a:pt x="1874355" y="127216"/>
                </a:lnTo>
                <a:lnTo>
                  <a:pt x="1885306" y="133532"/>
                </a:lnTo>
                <a:lnTo>
                  <a:pt x="1898027" y="138546"/>
                </a:lnTo>
                <a:lnTo>
                  <a:pt x="1909383" y="141903"/>
                </a:lnTo>
                <a:lnTo>
                  <a:pt x="1922056" y="144961"/>
                </a:lnTo>
                <a:lnTo>
                  <a:pt x="1935799" y="147733"/>
                </a:lnTo>
                <a:lnTo>
                  <a:pt x="1950365" y="150238"/>
                </a:lnTo>
                <a:lnTo>
                  <a:pt x="1965507" y="152488"/>
                </a:lnTo>
                <a:lnTo>
                  <a:pt x="1980978" y="154502"/>
                </a:lnTo>
                <a:lnTo>
                  <a:pt x="1996531" y="156293"/>
                </a:lnTo>
                <a:lnTo>
                  <a:pt x="2011918" y="157878"/>
                </a:lnTo>
                <a:lnTo>
                  <a:pt x="2026893" y="159272"/>
                </a:lnTo>
                <a:lnTo>
                  <a:pt x="2041208" y="160490"/>
                </a:lnTo>
                <a:lnTo>
                  <a:pt x="2054616" y="161549"/>
                </a:lnTo>
                <a:lnTo>
                  <a:pt x="2066870" y="162463"/>
                </a:lnTo>
                <a:lnTo>
                  <a:pt x="2077724" y="163249"/>
                </a:lnTo>
                <a:lnTo>
                  <a:pt x="2086930" y="163923"/>
                </a:lnTo>
                <a:lnTo>
                  <a:pt x="2094240" y="164498"/>
                </a:lnTo>
                <a:lnTo>
                  <a:pt x="2098040" y="164845"/>
                </a:lnTo>
                <a:lnTo>
                  <a:pt x="2110309" y="167472"/>
                </a:lnTo>
                <a:lnTo>
                  <a:pt x="2122874" y="169473"/>
                </a:lnTo>
                <a:lnTo>
                  <a:pt x="2135606" y="171117"/>
                </a:lnTo>
                <a:lnTo>
                  <a:pt x="2148375" y="172675"/>
                </a:lnTo>
                <a:lnTo>
                  <a:pt x="2161054" y="174416"/>
                </a:lnTo>
                <a:lnTo>
                  <a:pt x="2173512" y="176609"/>
                </a:lnTo>
                <a:lnTo>
                  <a:pt x="2185620" y="179524"/>
                </a:lnTo>
                <a:lnTo>
                  <a:pt x="2197251" y="183431"/>
                </a:lnTo>
                <a:lnTo>
                  <a:pt x="2208274" y="188599"/>
                </a:lnTo>
                <a:lnTo>
                  <a:pt x="2217928" y="194818"/>
                </a:lnTo>
                <a:lnTo>
                  <a:pt x="2223468" y="199009"/>
                </a:lnTo>
                <a:lnTo>
                  <a:pt x="2231664" y="205248"/>
                </a:lnTo>
                <a:lnTo>
                  <a:pt x="2241923" y="213038"/>
                </a:lnTo>
                <a:lnTo>
                  <a:pt x="2253654" y="221880"/>
                </a:lnTo>
                <a:lnTo>
                  <a:pt x="2266266" y="231280"/>
                </a:lnTo>
                <a:lnTo>
                  <a:pt x="2279166" y="240739"/>
                </a:lnTo>
                <a:lnTo>
                  <a:pt x="2291762" y="249760"/>
                </a:lnTo>
                <a:lnTo>
                  <a:pt x="2303465" y="257848"/>
                </a:lnTo>
                <a:lnTo>
                  <a:pt x="2313681" y="264504"/>
                </a:lnTo>
                <a:lnTo>
                  <a:pt x="2321820" y="269233"/>
                </a:lnTo>
                <a:lnTo>
                  <a:pt x="2333760" y="274623"/>
                </a:lnTo>
                <a:lnTo>
                  <a:pt x="2345623" y="278850"/>
                </a:lnTo>
                <a:lnTo>
                  <a:pt x="2358260" y="282483"/>
                </a:lnTo>
                <a:lnTo>
                  <a:pt x="2371514" y="285574"/>
                </a:lnTo>
                <a:lnTo>
                  <a:pt x="2385226" y="288179"/>
                </a:lnTo>
                <a:lnTo>
                  <a:pt x="2399240" y="290350"/>
                </a:lnTo>
                <a:lnTo>
                  <a:pt x="2413397" y="292142"/>
                </a:lnTo>
                <a:lnTo>
                  <a:pt x="2427539" y="293609"/>
                </a:lnTo>
                <a:lnTo>
                  <a:pt x="2441509" y="294804"/>
                </a:lnTo>
                <a:lnTo>
                  <a:pt x="2455149" y="295782"/>
                </a:lnTo>
                <a:lnTo>
                  <a:pt x="2468301" y="296596"/>
                </a:lnTo>
                <a:lnTo>
                  <a:pt x="2480807" y="297300"/>
                </a:lnTo>
                <a:lnTo>
                  <a:pt x="2492509" y="297948"/>
                </a:lnTo>
                <a:lnTo>
                  <a:pt x="2503250" y="298594"/>
                </a:lnTo>
                <a:lnTo>
                  <a:pt x="2512872" y="299292"/>
                </a:lnTo>
                <a:lnTo>
                  <a:pt x="2517648" y="299719"/>
                </a:lnTo>
                <a:lnTo>
                  <a:pt x="2529083" y="305256"/>
                </a:lnTo>
                <a:lnTo>
                  <a:pt x="2540631" y="310610"/>
                </a:lnTo>
                <a:lnTo>
                  <a:pt x="2552155" y="316010"/>
                </a:lnTo>
                <a:lnTo>
                  <a:pt x="2563520" y="321684"/>
                </a:lnTo>
                <a:lnTo>
                  <a:pt x="2574593" y="327860"/>
                </a:lnTo>
                <a:lnTo>
                  <a:pt x="2577591" y="329691"/>
                </a:lnTo>
                <a:lnTo>
                  <a:pt x="2588012" y="337005"/>
                </a:lnTo>
                <a:lnTo>
                  <a:pt x="2597917" y="345066"/>
                </a:lnTo>
                <a:lnTo>
                  <a:pt x="2607620" y="353396"/>
                </a:lnTo>
                <a:lnTo>
                  <a:pt x="2617438" y="361515"/>
                </a:lnTo>
                <a:lnTo>
                  <a:pt x="2627685" y="368946"/>
                </a:lnTo>
                <a:lnTo>
                  <a:pt x="2637536" y="374650"/>
                </a:lnTo>
                <a:lnTo>
                  <a:pt x="2649251" y="379398"/>
                </a:lnTo>
                <a:lnTo>
                  <a:pt x="2661520" y="382651"/>
                </a:lnTo>
                <a:lnTo>
                  <a:pt x="2674091" y="385071"/>
                </a:lnTo>
                <a:lnTo>
                  <a:pt x="2686712" y="387319"/>
                </a:lnTo>
                <a:lnTo>
                  <a:pt x="2697479" y="389635"/>
                </a:lnTo>
                <a:lnTo>
                  <a:pt x="2705786" y="395788"/>
                </a:lnTo>
                <a:lnTo>
                  <a:pt x="2715248" y="402693"/>
                </a:lnTo>
                <a:lnTo>
                  <a:pt x="2725565" y="410242"/>
                </a:lnTo>
                <a:lnTo>
                  <a:pt x="2736438" y="418324"/>
                </a:lnTo>
                <a:lnTo>
                  <a:pt x="2747569" y="426830"/>
                </a:lnTo>
                <a:lnTo>
                  <a:pt x="2758659" y="435652"/>
                </a:lnTo>
                <a:lnTo>
                  <a:pt x="2769408" y="444680"/>
                </a:lnTo>
                <a:lnTo>
                  <a:pt x="2779519" y="453805"/>
                </a:lnTo>
                <a:lnTo>
                  <a:pt x="2788691" y="462917"/>
                </a:lnTo>
                <a:lnTo>
                  <a:pt x="2796627" y="471907"/>
                </a:lnTo>
                <a:lnTo>
                  <a:pt x="2802381" y="479678"/>
                </a:lnTo>
                <a:lnTo>
                  <a:pt x="2806816" y="490514"/>
                </a:lnTo>
                <a:lnTo>
                  <a:pt x="2808927" y="502590"/>
                </a:lnTo>
                <a:lnTo>
                  <a:pt x="2811417" y="514352"/>
                </a:lnTo>
                <a:lnTo>
                  <a:pt x="2816990" y="524248"/>
                </a:lnTo>
                <a:lnTo>
                  <a:pt x="2826879" y="532968"/>
                </a:lnTo>
                <a:lnTo>
                  <a:pt x="2837235" y="540261"/>
                </a:lnTo>
                <a:lnTo>
                  <a:pt x="2848178" y="546836"/>
                </a:lnTo>
                <a:lnTo>
                  <a:pt x="2859446" y="553014"/>
                </a:lnTo>
                <a:lnTo>
                  <a:pt x="2870780" y="559114"/>
                </a:lnTo>
                <a:lnTo>
                  <a:pt x="2881920" y="565456"/>
                </a:lnTo>
                <a:lnTo>
                  <a:pt x="2892606" y="572362"/>
                </a:lnTo>
                <a:lnTo>
                  <a:pt x="2902579" y="580150"/>
                </a:lnTo>
                <a:lnTo>
                  <a:pt x="2907283" y="584542"/>
                </a:lnTo>
                <a:lnTo>
                  <a:pt x="2937255" y="614527"/>
                </a:lnTo>
                <a:lnTo>
                  <a:pt x="2942071" y="629663"/>
                </a:lnTo>
                <a:lnTo>
                  <a:pt x="2945114" y="640380"/>
                </a:lnTo>
                <a:lnTo>
                  <a:pt x="2947010" y="647691"/>
                </a:lnTo>
                <a:lnTo>
                  <a:pt x="2948387" y="652607"/>
                </a:lnTo>
                <a:lnTo>
                  <a:pt x="2949871" y="656139"/>
                </a:lnTo>
                <a:lnTo>
                  <a:pt x="2952088" y="659300"/>
                </a:lnTo>
                <a:lnTo>
                  <a:pt x="2955667" y="663100"/>
                </a:lnTo>
                <a:lnTo>
                  <a:pt x="2961234" y="668553"/>
                </a:lnTo>
                <a:lnTo>
                  <a:pt x="2967228" y="674471"/>
                </a:lnTo>
              </a:path>
            </a:pathLst>
          </a:custGeom>
          <a:ln w="25907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191250" y="5517642"/>
            <a:ext cx="0" cy="164592"/>
          </a:xfrm>
          <a:custGeom>
            <a:avLst/>
            <a:gdLst/>
            <a:ahLst/>
            <a:cxnLst/>
            <a:rect l="l" t="t" r="r" b="b"/>
            <a:pathLst>
              <a:path h="164591">
                <a:moveTo>
                  <a:pt x="0" y="0"/>
                </a:moveTo>
                <a:lnTo>
                  <a:pt x="0" y="164592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041898" y="5682234"/>
            <a:ext cx="134112" cy="0"/>
          </a:xfrm>
          <a:custGeom>
            <a:avLst/>
            <a:gdLst/>
            <a:ahLst/>
            <a:cxnLst/>
            <a:rect l="l" t="t" r="r" b="b"/>
            <a:pathLst>
              <a:path w="134112">
                <a:moveTo>
                  <a:pt x="0" y="0"/>
                </a:moveTo>
                <a:lnTo>
                  <a:pt x="134112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940" y="623824"/>
            <a:ext cx="438907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94959" y="623824"/>
            <a:ext cx="159451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Middle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0740" y="1756537"/>
            <a:ext cx="3897358" cy="36334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del_</a:t>
            </a:r>
            <a:r>
              <a:rPr sz="3000" spc="-9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id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t 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m)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//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=</a:t>
            </a:r>
            <a:r>
              <a:rPr sz="3000" spc="0" baseline="2730" dirty="0" smtClean="0">
                <a:latin typeface="Calibri"/>
                <a:cs typeface="Calibri"/>
              </a:rPr>
              <a:t>70</a:t>
            </a:r>
            <a:endParaRPr sz="2000">
              <a:latin typeface="Calibri"/>
              <a:cs typeface="Calibri"/>
            </a:endParaRPr>
          </a:p>
          <a:p>
            <a:pPr marL="69087" marR="38176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97992" marR="38176">
              <a:lnSpc>
                <a:spcPts val="2405"/>
              </a:lnSpc>
              <a:spcBef>
                <a:spcPts val="0"/>
              </a:spcBef>
            </a:pP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25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97992" marR="38176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355904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470153" marR="38176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tp=t;</a:t>
            </a:r>
            <a:endParaRPr sz="2000">
              <a:latin typeface="Calibri"/>
              <a:cs typeface="Calibri"/>
            </a:endParaRPr>
          </a:p>
          <a:p>
            <a:pPr marL="470153" marR="38176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12292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355904" marR="38176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xt;</a:t>
            </a:r>
            <a:endParaRPr sz="2000">
              <a:latin typeface="Calibri"/>
              <a:cs typeface="Calibri"/>
            </a:endParaRPr>
          </a:p>
          <a:p>
            <a:pPr marL="355904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ee(t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304" marR="38176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74594" y="5850634"/>
            <a:ext cx="354279" cy="3579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2800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</a:pPr>
            <a:r>
              <a:rPr sz="1200" b="1" spc="0" dirty="0" smtClean="0">
                <a:latin typeface="Times New Roman"/>
                <a:cs typeface="Times New Roman"/>
              </a:rPr>
              <a:t>1500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94175" y="6556121"/>
            <a:ext cx="1478152" cy="2629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85"/>
              </a:lnSpc>
              <a:spcBef>
                <a:spcPts val="99"/>
              </a:spcBef>
            </a:pPr>
            <a:r>
              <a:rPr lang="en-US" sz="2700" b="1" spc="-29" baseline="1517" dirty="0" smtClean="0">
                <a:latin typeface="Calibri"/>
                <a:cs typeface="Calibri"/>
              </a:rPr>
              <a:t>70=70!</a:t>
            </a:r>
            <a:r>
              <a:rPr sz="1800" spc="-9" baseline="27306" dirty="0" smtClean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6565036"/>
            <a:ext cx="120564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83!=70?</a:t>
            </a:r>
            <a:r>
              <a:rPr sz="2700" b="1" spc="231" baseline="3034" dirty="0" smtClean="0">
                <a:latin typeface="Calibri"/>
                <a:cs typeface="Calibri"/>
              </a:rPr>
              <a:t> </a:t>
            </a: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88794" y="6565036"/>
            <a:ext cx="11295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9!=70? </a:t>
            </a:r>
            <a:r>
              <a:rPr sz="2700" b="1" spc="134" baseline="3034" dirty="0" smtClean="0">
                <a:latin typeface="Calibri"/>
                <a:cs typeface="Calibri"/>
              </a:rPr>
              <a:t> </a:t>
            </a: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32375" y="6565036"/>
            <a:ext cx="33422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4" baseline="3034" dirty="0" smtClean="0">
                <a:solidFill>
                  <a:srgbClr val="FF0000"/>
                </a:solidFill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41898" y="5517642"/>
            <a:ext cx="149351" cy="1645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457200" y="4419600"/>
            <a:ext cx="8266176" cy="10759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9600" y="4191000"/>
            <a:ext cx="219456" cy="477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95600" y="4191000"/>
            <a:ext cx="219456" cy="477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5940" y="623824"/>
            <a:ext cx="6488148" cy="35468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Sea</a:t>
            </a: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ch</a:t>
            </a:r>
            <a:r>
              <a:rPr sz="6000" b="1" spc="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an Elem</a:t>
            </a:r>
            <a:r>
              <a:rPr sz="6000" b="1" spc="9" baseline="3413" dirty="0" smtClean="0">
                <a:latin typeface="Calibri"/>
                <a:cs typeface="Calibri"/>
              </a:rPr>
              <a:t>e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373888" marR="76123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</a:t>
            </a:r>
            <a:r>
              <a:rPr sz="2000" spc="4" dirty="0" smtClean="0">
                <a:latin typeface="Calibri"/>
                <a:cs typeface="Calibri"/>
              </a:rPr>
              <a:t>uc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e*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sea</a:t>
            </a:r>
            <a:r>
              <a:rPr sz="2000" spc="-2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ch </a:t>
            </a:r>
            <a:r>
              <a:rPr sz="2000" spc="9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e(t!=NU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&amp;&amp;</a:t>
            </a:r>
            <a:r>
              <a:rPr sz="3000" spc="-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660704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889254" marR="76123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717092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turn t;</a:t>
            </a:r>
            <a:endParaRPr sz="2000">
              <a:latin typeface="Calibri"/>
              <a:cs typeface="Calibri"/>
            </a:endParaRPr>
          </a:p>
          <a:p>
            <a:pPr marL="4321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4540" y="5714949"/>
            <a:ext cx="9257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t!=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UL</a:t>
            </a:r>
            <a:r>
              <a:rPr sz="2700" b="1" spc="-9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55394" y="5714949"/>
            <a:ext cx="3671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98394" y="5714949"/>
            <a:ext cx="13581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!=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L</a:t>
            </a:r>
            <a:r>
              <a:rPr sz="2700" b="1" spc="-4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? </a:t>
            </a:r>
            <a:r>
              <a:rPr sz="2700" b="1" spc="154" baseline="3034" dirty="0" smtClean="0">
                <a:latin typeface="Calibri"/>
                <a:cs typeface="Calibri"/>
              </a:rPr>
              <a:t> </a:t>
            </a: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7575" y="5881827"/>
            <a:ext cx="111648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El</a:t>
            </a:r>
            <a:r>
              <a:rPr sz="3600" b="1" spc="4" baseline="3413" dirty="0" smtClean="0">
                <a:latin typeface="Calibri"/>
                <a:cs typeface="Calibri"/>
              </a:rPr>
              <a:t>e</a:t>
            </a:r>
            <a:r>
              <a:rPr sz="3600" b="1" spc="0" baseline="3413" dirty="0" smtClean="0">
                <a:latin typeface="Calibri"/>
                <a:cs typeface="Calibri"/>
              </a:rPr>
              <a:t>m</a:t>
            </a:r>
            <a:r>
              <a:rPr sz="3600" b="1" spc="4" baseline="3413" dirty="0" smtClean="0">
                <a:latin typeface="Calibri"/>
                <a:cs typeface="Calibri"/>
              </a:rPr>
              <a:t>e</a:t>
            </a:r>
            <a:r>
              <a:rPr sz="3600" b="1" spc="-29" baseline="3413" dirty="0" smtClean="0">
                <a:latin typeface="Calibri"/>
                <a:cs typeface="Calibri"/>
              </a:rPr>
              <a:t>n</a:t>
            </a:r>
            <a:r>
              <a:rPr sz="3600" b="1" spc="0" baseline="3413" dirty="0" smtClean="0">
                <a:latin typeface="Calibri"/>
                <a:cs typeface="Calibri"/>
              </a:rPr>
              <a:t>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41009" y="5881827"/>
            <a:ext cx="106061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-19" baseline="3413" dirty="0" smtClean="0">
                <a:latin typeface="Calibri"/>
                <a:cs typeface="Calibri"/>
              </a:rPr>
              <a:t>F</a:t>
            </a:r>
            <a:r>
              <a:rPr sz="3600" b="1" spc="0" baseline="3413" dirty="0" smtClean="0">
                <a:latin typeface="Calibri"/>
                <a:cs typeface="Calibri"/>
              </a:rPr>
              <a:t>oun</a:t>
            </a:r>
            <a:r>
              <a:rPr sz="3600" b="1" spc="-4" baseline="3413" dirty="0" smtClean="0">
                <a:latin typeface="Calibri"/>
                <a:cs typeface="Calibri"/>
              </a:rPr>
              <a:t>d</a:t>
            </a:r>
            <a:r>
              <a:rPr sz="3600" b="1" spc="0" baseline="3413" dirty="0" smtClean="0">
                <a:latin typeface="Calibri"/>
                <a:cs typeface="Calibri"/>
              </a:rPr>
              <a:t>!!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9194" y="6172149"/>
            <a:ext cx="3671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144" baseline="3034" dirty="0" smtClean="0">
                <a:solidFill>
                  <a:srgbClr val="00AF50"/>
                </a:solidFill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solidFill>
                  <a:srgbClr val="00AF50"/>
                </a:solidFill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solidFill>
                  <a:srgbClr val="00AF50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74594" y="6172149"/>
            <a:ext cx="58689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9!</a:t>
            </a:r>
            <a:r>
              <a:rPr sz="2700" b="1" spc="9" baseline="3034" dirty="0" smtClean="0">
                <a:latin typeface="Calibri"/>
                <a:cs typeface="Calibri"/>
              </a:rPr>
              <a:t>=</a:t>
            </a:r>
            <a:r>
              <a:rPr sz="2700" b="1" spc="0" baseline="3034" dirty="0" smtClean="0">
                <a:latin typeface="Calibri"/>
                <a:cs typeface="Calibri"/>
              </a:rPr>
              <a:t>9?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13175" y="6172149"/>
            <a:ext cx="3336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solidFill>
                  <a:srgbClr val="FF0000"/>
                </a:solidFill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535940" y="644778"/>
            <a:ext cx="798291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65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Lin</a:t>
            </a:r>
            <a:r>
              <a:rPr sz="5400" b="1" spc="-89" baseline="3034" dirty="0" smtClean="0">
                <a:latin typeface="Calibri"/>
                <a:cs typeface="Calibri"/>
              </a:rPr>
              <a:t>k</a:t>
            </a:r>
            <a:r>
              <a:rPr sz="5400" b="1" spc="0" baseline="3034" dirty="0" smtClean="0">
                <a:latin typeface="Calibri"/>
                <a:cs typeface="Calibri"/>
              </a:rPr>
              <a:t>ed Li</a:t>
            </a:r>
            <a:r>
              <a:rPr sz="5400" b="1" spc="-25" baseline="3034" dirty="0" smtClean="0">
                <a:latin typeface="Calibri"/>
                <a:cs typeface="Calibri"/>
              </a:rPr>
              <a:t>s</a:t>
            </a:r>
            <a:r>
              <a:rPr sz="5400" b="1" spc="0" baseline="3034" dirty="0" smtClean="0">
                <a:latin typeface="Calibri"/>
                <a:cs typeface="Calibri"/>
              </a:rPr>
              <a:t>t –</a:t>
            </a:r>
            <a:r>
              <a:rPr sz="5400" b="1" spc="-14" baseline="3034" dirty="0" smtClean="0">
                <a:latin typeface="Calibri"/>
                <a:cs typeface="Calibri"/>
              </a:rPr>
              <a:t> </a:t>
            </a:r>
            <a:r>
              <a:rPr sz="5400" b="1" spc="0" baseline="3034" dirty="0" smtClean="0">
                <a:latin typeface="Calibri"/>
                <a:cs typeface="Calibri"/>
              </a:rPr>
              <a:t>Ad</a:t>
            </a:r>
            <a:r>
              <a:rPr sz="5400" b="1" spc="-39" baseline="3034" dirty="0" smtClean="0">
                <a:latin typeface="Calibri"/>
                <a:cs typeface="Calibri"/>
              </a:rPr>
              <a:t>v</a:t>
            </a:r>
            <a:r>
              <a:rPr sz="5400" b="1" spc="0" baseline="3034" dirty="0" smtClean="0">
                <a:latin typeface="Calibri"/>
                <a:cs typeface="Calibri"/>
              </a:rPr>
              <a:t>a</a:t>
            </a:r>
            <a:r>
              <a:rPr sz="5400" b="1" spc="-34" baseline="3034" dirty="0" smtClean="0">
                <a:latin typeface="Calibri"/>
                <a:cs typeface="Calibri"/>
              </a:rPr>
              <a:t>nt</a:t>
            </a:r>
            <a:r>
              <a:rPr sz="5400" b="1" spc="0" baseline="3034" dirty="0" smtClean="0">
                <a:latin typeface="Calibri"/>
                <a:cs typeface="Calibri"/>
              </a:rPr>
              <a:t>a</a:t>
            </a:r>
            <a:r>
              <a:rPr sz="5400" b="1" spc="-34" baseline="3034" dirty="0" smtClean="0">
                <a:latin typeface="Calibri"/>
                <a:cs typeface="Calibri"/>
              </a:rPr>
              <a:t>g</a:t>
            </a:r>
            <a:r>
              <a:rPr sz="5400" b="1" spc="0" baseline="3034" dirty="0" smtClean="0">
                <a:latin typeface="Calibri"/>
                <a:cs typeface="Calibri"/>
              </a:rPr>
              <a:t>es</a:t>
            </a:r>
            <a:r>
              <a:rPr sz="5400" b="1" spc="19" baseline="3034" dirty="0" smtClean="0">
                <a:latin typeface="Calibri"/>
                <a:cs typeface="Calibri"/>
              </a:rPr>
              <a:t> </a:t>
            </a:r>
            <a:r>
              <a:rPr sz="5400" b="1" spc="0" baseline="3034" dirty="0" smtClean="0">
                <a:latin typeface="Calibri"/>
                <a:cs typeface="Calibri"/>
              </a:rPr>
              <a:t>&amp; Di</a:t>
            </a:r>
            <a:r>
              <a:rPr sz="5400" b="1" spc="9" baseline="3034" dirty="0" smtClean="0">
                <a:latin typeface="Calibri"/>
                <a:cs typeface="Calibri"/>
              </a:rPr>
              <a:t>s</a:t>
            </a:r>
            <a:r>
              <a:rPr sz="5400" b="1" spc="0" baseline="3034" dirty="0" smtClean="0">
                <a:latin typeface="Calibri"/>
                <a:cs typeface="Calibri"/>
              </a:rPr>
              <a:t>ad</a:t>
            </a:r>
            <a:r>
              <a:rPr sz="5400" b="1" spc="-39" baseline="3034" dirty="0" smtClean="0">
                <a:latin typeface="Calibri"/>
                <a:cs typeface="Calibri"/>
              </a:rPr>
              <a:t>v</a:t>
            </a:r>
            <a:r>
              <a:rPr sz="5400" b="1" spc="0" baseline="3034" dirty="0" smtClean="0">
                <a:latin typeface="Calibri"/>
                <a:cs typeface="Calibri"/>
              </a:rPr>
              <a:t>a</a:t>
            </a:r>
            <a:r>
              <a:rPr sz="5400" b="1" spc="-34" baseline="3034" dirty="0" smtClean="0">
                <a:latin typeface="Calibri"/>
                <a:cs typeface="Calibri"/>
              </a:rPr>
              <a:t>nt</a:t>
            </a:r>
            <a:r>
              <a:rPr sz="5400" b="1" spc="0" baseline="3034" dirty="0" smtClean="0">
                <a:latin typeface="Calibri"/>
                <a:cs typeface="Calibri"/>
              </a:rPr>
              <a:t>a</a:t>
            </a:r>
            <a:r>
              <a:rPr sz="5400" b="1" spc="-34" baseline="3034" dirty="0" smtClean="0">
                <a:latin typeface="Calibri"/>
                <a:cs typeface="Calibri"/>
              </a:rPr>
              <a:t>g</a:t>
            </a:r>
            <a:r>
              <a:rPr sz="5400" b="1" spc="0" baseline="3034" dirty="0" smtClean="0">
                <a:latin typeface="Calibri"/>
                <a:cs typeface="Calibri"/>
              </a:rPr>
              <a:t>es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1699158"/>
            <a:ext cx="188882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Ad</a:t>
            </a:r>
            <a:r>
              <a:rPr sz="4200" b="1" spc="-44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5" baseline="2925" dirty="0" smtClean="0">
                <a:latin typeface="Calibri"/>
                <a:cs typeface="Calibri"/>
              </a:rPr>
              <a:t>n</a:t>
            </a:r>
            <a:r>
              <a:rPr sz="4200" b="1" spc="-19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190414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8840" y="2211831"/>
            <a:ext cx="6450463" cy="18315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</a:t>
            </a:r>
            <a:r>
              <a:rPr sz="4200" spc="-17" baseline="2925" dirty="0" smtClean="0">
                <a:latin typeface="Calibri"/>
                <a:cs typeface="Calibri"/>
              </a:rPr>
              <a:t> </a:t>
            </a:r>
            <a:r>
              <a:rPr sz="4200" spc="-29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29" baseline="2925" dirty="0" smtClean="0">
                <a:latin typeface="Calibri"/>
                <a:cs typeface="Calibri"/>
              </a:rPr>
              <a:t>s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8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mem</a:t>
            </a:r>
            <a:r>
              <a:rPr sz="4200" spc="4" baseline="2925" dirty="0" smtClean="0">
                <a:latin typeface="Calibri"/>
                <a:cs typeface="Calibri"/>
              </a:rPr>
              <a:t>o</a:t>
            </a:r>
            <a:r>
              <a:rPr sz="4200" spc="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  <a:p>
            <a:pPr marL="413766" indent="-286461">
              <a:lnSpc>
                <a:spcPts val="3360"/>
              </a:lnSpc>
              <a:spcBef>
                <a:spcPts val="612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Memory</a:t>
            </a:r>
            <a:r>
              <a:rPr sz="2800" spc="-7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al</a:t>
            </a:r>
            <a:r>
              <a:rPr sz="2800" spc="-4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-10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and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deal</a:t>
            </a:r>
            <a:r>
              <a:rPr sz="2800" spc="-9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-19" dirty="0" smtClean="0">
                <a:latin typeface="Calibri"/>
                <a:cs typeface="Calibri"/>
              </a:rPr>
              <a:t>a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-1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as</a:t>
            </a:r>
            <a:r>
              <a:rPr sz="2800" spc="-2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per 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equ</a:t>
            </a:r>
            <a:r>
              <a:rPr sz="2800" spc="-14" dirty="0" smtClean="0">
                <a:latin typeface="Calibri"/>
                <a:cs typeface="Calibri"/>
              </a:rPr>
              <a:t>i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eme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ct val="101725"/>
              </a:lnSpc>
              <a:spcBef>
                <a:spcPts val="527"/>
              </a:spcBef>
            </a:pPr>
            <a:r>
              <a:rPr sz="2800" spc="-79" dirty="0" smtClean="0">
                <a:latin typeface="Calibri"/>
                <a:cs typeface="Calibri"/>
              </a:rPr>
              <a:t>E</a:t>
            </a:r>
            <a:r>
              <a:rPr sz="2800" spc="-25" dirty="0" smtClean="0">
                <a:latin typeface="Calibri"/>
                <a:cs typeface="Calibri"/>
              </a:rPr>
              <a:t>f</a:t>
            </a:r>
            <a:r>
              <a:rPr sz="2800" spc="0" dirty="0" smtClean="0">
                <a:latin typeface="Calibri"/>
                <a:cs typeface="Calibri"/>
              </a:rPr>
              <a:t>ficie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3" dirty="0" smtClean="0">
                <a:latin typeface="Calibri"/>
                <a:cs typeface="Calibri"/>
              </a:rPr>
              <a:t> 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nsertion</a:t>
            </a:r>
            <a:r>
              <a:rPr sz="2800" spc="-5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and</a:t>
            </a:r>
            <a:r>
              <a:rPr sz="2800" spc="-1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del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tion</a:t>
            </a:r>
            <a:r>
              <a:rPr sz="2800" spc="-7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ope</a:t>
            </a:r>
            <a:r>
              <a:rPr sz="2800" spc="-54" dirty="0" smtClean="0">
                <a:latin typeface="Calibri"/>
                <a:cs typeface="Calibri"/>
              </a:rPr>
              <a:t>r</a:t>
            </a:r>
            <a:r>
              <a:rPr sz="2800" spc="-1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641516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4174998"/>
            <a:ext cx="230126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Disad</a:t>
            </a:r>
            <a:r>
              <a:rPr sz="4200" b="1" spc="-39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5" baseline="2925" dirty="0" smtClean="0">
                <a:latin typeface="Calibri"/>
                <a:cs typeface="Calibri"/>
              </a:rPr>
              <a:t>n</a:t>
            </a:r>
            <a:r>
              <a:rPr sz="4200" b="1" spc="-19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9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4665644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40" y="4687062"/>
            <a:ext cx="7068835" cy="14049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1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Oc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upies</a:t>
            </a:r>
            <a:r>
              <a:rPr sz="4200" spc="-8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mo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spa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than</a:t>
            </a:r>
            <a:r>
              <a:rPr sz="4200" spc="-3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ar</a:t>
            </a:r>
            <a:r>
              <a:rPr sz="4200" spc="-54" baseline="2925" dirty="0" smtClean="0">
                <a:latin typeface="Calibri"/>
                <a:cs typeface="Calibri"/>
              </a:rPr>
              <a:t>r</a:t>
            </a:r>
            <a:r>
              <a:rPr sz="4200" spc="-3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r>
              <a:rPr sz="4200" spc="-58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127304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r>
              <a:rPr sz="2800" spc="-90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Due</a:t>
            </a:r>
            <a:r>
              <a:rPr sz="2800" spc="-45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need</a:t>
            </a:r>
            <a:r>
              <a:rPr sz="2800" spc="-5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poi</a:t>
            </a:r>
            <a:r>
              <a:rPr sz="2800" spc="-34" dirty="0" smtClean="0">
                <a:latin typeface="Calibri"/>
                <a:cs typeface="Calibri"/>
              </a:rPr>
              <a:t>n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</a:t>
            </a:r>
            <a:r>
              <a:rPr sz="2800" spc="-64" dirty="0" smtClean="0">
                <a:latin typeface="Calibri"/>
                <a:cs typeface="Calibri"/>
              </a:rPr>
              <a:t> 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2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-54" dirty="0" smtClean="0">
                <a:latin typeface="Calibri"/>
                <a:cs typeface="Calibri"/>
              </a:rPr>
              <a:t>e</a:t>
            </a:r>
            <a:r>
              <a:rPr sz="2800" spc="9" dirty="0" smtClean="0">
                <a:latin typeface="Calibri"/>
                <a:cs typeface="Calibri"/>
              </a:rPr>
              <a:t>x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2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12700" marR="65112">
              <a:lnSpc>
                <a:spcPct val="101725"/>
              </a:lnSpc>
              <a:spcBef>
                <a:spcPts val="613"/>
              </a:spcBef>
            </a:pPr>
            <a:r>
              <a:rPr sz="2800" spc="0" dirty="0" smtClean="0">
                <a:latin typeface="Calibri"/>
                <a:cs typeface="Calibri"/>
              </a:rPr>
              <a:t>Does</a:t>
            </a:r>
            <a:r>
              <a:rPr sz="2800" spc="-3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not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support</a:t>
            </a:r>
            <a:r>
              <a:rPr sz="2800" spc="-38" dirty="0" smtClean="0">
                <a:latin typeface="Calibri"/>
                <a:cs typeface="Calibri"/>
              </a:rPr>
              <a:t> </a:t>
            </a:r>
            <a:r>
              <a:rPr sz="2800" spc="-5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andom</a:t>
            </a:r>
            <a:r>
              <a:rPr sz="2800" spc="-4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or</a:t>
            </a:r>
            <a:r>
              <a:rPr sz="2800" spc="-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di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c</a:t>
            </a:r>
            <a:r>
              <a:rPr sz="2800" spc="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ss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690102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381000" y="3962400"/>
            <a:ext cx="8503920" cy="83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35940" y="623824"/>
            <a:ext cx="510088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Doubly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(DLL)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1677722"/>
            <a:ext cx="203098" cy="893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840" y="1699158"/>
            <a:ext cx="5501707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-1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ype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9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h</a:t>
            </a:r>
            <a:r>
              <a:rPr sz="2800" spc="-5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4" dirty="0" smtClean="0">
                <a:latin typeface="Calibri"/>
                <a:cs typeface="Calibri"/>
              </a:rPr>
              <a:t>o</a:t>
            </a:r>
            <a:r>
              <a:rPr sz="2800" spc="0" dirty="0" smtClean="0">
                <a:latin typeface="Calibri"/>
                <a:cs typeface="Calibri"/>
              </a:rPr>
              <a:t>de</a:t>
            </a:r>
            <a:r>
              <a:rPr sz="2800" spc="-33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ains</a:t>
            </a:r>
            <a:r>
              <a:rPr sz="2800" spc="-4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4" dirty="0" smtClean="0">
                <a:latin typeface="Calibri"/>
                <a:cs typeface="Calibri"/>
              </a:rPr>
              <a:t>w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</a:t>
            </a:r>
            <a:r>
              <a:rPr sz="2800" spc="-5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fields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83476" y="2211831"/>
            <a:ext cx="19642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22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2638552"/>
            <a:ext cx="270382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r>
              <a:rPr sz="4200" spc="-2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add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ess</a:t>
            </a:r>
            <a:r>
              <a:rPr sz="4200" spc="-5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86416" y="2638552"/>
            <a:ext cx="7103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14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00506" y="2638552"/>
            <a:ext cx="81572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20058" y="2638552"/>
            <a:ext cx="62187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and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47151" y="2638552"/>
            <a:ext cx="6709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19695" y="2638552"/>
            <a:ext cx="37558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9" baseline="2925" dirty="0" smtClean="0">
                <a:latin typeface="Calibri"/>
                <a:cs typeface="Calibri"/>
              </a:rPr>
              <a:t>o</a:t>
            </a:r>
            <a:r>
              <a:rPr sz="4200" spc="0" baseline="2925" dirty="0" smtClean="0">
                <a:latin typeface="Calibri"/>
                <a:cs typeface="Calibri"/>
              </a:rPr>
              <a:t>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96803" y="2638552"/>
            <a:ext cx="13150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vious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3065272"/>
            <a:ext cx="81572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98392" y="3065272"/>
            <a:ext cx="34671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49578" y="3065272"/>
            <a:ext cx="560846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12754" y="3065272"/>
            <a:ext cx="49446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295400" y="4191000"/>
            <a:ext cx="2438400" cy="1094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35940" y="623824"/>
            <a:ext cx="650458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ep</a:t>
            </a:r>
            <a:r>
              <a:rPr sz="6000" b="1" spc="-4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Node</a:t>
            </a:r>
            <a:r>
              <a:rPr sz="6000" b="1" spc="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in DLL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77722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1699158"/>
            <a:ext cx="468148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h node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ee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fie</a:t>
            </a:r>
            <a:r>
              <a:rPr sz="4200" spc="-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ds: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444" y="2190414"/>
            <a:ext cx="276310" cy="14046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211831"/>
            <a:ext cx="6003710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a:</a:t>
            </a:r>
            <a:r>
              <a:rPr sz="4200" spc="-5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Co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ains</a:t>
            </a:r>
            <a:r>
              <a:rPr sz="4200" spc="-5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</a:t>
            </a:r>
            <a:r>
              <a:rPr sz="4200" spc="-4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85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be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-54" dirty="0" smtClean="0">
                <a:latin typeface="Calibri"/>
                <a:cs typeface="Calibri"/>
              </a:rPr>
              <a:t>e</a:t>
            </a:r>
            <a:r>
              <a:rPr sz="2800" spc="9" dirty="0" smtClean="0">
                <a:latin typeface="Calibri"/>
                <a:cs typeface="Calibri"/>
              </a:rPr>
              <a:t>x</a:t>
            </a:r>
            <a:r>
              <a:rPr sz="2800" spc="0" dirty="0" smtClean="0">
                <a:latin typeface="Calibri"/>
                <a:cs typeface="Calibri"/>
              </a:rPr>
              <a:t>t:</a:t>
            </a:r>
            <a:r>
              <a:rPr sz="2800" spc="-3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Co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ains</a:t>
            </a:r>
            <a:r>
              <a:rPr sz="2800" spc="-5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add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ess</a:t>
            </a:r>
            <a:r>
              <a:rPr sz="2800" spc="-5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</a:t>
            </a: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9" dirty="0" smtClean="0">
                <a:latin typeface="Calibri"/>
                <a:cs typeface="Calibri"/>
              </a:rPr>
              <a:t>x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2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906" y="3235731"/>
            <a:ext cx="214539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-4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:</a:t>
            </a:r>
            <a:r>
              <a:rPr sz="4200" spc="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Co</a:t>
            </a:r>
            <a:r>
              <a:rPr sz="4200" spc="-34" baseline="2925" dirty="0" smtClean="0">
                <a:latin typeface="Calibri"/>
                <a:cs typeface="Calibri"/>
              </a:rPr>
              <a:t>nt</a:t>
            </a:r>
            <a:r>
              <a:rPr sz="4200" spc="0" baseline="2925" dirty="0" smtClean="0">
                <a:latin typeface="Calibri"/>
                <a:cs typeface="Calibri"/>
              </a:rPr>
              <a:t>ai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31133" y="3235731"/>
            <a:ext cx="4048063" cy="22586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1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add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ess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 p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v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ous</a:t>
            </a:r>
            <a:r>
              <a:rPr sz="4200" spc="2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699541">
              <a:lnSpc>
                <a:spcPct val="101725"/>
              </a:lnSpc>
              <a:spcBef>
                <a:spcPts val="1140"/>
              </a:spcBef>
            </a:pPr>
            <a:r>
              <a:rPr sz="2800" b="1" spc="0" dirty="0" smtClean="0">
                <a:latin typeface="Calibri"/>
                <a:cs typeface="Calibri"/>
              </a:rPr>
              <a:t>Decla</a:t>
            </a:r>
            <a:r>
              <a:rPr sz="2800" b="1" spc="-54" dirty="0" smtClean="0">
                <a:latin typeface="Calibri"/>
                <a:cs typeface="Calibri"/>
              </a:rPr>
              <a:t>r</a:t>
            </a:r>
            <a:r>
              <a:rPr sz="2800" b="1" spc="-25" dirty="0" smtClean="0">
                <a:latin typeface="Calibri"/>
                <a:cs typeface="Calibri"/>
              </a:rPr>
              <a:t>a</a:t>
            </a:r>
            <a:r>
              <a:rPr sz="2800" b="1" spc="0" dirty="0" smtClean="0">
                <a:latin typeface="Calibri"/>
                <a:cs typeface="Calibri"/>
              </a:rPr>
              <a:t>tion</a:t>
            </a:r>
            <a:r>
              <a:rPr sz="2800" b="1" spc="-52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of</a:t>
            </a:r>
            <a:r>
              <a:rPr sz="2800" b="1" spc="-23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a</a:t>
            </a:r>
            <a:r>
              <a:rPr sz="2800" b="1" spc="1" dirty="0" smtClean="0">
                <a:latin typeface="Calibri"/>
                <a:cs typeface="Calibri"/>
              </a:rPr>
              <a:t> </a:t>
            </a:r>
            <a:r>
              <a:rPr sz="2800" b="1" spc="0" dirty="0" smtClean="0">
                <a:latin typeface="Calibri"/>
                <a:cs typeface="Calibri"/>
              </a:rPr>
              <a:t>nod</a:t>
            </a:r>
            <a:r>
              <a:rPr sz="2800" b="1" spc="-4" dirty="0" smtClean="0">
                <a:latin typeface="Calibri"/>
                <a:cs typeface="Calibri"/>
              </a:rPr>
              <a:t>e</a:t>
            </a:r>
            <a:r>
              <a:rPr sz="2800" b="1" spc="0" dirty="0" smtClean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699541" marR="65112">
              <a:lnSpc>
                <a:spcPts val="3360"/>
              </a:lnSpc>
              <a:spcBef>
                <a:spcPts val="168"/>
              </a:spcBef>
            </a:pPr>
            <a:r>
              <a:rPr sz="4200" spc="-34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truct</a:t>
            </a:r>
            <a:r>
              <a:rPr sz="4200" spc="2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699541" marR="65112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1022629" marR="65112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4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24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02994" y="3900297"/>
            <a:ext cx="25581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6587" y="3900297"/>
            <a:ext cx="75275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Node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04262" y="3900297"/>
            <a:ext cx="3095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in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10890" y="3900297"/>
            <a:ext cx="5210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b="1" spc="0" baseline="3413" dirty="0" smtClean="0">
                <a:latin typeface="Calibri"/>
                <a:cs typeface="Calibri"/>
              </a:rPr>
              <a:t>DLL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23359" y="5540832"/>
            <a:ext cx="173190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</a:t>
            </a:r>
            <a:r>
              <a:rPr sz="4200" spc="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59089" y="5540832"/>
            <a:ext cx="197121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t,</a:t>
            </a:r>
            <a:r>
              <a:rPr sz="4200" spc="-29" baseline="2925" dirty="0" smtClean="0">
                <a:latin typeface="Calibri"/>
                <a:cs typeface="Calibri"/>
              </a:rPr>
              <a:t> </a:t>
            </a:r>
            <a:r>
              <a:rPr sz="4200" spc="9" baseline="2925" dirty="0" smtClean="0">
                <a:latin typeface="Calibri"/>
                <a:cs typeface="Calibri"/>
              </a:rPr>
              <a:t>*</a:t>
            </a: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4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8782" y="5967552"/>
            <a:ext cx="2739129" cy="7666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82561" marR="1571722" algn="ctr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};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5181600" y="4800600"/>
            <a:ext cx="2314955" cy="106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35940" y="623824"/>
            <a:ext cx="7032179" cy="1404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Ope</a:t>
            </a:r>
            <a:r>
              <a:rPr sz="6000" b="1" spc="-84" baseline="3413" dirty="0" smtClean="0">
                <a:latin typeface="Calibri"/>
                <a:cs typeface="Calibri"/>
              </a:rPr>
              <a:t>r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tions</a:t>
            </a:r>
            <a:r>
              <a:rPr sz="6000" b="1" spc="-67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on Do</a:t>
            </a:r>
            <a:r>
              <a:rPr sz="6000" b="1" spc="9" baseline="3413" dirty="0" smtClean="0">
                <a:latin typeface="Calibri"/>
                <a:cs typeface="Calibri"/>
              </a:rPr>
              <a:t>u</a:t>
            </a:r>
            <a:r>
              <a:rPr sz="6000" b="1" spc="0" baseline="3413" dirty="0" smtClean="0">
                <a:latin typeface="Calibri"/>
                <a:cs typeface="Calibri"/>
              </a:rPr>
              <a:t>bly</a:t>
            </a:r>
            <a:r>
              <a:rPr sz="6000" b="1" spc="-58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3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9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101725"/>
              </a:lnSpc>
              <a:spcBef>
                <a:spcPts val="2973"/>
              </a:spcBef>
            </a:pPr>
            <a:r>
              <a:rPr sz="3000" b="1" spc="0" dirty="0" smtClean="0">
                <a:latin typeface="Calibri"/>
                <a:cs typeface="Calibri"/>
              </a:rPr>
              <a:t>Major</a:t>
            </a:r>
            <a:r>
              <a:rPr sz="3000" b="1" spc="-24" dirty="0" smtClean="0">
                <a:latin typeface="Calibri"/>
                <a:cs typeface="Calibri"/>
              </a:rPr>
              <a:t> </a:t>
            </a:r>
            <a:r>
              <a:rPr sz="3000" b="1" spc="0" dirty="0" smtClean="0">
                <a:latin typeface="Calibri"/>
                <a:cs typeface="Calibri"/>
              </a:rPr>
              <a:t>o</a:t>
            </a:r>
            <a:r>
              <a:rPr sz="3000" b="1" spc="-9" dirty="0" smtClean="0">
                <a:latin typeface="Calibri"/>
                <a:cs typeface="Calibri"/>
              </a:rPr>
              <a:t>p</a:t>
            </a:r>
            <a:r>
              <a:rPr sz="3000" b="1" spc="0" dirty="0" smtClean="0">
                <a:latin typeface="Calibri"/>
                <a:cs typeface="Calibri"/>
              </a:rPr>
              <a:t>e</a:t>
            </a:r>
            <a:r>
              <a:rPr sz="3000" b="1" spc="-59" dirty="0" smtClean="0">
                <a:latin typeface="Calibri"/>
                <a:cs typeface="Calibri"/>
              </a:rPr>
              <a:t>r</a:t>
            </a:r>
            <a:r>
              <a:rPr sz="3000" b="1" spc="-29" dirty="0" smtClean="0">
                <a:latin typeface="Calibri"/>
                <a:cs typeface="Calibri"/>
              </a:rPr>
              <a:t>a</a:t>
            </a:r>
            <a:r>
              <a:rPr sz="3000" b="1" spc="0" dirty="0" smtClean="0">
                <a:latin typeface="Calibri"/>
                <a:cs typeface="Calibri"/>
              </a:rPr>
              <a:t>ti</a:t>
            </a:r>
            <a:r>
              <a:rPr sz="3000" b="1" spc="-9" dirty="0" smtClean="0">
                <a:latin typeface="Calibri"/>
                <a:cs typeface="Calibri"/>
              </a:rPr>
              <a:t>o</a:t>
            </a:r>
            <a:r>
              <a:rPr sz="3000" b="1" spc="0" dirty="0" smtClean="0">
                <a:latin typeface="Calibri"/>
                <a:cs typeface="Calibri"/>
              </a:rPr>
              <a:t>ns a</a:t>
            </a:r>
            <a:r>
              <a:rPr sz="3000" b="1" spc="-39" dirty="0" smtClean="0">
                <a:latin typeface="Calibri"/>
                <a:cs typeface="Calibri"/>
              </a:rPr>
              <a:t>r</a:t>
            </a:r>
            <a:r>
              <a:rPr sz="3000" b="1" spc="0" dirty="0" smtClean="0">
                <a:latin typeface="Calibri"/>
                <a:cs typeface="Calibri"/>
              </a:rPr>
              <a:t>e: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5940" y="2056645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78840" y="2079625"/>
            <a:ext cx="1467252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spc="0" baseline="2730" dirty="0" smtClean="0">
                <a:latin typeface="Calibri"/>
                <a:cs typeface="Calibri"/>
              </a:rPr>
              <a:t>Inserti</a:t>
            </a:r>
            <a:r>
              <a:rPr sz="4500" spc="9" baseline="2730" dirty="0" smtClean="0">
                <a:latin typeface="Calibri"/>
                <a:cs typeface="Calibri"/>
              </a:rPr>
              <a:t>o</a:t>
            </a:r>
            <a:r>
              <a:rPr sz="4500" spc="0" baseline="2730" dirty="0" smtClean="0">
                <a:latin typeface="Calibri"/>
                <a:cs typeface="Calibri"/>
              </a:rPr>
              <a:t>n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70375" y="2156968"/>
            <a:ext cx="3424217" cy="1660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G</a:t>
            </a:r>
            <a:r>
              <a:rPr sz="4200" b="1" spc="-9" baseline="2925" dirty="0" smtClean="0">
                <a:latin typeface="Calibri"/>
                <a:cs typeface="Calibri"/>
              </a:rPr>
              <a:t>l</a:t>
            </a:r>
            <a:r>
              <a:rPr sz="4200" b="1" spc="0" baseline="2925" dirty="0" smtClean="0">
                <a:latin typeface="Calibri"/>
                <a:cs typeface="Calibri"/>
              </a:rPr>
              <a:t>obal</a:t>
            </a:r>
            <a:r>
              <a:rPr sz="4200" b="1" spc="-6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decla</a:t>
            </a:r>
            <a:r>
              <a:rPr sz="4200" b="1" spc="-59" baseline="2925" dirty="0" smtClean="0">
                <a:latin typeface="Calibri"/>
                <a:cs typeface="Calibri"/>
              </a:rPr>
              <a:t>r</a:t>
            </a:r>
            <a:r>
              <a:rPr sz="4200" b="1" spc="-25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tion</a:t>
            </a:r>
            <a:r>
              <a:rPr sz="4200" b="1" spc="-5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of</a:t>
            </a:r>
            <a:r>
              <a:rPr sz="4200" b="1" spc="-23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741172" marR="53263">
              <a:lnSpc>
                <a:spcPts val="3360"/>
              </a:lnSpc>
              <a:spcBef>
                <a:spcPts val="20"/>
              </a:spcBef>
            </a:pPr>
            <a:r>
              <a:rPr sz="4200" spc="-34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truct</a:t>
            </a:r>
            <a:r>
              <a:rPr sz="4200" spc="2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741172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944387" marR="1201385" algn="ctr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34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25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698433" y="2156968"/>
            <a:ext cx="96956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N</a:t>
            </a:r>
            <a:r>
              <a:rPr sz="4200" b="1" spc="-9" baseline="2925" dirty="0" smtClean="0">
                <a:latin typeface="Calibri"/>
                <a:cs typeface="Calibri"/>
              </a:rPr>
              <a:t>o</a:t>
            </a:r>
            <a:r>
              <a:rPr sz="4200" b="1" spc="0" baseline="2925" dirty="0" smtClean="0">
                <a:latin typeface="Calibri"/>
                <a:cs typeface="Calibri"/>
              </a:rPr>
              <a:t>de: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93444" y="2505829"/>
            <a:ext cx="259095" cy="11486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3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79906" y="2525776"/>
            <a:ext cx="370315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-54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  <a:spcBef>
                <a:spcPts val="18"/>
              </a:spcBef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 marR="13">
              <a:lnSpc>
                <a:spcPts val="3120"/>
              </a:lnSpc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46999" y="2525776"/>
            <a:ext cx="524537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023" marR="136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3023" marR="13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69668" y="2525776"/>
            <a:ext cx="1398180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203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beginning</a:t>
            </a:r>
            <a:endParaRPr sz="2600">
              <a:latin typeface="Calibri"/>
              <a:cs typeface="Calibri"/>
            </a:endParaRPr>
          </a:p>
          <a:p>
            <a:pPr marL="13203" marR="4960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middle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end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3702819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840" y="3725799"/>
            <a:ext cx="1397833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spc="0" baseline="2730" dirty="0" smtClean="0">
                <a:latin typeface="Calibri"/>
                <a:cs typeface="Calibri"/>
              </a:rPr>
              <a:t>Del</a:t>
            </a:r>
            <a:r>
              <a:rPr sz="4500" spc="-14" baseline="2730" dirty="0" smtClean="0">
                <a:latin typeface="Calibri"/>
                <a:cs typeface="Calibri"/>
              </a:rPr>
              <a:t>e</a:t>
            </a:r>
            <a:r>
              <a:rPr sz="4500" spc="0" baseline="2730" dirty="0" smtClean="0">
                <a:latin typeface="Calibri"/>
                <a:cs typeface="Calibri"/>
              </a:rPr>
              <a:t>tion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41417" y="3864102"/>
            <a:ext cx="353143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</a:t>
            </a:r>
            <a:r>
              <a:rPr sz="4200" spc="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r>
              <a:rPr sz="4200" spc="-4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*n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t,</a:t>
            </a:r>
            <a:r>
              <a:rPr sz="4200" spc="-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4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93444" y="4152003"/>
            <a:ext cx="259095" cy="11486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5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 marR="215">
              <a:lnSpc>
                <a:spcPct val="95825"/>
              </a:lnSpc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30"/>
              </a:spcBef>
            </a:pPr>
            <a:r>
              <a:rPr sz="2600" spc="0" dirty="0" smtClean="0">
                <a:latin typeface="Arial"/>
                <a:cs typeface="Arial"/>
              </a:rPr>
              <a:t>–</a:t>
            </a:r>
            <a:endParaRPr sz="2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9906" y="4171950"/>
            <a:ext cx="370315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-54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  <a:spcBef>
                <a:spcPts val="18"/>
              </a:spcBef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 marR="13">
              <a:lnSpc>
                <a:spcPts val="3120"/>
              </a:lnSpc>
            </a:pPr>
            <a:r>
              <a:rPr sz="3900" spc="-54" baseline="1050" dirty="0" smtClean="0">
                <a:latin typeface="Calibri"/>
                <a:cs typeface="Calibri"/>
              </a:rPr>
              <a:t>A</a:t>
            </a:r>
            <a:r>
              <a:rPr sz="3900" spc="0" baseline="10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46999" y="4171950"/>
            <a:ext cx="524537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023" marR="136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3023" marR="13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the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69668" y="4171950"/>
            <a:ext cx="1398180" cy="11486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203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beginning</a:t>
            </a:r>
            <a:endParaRPr sz="2600">
              <a:latin typeface="Calibri"/>
              <a:cs typeface="Calibri"/>
            </a:endParaRPr>
          </a:p>
          <a:p>
            <a:pPr marL="13203" marR="49606">
              <a:lnSpc>
                <a:spcPts val="3120"/>
              </a:lnSpc>
              <a:spcBef>
                <a:spcPts val="18"/>
              </a:spcBef>
            </a:pPr>
            <a:r>
              <a:rPr sz="3900" spc="0" baseline="1050" dirty="0" smtClean="0">
                <a:latin typeface="Calibri"/>
                <a:cs typeface="Calibri"/>
              </a:rPr>
              <a:t>middle</a:t>
            </a:r>
            <a:endParaRPr sz="2600">
              <a:latin typeface="Calibri"/>
              <a:cs typeface="Calibri"/>
            </a:endParaRPr>
          </a:p>
          <a:p>
            <a:pPr marL="12700" marR="49606">
              <a:lnSpc>
                <a:spcPts val="3120"/>
              </a:lnSpc>
            </a:pPr>
            <a:r>
              <a:rPr sz="3900" spc="0" baseline="1050" dirty="0" smtClean="0">
                <a:latin typeface="Calibri"/>
                <a:cs typeface="Calibri"/>
              </a:rPr>
              <a:t>end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98847" y="4290822"/>
            <a:ext cx="1903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}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90596" y="4290822"/>
            <a:ext cx="10647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4" baseline="2925" dirty="0" smtClean="0">
                <a:latin typeface="Calibri"/>
                <a:cs typeface="Calibri"/>
              </a:rPr>
              <a:t>*</a:t>
            </a:r>
            <a:r>
              <a:rPr sz="4200" spc="0" baseline="2925" dirty="0" smtClean="0">
                <a:latin typeface="Calibri"/>
                <a:cs typeface="Calibri"/>
              </a:rPr>
              <a:t>head,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61199" y="4290822"/>
            <a:ext cx="7918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ail,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56960" y="4290822"/>
            <a:ext cx="5306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*n,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92794" y="4290822"/>
            <a:ext cx="46947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*t;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349069"/>
            <a:ext cx="21590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sz="3000" spc="0" dirty="0" smtClean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40" y="5372049"/>
            <a:ext cx="1118581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55"/>
              </a:lnSpc>
              <a:spcBef>
                <a:spcPts val="157"/>
              </a:spcBef>
            </a:pPr>
            <a:r>
              <a:rPr sz="4500" spc="0" baseline="2730" dirty="0" smtClean="0">
                <a:latin typeface="Calibri"/>
                <a:cs typeface="Calibri"/>
              </a:rPr>
              <a:t>Sea</a:t>
            </a:r>
            <a:r>
              <a:rPr sz="4500" spc="-39" baseline="2730" dirty="0" smtClean="0">
                <a:latin typeface="Calibri"/>
                <a:cs typeface="Calibri"/>
              </a:rPr>
              <a:t>r</a:t>
            </a:r>
            <a:r>
              <a:rPr sz="4500" spc="0" baseline="2730" dirty="0" smtClean="0">
                <a:latin typeface="Calibri"/>
                <a:cs typeface="Calibri"/>
              </a:rPr>
              <a:t>ch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6019800" y="1752600"/>
            <a:ext cx="1790700" cy="8290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239761" y="1829562"/>
            <a:ext cx="457200" cy="533400"/>
          </a:xfrm>
          <a:custGeom>
            <a:avLst/>
            <a:gdLst/>
            <a:ahLst/>
            <a:cxnLst/>
            <a:rect l="l" t="t" r="r" b="b"/>
            <a:pathLst>
              <a:path w="457200" h="533400">
                <a:moveTo>
                  <a:pt x="457200" y="0"/>
                </a:moveTo>
                <a:lnTo>
                  <a:pt x="0" y="5334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239761" y="1829562"/>
            <a:ext cx="457200" cy="533400"/>
          </a:xfrm>
          <a:custGeom>
            <a:avLst/>
            <a:gdLst/>
            <a:ahLst/>
            <a:cxnLst/>
            <a:rect l="l" t="t" r="r" b="b"/>
            <a:pathLst>
              <a:path w="457200" h="533400">
                <a:moveTo>
                  <a:pt x="0" y="0"/>
                </a:moveTo>
                <a:lnTo>
                  <a:pt x="457200" y="5334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096762" y="1829562"/>
            <a:ext cx="457199" cy="533400"/>
          </a:xfrm>
          <a:custGeom>
            <a:avLst/>
            <a:gdLst/>
            <a:ahLst/>
            <a:cxnLst/>
            <a:rect l="l" t="t" r="r" b="b"/>
            <a:pathLst>
              <a:path w="457199" h="533400">
                <a:moveTo>
                  <a:pt x="457199" y="0"/>
                </a:moveTo>
                <a:lnTo>
                  <a:pt x="0" y="5334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096762" y="1829562"/>
            <a:ext cx="457199" cy="533400"/>
          </a:xfrm>
          <a:custGeom>
            <a:avLst/>
            <a:gdLst/>
            <a:ahLst/>
            <a:cxnLst/>
            <a:rect l="l" t="t" r="r" b="b"/>
            <a:pathLst>
              <a:path w="457199" h="533400">
                <a:moveTo>
                  <a:pt x="0" y="0"/>
                </a:moveTo>
                <a:lnTo>
                  <a:pt x="457199" y="5334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95700" y="2839212"/>
            <a:ext cx="1752600" cy="1181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00400" y="4800600"/>
            <a:ext cx="1143000" cy="571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81400" y="4495800"/>
            <a:ext cx="381000" cy="2987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01162" y="4877562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304800"/>
                </a:moveTo>
                <a:lnTo>
                  <a:pt x="3048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01162" y="4877562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0"/>
                </a:moveTo>
                <a:lnTo>
                  <a:pt x="304800" y="3048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419600" y="4572000"/>
            <a:ext cx="4599432" cy="7894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00400" y="5715000"/>
            <a:ext cx="1146048" cy="5334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77362" y="5791962"/>
            <a:ext cx="228600" cy="304800"/>
          </a:xfrm>
          <a:custGeom>
            <a:avLst/>
            <a:gdLst/>
            <a:ahLst/>
            <a:cxnLst/>
            <a:rect l="l" t="t" r="r" b="b"/>
            <a:pathLst>
              <a:path w="228600" h="304800">
                <a:moveTo>
                  <a:pt x="0" y="0"/>
                </a:moveTo>
                <a:lnTo>
                  <a:pt x="228600" y="3048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277362" y="5791962"/>
            <a:ext cx="228600" cy="304800"/>
          </a:xfrm>
          <a:custGeom>
            <a:avLst/>
            <a:gdLst/>
            <a:ahLst/>
            <a:cxnLst/>
            <a:rect l="l" t="t" r="r" b="b"/>
            <a:pathLst>
              <a:path w="228600" h="304800">
                <a:moveTo>
                  <a:pt x="0" y="304800"/>
                </a:moveTo>
                <a:lnTo>
                  <a:pt x="2286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39362" y="5791962"/>
            <a:ext cx="228600" cy="304800"/>
          </a:xfrm>
          <a:custGeom>
            <a:avLst/>
            <a:gdLst/>
            <a:ahLst/>
            <a:cxnLst/>
            <a:rect l="l" t="t" r="r" b="b"/>
            <a:pathLst>
              <a:path w="228600" h="304800">
                <a:moveTo>
                  <a:pt x="0" y="0"/>
                </a:moveTo>
                <a:lnTo>
                  <a:pt x="228600" y="3048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39362" y="5791962"/>
            <a:ext cx="228600" cy="304800"/>
          </a:xfrm>
          <a:custGeom>
            <a:avLst/>
            <a:gdLst/>
            <a:ahLst/>
            <a:cxnLst/>
            <a:rect l="l" t="t" r="r" b="b"/>
            <a:pathLst>
              <a:path w="228600" h="304800">
                <a:moveTo>
                  <a:pt x="0" y="304800"/>
                </a:moveTo>
                <a:lnTo>
                  <a:pt x="2286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115562" y="5258562"/>
            <a:ext cx="562355" cy="735978"/>
          </a:xfrm>
          <a:custGeom>
            <a:avLst/>
            <a:gdLst/>
            <a:ahLst/>
            <a:cxnLst/>
            <a:rect l="l" t="t" r="r" b="b"/>
            <a:pathLst>
              <a:path w="562355" h="735978">
                <a:moveTo>
                  <a:pt x="187451" y="699897"/>
                </a:moveTo>
                <a:lnTo>
                  <a:pt x="203184" y="705556"/>
                </a:lnTo>
                <a:lnTo>
                  <a:pt x="216995" y="710757"/>
                </a:lnTo>
                <a:lnTo>
                  <a:pt x="229091" y="715492"/>
                </a:lnTo>
                <a:lnTo>
                  <a:pt x="239682" y="719755"/>
                </a:lnTo>
                <a:lnTo>
                  <a:pt x="248977" y="723537"/>
                </a:lnTo>
                <a:lnTo>
                  <a:pt x="257185" y="726832"/>
                </a:lnTo>
                <a:lnTo>
                  <a:pt x="264514" y="729634"/>
                </a:lnTo>
                <a:lnTo>
                  <a:pt x="277373" y="733725"/>
                </a:lnTo>
                <a:lnTo>
                  <a:pt x="289225" y="735754"/>
                </a:lnTo>
                <a:lnTo>
                  <a:pt x="295296" y="735978"/>
                </a:lnTo>
                <a:lnTo>
                  <a:pt x="301741" y="735665"/>
                </a:lnTo>
                <a:lnTo>
                  <a:pt x="316593" y="733399"/>
                </a:lnTo>
                <a:lnTo>
                  <a:pt x="325416" y="731432"/>
                </a:lnTo>
                <a:lnTo>
                  <a:pt x="335450" y="728900"/>
                </a:lnTo>
                <a:lnTo>
                  <a:pt x="346903" y="725796"/>
                </a:lnTo>
                <a:lnTo>
                  <a:pt x="359985" y="722112"/>
                </a:lnTo>
                <a:lnTo>
                  <a:pt x="374903" y="717842"/>
                </a:lnTo>
                <a:lnTo>
                  <a:pt x="388289" y="713749"/>
                </a:lnTo>
                <a:lnTo>
                  <a:pt x="403415" y="708745"/>
                </a:lnTo>
                <a:lnTo>
                  <a:pt x="419311" y="703234"/>
                </a:lnTo>
                <a:lnTo>
                  <a:pt x="435007" y="697621"/>
                </a:lnTo>
                <a:lnTo>
                  <a:pt x="449532" y="692310"/>
                </a:lnTo>
                <a:lnTo>
                  <a:pt x="461916" y="687707"/>
                </a:lnTo>
                <a:lnTo>
                  <a:pt x="471187" y="684216"/>
                </a:lnTo>
                <a:lnTo>
                  <a:pt x="486331" y="672425"/>
                </a:lnTo>
                <a:lnTo>
                  <a:pt x="495246" y="663267"/>
                </a:lnTo>
                <a:lnTo>
                  <a:pt x="503837" y="654250"/>
                </a:lnTo>
                <a:lnTo>
                  <a:pt x="512059" y="645150"/>
                </a:lnTo>
                <a:lnTo>
                  <a:pt x="519864" y="635742"/>
                </a:lnTo>
                <a:lnTo>
                  <a:pt x="527209" y="625801"/>
                </a:lnTo>
                <a:lnTo>
                  <a:pt x="534047" y="615102"/>
                </a:lnTo>
                <a:lnTo>
                  <a:pt x="540332" y="603420"/>
                </a:lnTo>
                <a:lnTo>
                  <a:pt x="545338" y="592226"/>
                </a:lnTo>
                <a:lnTo>
                  <a:pt x="549492" y="580314"/>
                </a:lnTo>
                <a:lnTo>
                  <a:pt x="552728" y="568070"/>
                </a:lnTo>
                <a:lnTo>
                  <a:pt x="555367" y="555609"/>
                </a:lnTo>
                <a:lnTo>
                  <a:pt x="557731" y="543047"/>
                </a:lnTo>
                <a:lnTo>
                  <a:pt x="560145" y="530500"/>
                </a:lnTo>
                <a:lnTo>
                  <a:pt x="562355" y="520433"/>
                </a:lnTo>
                <a:lnTo>
                  <a:pt x="560988" y="507809"/>
                </a:lnTo>
                <a:lnTo>
                  <a:pt x="559841" y="495140"/>
                </a:lnTo>
                <a:lnTo>
                  <a:pt x="558837" y="482442"/>
                </a:lnTo>
                <a:lnTo>
                  <a:pt x="557897" y="469731"/>
                </a:lnTo>
                <a:lnTo>
                  <a:pt x="556944" y="457024"/>
                </a:lnTo>
                <a:lnTo>
                  <a:pt x="555899" y="444336"/>
                </a:lnTo>
                <a:lnTo>
                  <a:pt x="554683" y="431683"/>
                </a:lnTo>
                <a:lnTo>
                  <a:pt x="553219" y="419082"/>
                </a:lnTo>
                <a:lnTo>
                  <a:pt x="551429" y="406550"/>
                </a:lnTo>
                <a:lnTo>
                  <a:pt x="549233" y="394101"/>
                </a:lnTo>
                <a:lnTo>
                  <a:pt x="546555" y="381754"/>
                </a:lnTo>
                <a:lnTo>
                  <a:pt x="541455" y="365752"/>
                </a:lnTo>
                <a:lnTo>
                  <a:pt x="535716" y="354560"/>
                </a:lnTo>
                <a:lnTo>
                  <a:pt x="528371" y="343402"/>
                </a:lnTo>
                <a:lnTo>
                  <a:pt x="519671" y="332382"/>
                </a:lnTo>
                <a:lnTo>
                  <a:pt x="509866" y="321605"/>
                </a:lnTo>
                <a:lnTo>
                  <a:pt x="499209" y="311177"/>
                </a:lnTo>
                <a:lnTo>
                  <a:pt x="487950" y="301203"/>
                </a:lnTo>
                <a:lnTo>
                  <a:pt x="476340" y="291787"/>
                </a:lnTo>
                <a:lnTo>
                  <a:pt x="464630" y="283036"/>
                </a:lnTo>
                <a:lnTo>
                  <a:pt x="453071" y="275053"/>
                </a:lnTo>
                <a:lnTo>
                  <a:pt x="441915" y="267944"/>
                </a:lnTo>
                <a:lnTo>
                  <a:pt x="431412" y="261814"/>
                </a:lnTo>
                <a:lnTo>
                  <a:pt x="413370" y="252913"/>
                </a:lnTo>
                <a:lnTo>
                  <a:pt x="255650" y="197357"/>
                </a:lnTo>
                <a:lnTo>
                  <a:pt x="204470" y="179450"/>
                </a:lnTo>
                <a:lnTo>
                  <a:pt x="153415" y="161544"/>
                </a:lnTo>
                <a:lnTo>
                  <a:pt x="143110" y="154032"/>
                </a:lnTo>
                <a:lnTo>
                  <a:pt x="132953" y="146280"/>
                </a:lnTo>
                <a:lnTo>
                  <a:pt x="122746" y="138647"/>
                </a:lnTo>
                <a:lnTo>
                  <a:pt x="112291" y="131488"/>
                </a:lnTo>
                <a:lnTo>
                  <a:pt x="102235" y="125603"/>
                </a:lnTo>
                <a:lnTo>
                  <a:pt x="90659" y="121244"/>
                </a:lnTo>
                <a:lnTo>
                  <a:pt x="78367" y="118450"/>
                </a:lnTo>
                <a:lnTo>
                  <a:pt x="66222" y="115467"/>
                </a:lnTo>
                <a:lnTo>
                  <a:pt x="55086" y="110541"/>
                </a:lnTo>
                <a:lnTo>
                  <a:pt x="51180" y="107696"/>
                </a:lnTo>
                <a:lnTo>
                  <a:pt x="42395" y="98820"/>
                </a:lnTo>
                <a:lnTo>
                  <a:pt x="34935" y="88577"/>
                </a:lnTo>
                <a:lnTo>
                  <a:pt x="28462" y="77411"/>
                </a:lnTo>
                <a:lnTo>
                  <a:pt x="22641" y="65768"/>
                </a:lnTo>
                <a:lnTo>
                  <a:pt x="17134" y="54094"/>
                </a:lnTo>
                <a:lnTo>
                  <a:pt x="17017" y="53847"/>
                </a:lnTo>
                <a:lnTo>
                  <a:pt x="11580" y="40056"/>
                </a:lnTo>
                <a:lnTo>
                  <a:pt x="6518" y="24067"/>
                </a:lnTo>
                <a:lnTo>
                  <a:pt x="2517" y="9771"/>
                </a:lnTo>
                <a:lnTo>
                  <a:pt x="262" y="1061"/>
                </a:lnTo>
                <a:lnTo>
                  <a:pt x="0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63746" y="5276850"/>
            <a:ext cx="44195" cy="140208"/>
          </a:xfrm>
          <a:custGeom>
            <a:avLst/>
            <a:gdLst/>
            <a:ahLst/>
            <a:cxnLst/>
            <a:rect l="l" t="t" r="r" b="b"/>
            <a:pathLst>
              <a:path w="44195" h="140208">
                <a:moveTo>
                  <a:pt x="44195" y="0"/>
                </a:moveTo>
                <a:lnTo>
                  <a:pt x="43468" y="5098"/>
                </a:lnTo>
                <a:lnTo>
                  <a:pt x="42276" y="13911"/>
                </a:lnTo>
                <a:lnTo>
                  <a:pt x="40643" y="25687"/>
                </a:lnTo>
                <a:lnTo>
                  <a:pt x="38593" y="39674"/>
                </a:lnTo>
                <a:lnTo>
                  <a:pt x="36149" y="55119"/>
                </a:lnTo>
                <a:lnTo>
                  <a:pt x="33335" y="71270"/>
                </a:lnTo>
                <a:lnTo>
                  <a:pt x="30175" y="87376"/>
                </a:lnTo>
                <a:lnTo>
                  <a:pt x="26692" y="102683"/>
                </a:lnTo>
                <a:lnTo>
                  <a:pt x="22911" y="116441"/>
                </a:lnTo>
                <a:lnTo>
                  <a:pt x="18855" y="127895"/>
                </a:lnTo>
                <a:lnTo>
                  <a:pt x="14731" y="136016"/>
                </a:lnTo>
                <a:lnTo>
                  <a:pt x="12064" y="140208"/>
                </a:lnTo>
                <a:lnTo>
                  <a:pt x="4952" y="136016"/>
                </a:lnTo>
                <a:lnTo>
                  <a:pt x="0" y="136016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07941" y="5276850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42259" y="5590501"/>
            <a:ext cx="317245" cy="539927"/>
          </a:xfrm>
          <a:custGeom>
            <a:avLst/>
            <a:gdLst/>
            <a:ahLst/>
            <a:cxnLst/>
            <a:rect l="l" t="t" r="r" b="b"/>
            <a:pathLst>
              <a:path w="317245" h="539927">
                <a:moveTo>
                  <a:pt x="268312" y="67791"/>
                </a:moveTo>
                <a:lnTo>
                  <a:pt x="231901" y="46786"/>
                </a:lnTo>
                <a:lnTo>
                  <a:pt x="225678" y="43205"/>
                </a:lnTo>
                <a:lnTo>
                  <a:pt x="217804" y="45326"/>
                </a:lnTo>
                <a:lnTo>
                  <a:pt x="214249" y="51523"/>
                </a:lnTo>
                <a:lnTo>
                  <a:pt x="210692" y="57721"/>
                </a:lnTo>
                <a:lnTo>
                  <a:pt x="212725" y="65646"/>
                </a:lnTo>
                <a:lnTo>
                  <a:pt x="218948" y="69215"/>
                </a:lnTo>
                <a:lnTo>
                  <a:pt x="292100" y="109410"/>
                </a:lnTo>
                <a:lnTo>
                  <a:pt x="268312" y="67791"/>
                </a:lnTo>
                <a:close/>
              </a:path>
              <a:path w="317245" h="539927">
                <a:moveTo>
                  <a:pt x="309879" y="91770"/>
                </a:moveTo>
                <a:lnTo>
                  <a:pt x="290636" y="80669"/>
                </a:lnTo>
                <a:lnTo>
                  <a:pt x="290449" y="102869"/>
                </a:lnTo>
                <a:lnTo>
                  <a:pt x="309879" y="91770"/>
                </a:lnTo>
                <a:close/>
              </a:path>
              <a:path w="317245" h="539927">
                <a:moveTo>
                  <a:pt x="218948" y="69215"/>
                </a:moveTo>
                <a:lnTo>
                  <a:pt x="316102" y="125310"/>
                </a:lnTo>
                <a:lnTo>
                  <a:pt x="314578" y="96558"/>
                </a:lnTo>
                <a:lnTo>
                  <a:pt x="290854" y="55021"/>
                </a:lnTo>
                <a:lnTo>
                  <a:pt x="22605" y="-414616"/>
                </a:lnTo>
                <a:lnTo>
                  <a:pt x="0" y="-401662"/>
                </a:lnTo>
                <a:lnTo>
                  <a:pt x="268312" y="67791"/>
                </a:lnTo>
                <a:lnTo>
                  <a:pt x="292100" y="109410"/>
                </a:lnTo>
                <a:lnTo>
                  <a:pt x="309879" y="91770"/>
                </a:lnTo>
                <a:lnTo>
                  <a:pt x="290449" y="102869"/>
                </a:lnTo>
                <a:lnTo>
                  <a:pt x="290636" y="80669"/>
                </a:lnTo>
                <a:lnTo>
                  <a:pt x="309879" y="91770"/>
                </a:lnTo>
                <a:lnTo>
                  <a:pt x="292100" y="109410"/>
                </a:lnTo>
                <a:lnTo>
                  <a:pt x="218948" y="69215"/>
                </a:lnTo>
                <a:close/>
              </a:path>
              <a:path w="317245" h="539927">
                <a:moveTo>
                  <a:pt x="314578" y="96558"/>
                </a:moveTo>
                <a:lnTo>
                  <a:pt x="316102" y="125310"/>
                </a:lnTo>
                <a:lnTo>
                  <a:pt x="317118" y="13131"/>
                </a:lnTo>
                <a:lnTo>
                  <a:pt x="317245" y="5968"/>
                </a:lnTo>
                <a:lnTo>
                  <a:pt x="311403" y="126"/>
                </a:lnTo>
                <a:lnTo>
                  <a:pt x="297179" y="0"/>
                </a:lnTo>
                <a:lnTo>
                  <a:pt x="291338" y="5740"/>
                </a:lnTo>
                <a:lnTo>
                  <a:pt x="291211" y="12890"/>
                </a:lnTo>
                <a:lnTo>
                  <a:pt x="290854" y="55021"/>
                </a:lnTo>
                <a:lnTo>
                  <a:pt x="314578" y="96558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33800" y="5334000"/>
            <a:ext cx="477012" cy="419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5940" y="623824"/>
            <a:ext cx="5838578" cy="46137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 dirty="0">
              <a:latin typeface="Calibri"/>
              <a:cs typeface="Calibri"/>
            </a:endParaRPr>
          </a:p>
          <a:p>
            <a:pPr marL="221487" marR="76123">
              <a:lnSpc>
                <a:spcPct val="101725"/>
              </a:lnSpc>
              <a:spcBef>
                <a:spcPts val="637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be</a:t>
            </a:r>
            <a:r>
              <a:rPr sz="2000" spc="4" dirty="0" smtClean="0">
                <a:latin typeface="Calibri"/>
                <a:cs typeface="Calibri"/>
              </a:rPr>
              <a:t>g</a:t>
            </a:r>
            <a:r>
              <a:rPr sz="2000" spc="0" dirty="0" smtClean="0">
                <a:latin typeface="Calibri"/>
                <a:cs typeface="Calibri"/>
              </a:rPr>
              <a:t>_dll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nu</a:t>
            </a:r>
            <a:r>
              <a:rPr sz="2000" spc="0" dirty="0" smtClean="0">
                <a:latin typeface="Calibri"/>
                <a:cs typeface="Calibri"/>
              </a:rPr>
              <a:t>m) /</a:t>
            </a:r>
            <a:r>
              <a:rPr sz="2000" spc="9" dirty="0" smtClean="0">
                <a:latin typeface="Calibri"/>
                <a:cs typeface="Calibri"/>
              </a:rPr>
              <a:t>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9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 num=70</a:t>
            </a:r>
            <a:endParaRPr sz="2000" dirty="0">
              <a:latin typeface="Calibri"/>
              <a:cs typeface="Calibri"/>
            </a:endParaRPr>
          </a:p>
          <a:p>
            <a:pPr marL="221487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6226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 ma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lo</a:t>
            </a:r>
            <a:r>
              <a:rPr sz="3000" spc="-4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4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622604" marR="2677618">
              <a:lnSpc>
                <a:spcPct val="99792"/>
              </a:lnSpc>
            </a:pP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19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a=num; if(hea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==NU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L) </a:t>
            </a:r>
            <a:r>
              <a:rPr sz="2000" spc="4" dirty="0" smtClean="0">
                <a:latin typeface="Calibri"/>
                <a:cs typeface="Calibri"/>
              </a:rPr>
              <a:t>/</a:t>
            </a:r>
            <a:r>
              <a:rPr sz="2000" spc="-29" dirty="0" smtClean="0">
                <a:latin typeface="Calibri"/>
                <a:cs typeface="Calibri"/>
              </a:rPr>
              <a:t>/</a:t>
            </a: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ase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1</a:t>
            </a:r>
            <a:endParaRPr sz="2000" dirty="0">
              <a:latin typeface="Calibri"/>
              <a:cs typeface="Calibri"/>
            </a:endParaRPr>
          </a:p>
          <a:p>
            <a:pPr marL="622604" marR="76123">
              <a:lnSpc>
                <a:spcPts val="241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  <a:p>
            <a:pPr marL="793241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</a:t>
            </a: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  <a:p>
            <a:pPr marL="793241" marR="76123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 dirty="0">
              <a:latin typeface="Calibri"/>
              <a:cs typeface="Calibri"/>
            </a:endParaRPr>
          </a:p>
          <a:p>
            <a:pPr marL="6789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L="6789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r>
              <a:rPr sz="3000" spc="19" baseline="1365" dirty="0" smtClean="0">
                <a:latin typeface="Calibri"/>
                <a:cs typeface="Calibri"/>
              </a:rPr>
              <a:t> 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2</a:t>
            </a:r>
            <a:endParaRPr sz="2000" dirty="0">
              <a:latin typeface="Calibri"/>
              <a:cs typeface="Calibri"/>
            </a:endParaRPr>
          </a:p>
          <a:p>
            <a:pPr marL="6789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87830" y="623824"/>
            <a:ext cx="219085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14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09029" y="1975060"/>
            <a:ext cx="288335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b="1" spc="0" dirty="0" smtClean="0">
                <a:latin typeface="Times New Roman"/>
                <a:cs typeface="Times New Roman"/>
              </a:rPr>
              <a:t>70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4394" y="5249021"/>
            <a:ext cx="1625778" cy="9031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929">
              <a:lnSpc>
                <a:spcPts val="2260"/>
              </a:lnSpc>
              <a:spcBef>
                <a:spcPts val="113"/>
              </a:spcBef>
            </a:pP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4" baseline="2898" dirty="0" smtClean="0">
                <a:latin typeface="Times New Roman"/>
                <a:cs typeface="Times New Roman"/>
              </a:rPr>
              <a:t>→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x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=head;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  <a:spcBef>
                <a:spcPts val="7"/>
              </a:spcBef>
            </a:pPr>
            <a:r>
              <a:rPr sz="3000" spc="0" baseline="1365" dirty="0" smtClean="0">
                <a:latin typeface="Calibri"/>
                <a:cs typeface="Calibri"/>
              </a:rPr>
              <a:t>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p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v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</a:t>
            </a: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65575" y="5854395"/>
            <a:ext cx="359055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0"/>
              </a:lnSpc>
              <a:spcBef>
                <a:spcPts val="66"/>
              </a:spcBef>
            </a:pPr>
            <a:r>
              <a:rPr sz="1800" b="1" spc="4" baseline="2275" dirty="0" smtClean="0">
                <a:latin typeface="Calibri"/>
                <a:cs typeface="Calibri"/>
              </a:rPr>
              <a:t>1000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0094" y="6177102"/>
            <a:ext cx="143607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0775" y="6307834"/>
            <a:ext cx="2768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500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6464681"/>
            <a:ext cx="727790" cy="2972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90"/>
              </a:lnSpc>
              <a:spcBef>
                <a:spcPts val="114"/>
              </a:spcBef>
            </a:pPr>
            <a:r>
              <a:rPr lang="en-US" baseline="38684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888888"/>
                </a:solidFill>
                <a:latin typeface="Calibri"/>
                <a:cs typeface="Calibri"/>
              </a:rPr>
              <a:t>    </a:t>
            </a:r>
            <a:r>
              <a:rPr sz="3000" spc="-584" baseline="2730" dirty="0" smtClean="0">
                <a:latin typeface="Calibri"/>
                <a:cs typeface="Calibri"/>
              </a:rPr>
              <a:t>}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35940" y="623824"/>
            <a:ext cx="1694699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enda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1677722"/>
            <a:ext cx="203098" cy="29416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4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1699158"/>
            <a:ext cx="4574121" cy="2429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oduction</a:t>
            </a:r>
            <a:r>
              <a:rPr sz="4200" spc="50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D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8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Str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ctu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ct val="101725"/>
              </a:lnSpc>
              <a:spcBef>
                <a:spcPts val="469"/>
              </a:spcBef>
            </a:pPr>
            <a:r>
              <a:rPr sz="2800" spc="0" dirty="0" smtClean="0">
                <a:latin typeface="Calibri"/>
                <a:cs typeface="Calibri"/>
              </a:rPr>
              <a:t>Li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34" dirty="0" smtClean="0">
                <a:latin typeface="Calibri"/>
                <a:cs typeface="Calibri"/>
              </a:rPr>
              <a:t>D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 marR="7962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Issu</a:t>
            </a:r>
            <a:r>
              <a:rPr sz="2800" spc="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s</a:t>
            </a:r>
            <a:r>
              <a:rPr sz="2800" spc="-4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-1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Ar</a:t>
            </a:r>
            <a:r>
              <a:rPr sz="2800" spc="-54" dirty="0" smtClean="0">
                <a:latin typeface="Calibri"/>
                <a:cs typeface="Calibri"/>
              </a:rPr>
              <a:t>r</a:t>
            </a:r>
            <a:r>
              <a:rPr sz="2800" spc="-3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1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Impleme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-1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Lin</a:t>
            </a:r>
            <a:r>
              <a:rPr sz="2800" spc="-84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r>
              <a:rPr sz="2800" spc="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Li</a:t>
            </a:r>
            <a:r>
              <a:rPr sz="2800" spc="-39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29" dirty="0" smtClean="0">
                <a:latin typeface="Calibri"/>
                <a:cs typeface="Calibri"/>
              </a:rPr>
              <a:t> 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ep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ese</a:t>
            </a:r>
            <a:r>
              <a:rPr sz="2800" spc="-25" dirty="0" smtClean="0">
                <a:latin typeface="Calibri"/>
                <a:cs typeface="Calibri"/>
              </a:rPr>
              <a:t>n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-1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tion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ct val="101725"/>
              </a:lnSpc>
              <a:spcBef>
                <a:spcPts val="616"/>
              </a:spcBef>
            </a:pPr>
            <a:r>
              <a:rPr sz="2800" spc="-1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ypes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40" y="4260342"/>
            <a:ext cx="184854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Appl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14" baseline="2925" dirty="0" smtClean="0">
                <a:latin typeface="Calibri"/>
                <a:cs typeface="Calibri"/>
              </a:rPr>
              <a:t>ca</a:t>
            </a:r>
            <a:r>
              <a:rPr sz="4200" spc="0" baseline="2925" dirty="0" smtClean="0">
                <a:latin typeface="Calibri"/>
                <a:cs typeface="Calibri"/>
              </a:rPr>
              <a:t>tions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35616" y="4260342"/>
            <a:ext cx="37428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12723" y="4260342"/>
            <a:ext cx="157642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5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417390"/>
            <a:ext cx="3268218" cy="3607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1320"/>
              </a:lnSpc>
              <a:spcBef>
                <a:spcPts val="66"/>
              </a:spcBef>
            </a:pPr>
            <a:r>
              <a:rPr sz="1800" spc="4" baseline="2275" dirty="0" err="1" smtClean="0">
                <a:solidFill>
                  <a:srgbClr val="888888"/>
                </a:solidFill>
                <a:latin typeface="Calibri"/>
                <a:cs typeface="Calibri"/>
              </a:rPr>
              <a:t>D</a:t>
            </a:r>
            <a:r>
              <a:rPr sz="1800" spc="0" baseline="2275" dirty="0" err="1" smtClean="0">
                <a:solidFill>
                  <a:srgbClr val="888888"/>
                </a:solidFill>
                <a:latin typeface="Calibri"/>
                <a:cs typeface="Calibri"/>
              </a:rPr>
              <a:t>e</a:t>
            </a:r>
            <a:r>
              <a:rPr sz="1800" spc="4" baseline="2275" dirty="0" err="1" smtClean="0">
                <a:solidFill>
                  <a:srgbClr val="888888"/>
                </a:solidFill>
                <a:latin typeface="Calibri"/>
                <a:cs typeface="Calibri"/>
              </a:rPr>
              <a:t>p</a:t>
            </a:r>
            <a:r>
              <a:rPr sz="1800" spc="0" baseline="2275" dirty="0" err="1" smtClean="0">
                <a:solidFill>
                  <a:srgbClr val="888888"/>
                </a:solidFill>
                <a:latin typeface="Calibri"/>
                <a:cs typeface="Calibri"/>
              </a:rPr>
              <a:t>t</a:t>
            </a:r>
            <a:r>
              <a:rPr sz="1800" spc="-25" baseline="2275" dirty="0" smtClean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1800" spc="0" baseline="2275" dirty="0" smtClean="0">
                <a:solidFill>
                  <a:srgbClr val="888888"/>
                </a:solidFill>
                <a:latin typeface="Calibri"/>
                <a:cs typeface="Calibri"/>
              </a:rPr>
              <a:t>of</a:t>
            </a:r>
            <a:r>
              <a:rPr sz="1800" spc="9" baseline="2275" dirty="0" smtClean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1800" spc="-4" baseline="2275" dirty="0" smtClean="0">
                <a:solidFill>
                  <a:srgbClr val="888888"/>
                </a:solidFill>
                <a:latin typeface="Calibri"/>
                <a:cs typeface="Calibri"/>
              </a:rPr>
              <a:t>C</a:t>
            </a:r>
            <a:r>
              <a:rPr sz="1800" spc="0" baseline="2275" dirty="0" smtClean="0">
                <a:solidFill>
                  <a:srgbClr val="888888"/>
                </a:solidFill>
                <a:latin typeface="Calibri"/>
                <a:cs typeface="Calibri"/>
              </a:rPr>
              <a:t>SE</a:t>
            </a:r>
            <a:r>
              <a:rPr lang="en-US" sz="1800" spc="0" baseline="2275" dirty="0" smtClean="0">
                <a:solidFill>
                  <a:srgbClr val="888888"/>
                </a:solidFill>
                <a:latin typeface="Calibri"/>
                <a:cs typeface="Calibri"/>
              </a:rPr>
              <a:t>,</a:t>
            </a:r>
            <a:r>
              <a:rPr sz="1200" spc="0" baseline="2275" dirty="0" smtClean="0">
                <a:solidFill>
                  <a:srgbClr val="888888"/>
                </a:solidFill>
                <a:latin typeface="Calibri"/>
                <a:cs typeface="Calibri"/>
              </a:rPr>
              <a:t>,</a:t>
            </a:r>
            <a:r>
              <a:rPr sz="1200" spc="-4" baseline="2275" dirty="0" smtClean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lang="en-US" spc="4" baseline="2275" dirty="0">
                <a:solidFill>
                  <a:srgbClr val="888888"/>
                </a:solidFill>
                <a:latin typeface="Calibri"/>
                <a:cs typeface="Calibri"/>
              </a:rPr>
              <a:t>E.G.S. </a:t>
            </a:r>
            <a:r>
              <a:rPr lang="en-US" spc="4" baseline="2275" dirty="0" err="1">
                <a:solidFill>
                  <a:srgbClr val="888888"/>
                </a:solidFill>
                <a:latin typeface="Calibri"/>
                <a:cs typeface="Calibri"/>
              </a:rPr>
              <a:t>Pillay</a:t>
            </a:r>
            <a:r>
              <a:rPr lang="en-US" spc="4" baseline="2275" dirty="0">
                <a:solidFill>
                  <a:srgbClr val="888888"/>
                </a:solidFill>
                <a:latin typeface="Calibri"/>
                <a:cs typeface="Calibri"/>
              </a:rPr>
              <a:t> Engineering College</a:t>
            </a:r>
          </a:p>
          <a:p>
            <a:pPr algn="ctr">
              <a:lnSpc>
                <a:spcPts val="1320"/>
              </a:lnSpc>
              <a:spcBef>
                <a:spcPts val="66"/>
              </a:spcBef>
            </a:pPr>
            <a:r>
              <a:rPr lang="en-US" spc="4" baseline="2275" dirty="0" err="1">
                <a:solidFill>
                  <a:srgbClr val="888888"/>
                </a:solidFill>
                <a:latin typeface="Calibri"/>
                <a:cs typeface="Calibri"/>
              </a:rPr>
              <a:t>Nagapattinam</a:t>
            </a:r>
            <a:endParaRPr spc="4" baseline="2275" dirty="0">
              <a:solidFill>
                <a:srgbClr val="888888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6464681"/>
            <a:ext cx="709925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743200" y="4343400"/>
            <a:ext cx="6239256" cy="83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43800" y="5486400"/>
            <a:ext cx="1303020" cy="609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53095" y="4953381"/>
            <a:ext cx="599821" cy="510159"/>
          </a:xfrm>
          <a:custGeom>
            <a:avLst/>
            <a:gdLst/>
            <a:ahLst/>
            <a:cxnLst/>
            <a:rect l="l" t="t" r="r" b="b"/>
            <a:pathLst>
              <a:path w="599821" h="510159">
                <a:moveTo>
                  <a:pt x="83057" y="452882"/>
                </a:moveTo>
                <a:lnTo>
                  <a:pt x="78739" y="464312"/>
                </a:lnTo>
                <a:lnTo>
                  <a:pt x="115950" y="440690"/>
                </a:lnTo>
                <a:lnTo>
                  <a:pt x="88010" y="441579"/>
                </a:lnTo>
                <a:lnTo>
                  <a:pt x="83057" y="452882"/>
                </a:lnTo>
                <a:close/>
              </a:path>
              <a:path w="599821" h="510159">
                <a:moveTo>
                  <a:pt x="8889" y="416179"/>
                </a:moveTo>
                <a:lnTo>
                  <a:pt x="2539" y="419354"/>
                </a:lnTo>
                <a:lnTo>
                  <a:pt x="0" y="427101"/>
                </a:lnTo>
                <a:lnTo>
                  <a:pt x="3175" y="433578"/>
                </a:lnTo>
                <a:lnTo>
                  <a:pt x="53466" y="533781"/>
                </a:lnTo>
                <a:lnTo>
                  <a:pt x="115950" y="440690"/>
                </a:lnTo>
                <a:lnTo>
                  <a:pt x="69596" y="498983"/>
                </a:lnTo>
                <a:lnTo>
                  <a:pt x="67945" y="510159"/>
                </a:lnTo>
                <a:lnTo>
                  <a:pt x="42290" y="506222"/>
                </a:lnTo>
                <a:lnTo>
                  <a:pt x="8889" y="416179"/>
                </a:lnTo>
                <a:close/>
              </a:path>
              <a:path w="599821" h="510159">
                <a:moveTo>
                  <a:pt x="109347" y="361188"/>
                </a:moveTo>
                <a:lnTo>
                  <a:pt x="98425" y="420370"/>
                </a:lnTo>
                <a:lnTo>
                  <a:pt x="99112" y="420230"/>
                </a:lnTo>
                <a:lnTo>
                  <a:pt x="99313" y="419862"/>
                </a:lnTo>
                <a:lnTo>
                  <a:pt x="112902" y="398780"/>
                </a:lnTo>
                <a:lnTo>
                  <a:pt x="128397" y="378714"/>
                </a:lnTo>
                <a:lnTo>
                  <a:pt x="145541" y="359918"/>
                </a:lnTo>
                <a:lnTo>
                  <a:pt x="164337" y="342773"/>
                </a:lnTo>
                <a:lnTo>
                  <a:pt x="184276" y="327152"/>
                </a:lnTo>
                <a:lnTo>
                  <a:pt x="205485" y="313436"/>
                </a:lnTo>
                <a:lnTo>
                  <a:pt x="216407" y="307340"/>
                </a:lnTo>
                <a:lnTo>
                  <a:pt x="227456" y="301879"/>
                </a:lnTo>
                <a:lnTo>
                  <a:pt x="238632" y="296926"/>
                </a:lnTo>
                <a:lnTo>
                  <a:pt x="250062" y="292608"/>
                </a:lnTo>
                <a:lnTo>
                  <a:pt x="261493" y="288798"/>
                </a:lnTo>
                <a:lnTo>
                  <a:pt x="273050" y="285750"/>
                </a:lnTo>
                <a:lnTo>
                  <a:pt x="284733" y="283337"/>
                </a:lnTo>
                <a:lnTo>
                  <a:pt x="296418" y="281559"/>
                </a:lnTo>
                <a:lnTo>
                  <a:pt x="308101" y="280416"/>
                </a:lnTo>
                <a:lnTo>
                  <a:pt x="320548" y="280035"/>
                </a:lnTo>
                <a:lnTo>
                  <a:pt x="333882" y="279654"/>
                </a:lnTo>
                <a:lnTo>
                  <a:pt x="347090" y="278384"/>
                </a:lnTo>
                <a:lnTo>
                  <a:pt x="360299" y="276352"/>
                </a:lnTo>
                <a:lnTo>
                  <a:pt x="373252" y="273558"/>
                </a:lnTo>
                <a:lnTo>
                  <a:pt x="386206" y="270129"/>
                </a:lnTo>
                <a:lnTo>
                  <a:pt x="398906" y="266065"/>
                </a:lnTo>
                <a:lnTo>
                  <a:pt x="411479" y="261239"/>
                </a:lnTo>
                <a:lnTo>
                  <a:pt x="423799" y="255778"/>
                </a:lnTo>
                <a:lnTo>
                  <a:pt x="435990" y="249809"/>
                </a:lnTo>
                <a:lnTo>
                  <a:pt x="448182" y="242951"/>
                </a:lnTo>
                <a:lnTo>
                  <a:pt x="471043" y="228092"/>
                </a:lnTo>
                <a:lnTo>
                  <a:pt x="492759" y="211201"/>
                </a:lnTo>
                <a:lnTo>
                  <a:pt x="513079" y="192532"/>
                </a:lnTo>
                <a:lnTo>
                  <a:pt x="531622" y="172212"/>
                </a:lnTo>
                <a:lnTo>
                  <a:pt x="548512" y="150368"/>
                </a:lnTo>
                <a:lnTo>
                  <a:pt x="563245" y="127635"/>
                </a:lnTo>
                <a:lnTo>
                  <a:pt x="569849" y="115697"/>
                </a:lnTo>
                <a:lnTo>
                  <a:pt x="575818" y="103505"/>
                </a:lnTo>
                <a:lnTo>
                  <a:pt x="581278" y="91059"/>
                </a:lnTo>
                <a:lnTo>
                  <a:pt x="586104" y="78486"/>
                </a:lnTo>
                <a:lnTo>
                  <a:pt x="590169" y="65659"/>
                </a:lnTo>
                <a:lnTo>
                  <a:pt x="593598" y="52705"/>
                </a:lnTo>
                <a:lnTo>
                  <a:pt x="596264" y="39751"/>
                </a:lnTo>
                <a:lnTo>
                  <a:pt x="598297" y="26543"/>
                </a:lnTo>
                <a:lnTo>
                  <a:pt x="599439" y="13208"/>
                </a:lnTo>
                <a:lnTo>
                  <a:pt x="599821" y="762"/>
                </a:lnTo>
                <a:lnTo>
                  <a:pt x="573912" y="0"/>
                </a:lnTo>
                <a:lnTo>
                  <a:pt x="573531" y="12446"/>
                </a:lnTo>
                <a:lnTo>
                  <a:pt x="572388" y="24130"/>
                </a:lnTo>
                <a:lnTo>
                  <a:pt x="570610" y="35814"/>
                </a:lnTo>
                <a:lnTo>
                  <a:pt x="568198" y="47498"/>
                </a:lnTo>
                <a:lnTo>
                  <a:pt x="565150" y="59055"/>
                </a:lnTo>
                <a:lnTo>
                  <a:pt x="561339" y="70485"/>
                </a:lnTo>
                <a:lnTo>
                  <a:pt x="557022" y="81915"/>
                </a:lnTo>
                <a:lnTo>
                  <a:pt x="552069" y="93091"/>
                </a:lnTo>
                <a:lnTo>
                  <a:pt x="546607" y="104140"/>
                </a:lnTo>
                <a:lnTo>
                  <a:pt x="540511" y="115062"/>
                </a:lnTo>
                <a:lnTo>
                  <a:pt x="526796" y="136271"/>
                </a:lnTo>
                <a:lnTo>
                  <a:pt x="511175" y="156210"/>
                </a:lnTo>
                <a:lnTo>
                  <a:pt x="494029" y="175006"/>
                </a:lnTo>
                <a:lnTo>
                  <a:pt x="475233" y="192151"/>
                </a:lnTo>
                <a:lnTo>
                  <a:pt x="455168" y="207645"/>
                </a:lnTo>
                <a:lnTo>
                  <a:pt x="434085" y="221234"/>
                </a:lnTo>
                <a:lnTo>
                  <a:pt x="423418" y="227076"/>
                </a:lnTo>
                <a:lnTo>
                  <a:pt x="412369" y="232537"/>
                </a:lnTo>
                <a:lnTo>
                  <a:pt x="401065" y="237490"/>
                </a:lnTo>
                <a:lnTo>
                  <a:pt x="389635" y="241808"/>
                </a:lnTo>
                <a:lnTo>
                  <a:pt x="378205" y="245491"/>
                </a:lnTo>
                <a:lnTo>
                  <a:pt x="366649" y="248539"/>
                </a:lnTo>
                <a:lnTo>
                  <a:pt x="354964" y="250952"/>
                </a:lnTo>
                <a:lnTo>
                  <a:pt x="343153" y="252730"/>
                </a:lnTo>
                <a:lnTo>
                  <a:pt x="331470" y="253746"/>
                </a:lnTo>
                <a:lnTo>
                  <a:pt x="319785" y="254127"/>
                </a:lnTo>
                <a:lnTo>
                  <a:pt x="307339" y="254508"/>
                </a:lnTo>
                <a:lnTo>
                  <a:pt x="294004" y="255651"/>
                </a:lnTo>
                <a:lnTo>
                  <a:pt x="280797" y="257683"/>
                </a:lnTo>
                <a:lnTo>
                  <a:pt x="267843" y="260350"/>
                </a:lnTo>
                <a:lnTo>
                  <a:pt x="254888" y="263779"/>
                </a:lnTo>
                <a:lnTo>
                  <a:pt x="242061" y="267843"/>
                </a:lnTo>
                <a:lnTo>
                  <a:pt x="229488" y="272669"/>
                </a:lnTo>
                <a:lnTo>
                  <a:pt x="217043" y="278257"/>
                </a:lnTo>
                <a:lnTo>
                  <a:pt x="204977" y="284099"/>
                </a:lnTo>
                <a:lnTo>
                  <a:pt x="192912" y="290703"/>
                </a:lnTo>
                <a:lnTo>
                  <a:pt x="170179" y="305435"/>
                </a:lnTo>
                <a:lnTo>
                  <a:pt x="148335" y="322326"/>
                </a:lnTo>
                <a:lnTo>
                  <a:pt x="128015" y="340868"/>
                </a:lnTo>
                <a:lnTo>
                  <a:pt x="109347" y="361188"/>
                </a:lnTo>
                <a:close/>
              </a:path>
              <a:path w="599821" h="510159">
                <a:moveTo>
                  <a:pt x="106552" y="418719"/>
                </a:moveTo>
                <a:lnTo>
                  <a:pt x="99112" y="420230"/>
                </a:lnTo>
                <a:lnTo>
                  <a:pt x="93472" y="430530"/>
                </a:lnTo>
                <a:lnTo>
                  <a:pt x="94487" y="426212"/>
                </a:lnTo>
                <a:lnTo>
                  <a:pt x="56709" y="482544"/>
                </a:lnTo>
                <a:lnTo>
                  <a:pt x="75056" y="475742"/>
                </a:lnTo>
                <a:lnTo>
                  <a:pt x="72008" y="487299"/>
                </a:lnTo>
                <a:lnTo>
                  <a:pt x="66675" y="502412"/>
                </a:lnTo>
                <a:lnTo>
                  <a:pt x="44323" y="501015"/>
                </a:lnTo>
                <a:lnTo>
                  <a:pt x="44196" y="493649"/>
                </a:lnTo>
                <a:lnTo>
                  <a:pt x="46989" y="480695"/>
                </a:lnTo>
                <a:lnTo>
                  <a:pt x="56709" y="482544"/>
                </a:lnTo>
                <a:lnTo>
                  <a:pt x="59308" y="442468"/>
                </a:lnTo>
                <a:lnTo>
                  <a:pt x="54482" y="455041"/>
                </a:lnTo>
                <a:lnTo>
                  <a:pt x="50419" y="467741"/>
                </a:lnTo>
                <a:lnTo>
                  <a:pt x="50027" y="469221"/>
                </a:lnTo>
                <a:lnTo>
                  <a:pt x="26288" y="421894"/>
                </a:lnTo>
                <a:lnTo>
                  <a:pt x="23113" y="415544"/>
                </a:lnTo>
                <a:lnTo>
                  <a:pt x="15366" y="413004"/>
                </a:lnTo>
                <a:lnTo>
                  <a:pt x="8889" y="416179"/>
                </a:lnTo>
                <a:lnTo>
                  <a:pt x="42290" y="506222"/>
                </a:lnTo>
                <a:lnTo>
                  <a:pt x="67945" y="510159"/>
                </a:lnTo>
                <a:lnTo>
                  <a:pt x="69596" y="498983"/>
                </a:lnTo>
                <a:lnTo>
                  <a:pt x="115950" y="440690"/>
                </a:lnTo>
                <a:lnTo>
                  <a:pt x="78739" y="464312"/>
                </a:lnTo>
                <a:lnTo>
                  <a:pt x="83057" y="452882"/>
                </a:lnTo>
                <a:lnTo>
                  <a:pt x="88010" y="441579"/>
                </a:lnTo>
                <a:lnTo>
                  <a:pt x="115950" y="440690"/>
                </a:lnTo>
                <a:lnTo>
                  <a:pt x="120014" y="434721"/>
                </a:lnTo>
                <a:lnTo>
                  <a:pt x="118363" y="426720"/>
                </a:lnTo>
                <a:lnTo>
                  <a:pt x="112522" y="422783"/>
                </a:lnTo>
                <a:lnTo>
                  <a:pt x="106552" y="418719"/>
                </a:lnTo>
                <a:close/>
              </a:path>
              <a:path w="599821" h="510159">
                <a:moveTo>
                  <a:pt x="72008" y="487299"/>
                </a:moveTo>
                <a:lnTo>
                  <a:pt x="75056" y="475742"/>
                </a:lnTo>
                <a:lnTo>
                  <a:pt x="56709" y="482544"/>
                </a:lnTo>
                <a:lnTo>
                  <a:pt x="46989" y="480695"/>
                </a:lnTo>
                <a:lnTo>
                  <a:pt x="44196" y="493649"/>
                </a:lnTo>
                <a:lnTo>
                  <a:pt x="44323" y="501015"/>
                </a:lnTo>
                <a:lnTo>
                  <a:pt x="66675" y="502412"/>
                </a:lnTo>
                <a:lnTo>
                  <a:pt x="72008" y="487299"/>
                </a:lnTo>
                <a:close/>
              </a:path>
              <a:path w="599821" h="510159">
                <a:moveTo>
                  <a:pt x="94487" y="426212"/>
                </a:moveTo>
                <a:lnTo>
                  <a:pt x="93472" y="430530"/>
                </a:lnTo>
                <a:lnTo>
                  <a:pt x="99112" y="420230"/>
                </a:lnTo>
                <a:lnTo>
                  <a:pt x="98425" y="420370"/>
                </a:lnTo>
                <a:lnTo>
                  <a:pt x="109347" y="361188"/>
                </a:lnTo>
                <a:lnTo>
                  <a:pt x="92455" y="382905"/>
                </a:lnTo>
                <a:lnTo>
                  <a:pt x="77597" y="405765"/>
                </a:lnTo>
                <a:lnTo>
                  <a:pt x="70738" y="417957"/>
                </a:lnTo>
                <a:lnTo>
                  <a:pt x="64770" y="430149"/>
                </a:lnTo>
                <a:lnTo>
                  <a:pt x="59308" y="442468"/>
                </a:lnTo>
                <a:lnTo>
                  <a:pt x="56709" y="482544"/>
                </a:lnTo>
                <a:lnTo>
                  <a:pt x="94487" y="426212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03008" y="5029962"/>
            <a:ext cx="971423" cy="774941"/>
          </a:xfrm>
          <a:custGeom>
            <a:avLst/>
            <a:gdLst/>
            <a:ahLst/>
            <a:cxnLst/>
            <a:rect l="l" t="t" r="r" b="b"/>
            <a:pathLst>
              <a:path w="971423" h="774941">
                <a:moveTo>
                  <a:pt x="968756" y="104267"/>
                </a:moveTo>
                <a:lnTo>
                  <a:pt x="935990" y="29082"/>
                </a:lnTo>
                <a:lnTo>
                  <a:pt x="944626" y="113792"/>
                </a:lnTo>
                <a:lnTo>
                  <a:pt x="947293" y="120395"/>
                </a:lnTo>
                <a:lnTo>
                  <a:pt x="954913" y="123698"/>
                </a:lnTo>
                <a:lnTo>
                  <a:pt x="961517" y="121031"/>
                </a:lnTo>
                <a:lnTo>
                  <a:pt x="968121" y="118363"/>
                </a:lnTo>
                <a:lnTo>
                  <a:pt x="971423" y="110870"/>
                </a:lnTo>
                <a:lnTo>
                  <a:pt x="968756" y="104267"/>
                </a:lnTo>
                <a:close/>
              </a:path>
              <a:path w="971423" h="774941">
                <a:moveTo>
                  <a:pt x="911098" y="21717"/>
                </a:moveTo>
                <a:lnTo>
                  <a:pt x="905637" y="36575"/>
                </a:lnTo>
                <a:lnTo>
                  <a:pt x="909574" y="27050"/>
                </a:lnTo>
                <a:lnTo>
                  <a:pt x="911098" y="21717"/>
                </a:lnTo>
                <a:close/>
              </a:path>
              <a:path w="971423" h="774941">
                <a:moveTo>
                  <a:pt x="933576" y="33527"/>
                </a:moveTo>
                <a:lnTo>
                  <a:pt x="928497" y="48768"/>
                </a:lnTo>
                <a:lnTo>
                  <a:pt x="933450" y="36956"/>
                </a:lnTo>
                <a:lnTo>
                  <a:pt x="933576" y="33527"/>
                </a:lnTo>
                <a:close/>
              </a:path>
              <a:path w="971423" h="774941">
                <a:moveTo>
                  <a:pt x="894461" y="55752"/>
                </a:moveTo>
                <a:lnTo>
                  <a:pt x="919671" y="50784"/>
                </a:lnTo>
                <a:lnTo>
                  <a:pt x="900557" y="46100"/>
                </a:lnTo>
                <a:lnTo>
                  <a:pt x="894461" y="55752"/>
                </a:lnTo>
                <a:close/>
              </a:path>
              <a:path w="971423" h="774941">
                <a:moveTo>
                  <a:pt x="0" y="495553"/>
                </a:moveTo>
                <a:lnTo>
                  <a:pt x="381" y="508888"/>
                </a:lnTo>
                <a:lnTo>
                  <a:pt x="1397" y="521969"/>
                </a:lnTo>
                <a:lnTo>
                  <a:pt x="3175" y="535051"/>
                </a:lnTo>
                <a:lnTo>
                  <a:pt x="5461" y="547878"/>
                </a:lnTo>
                <a:lnTo>
                  <a:pt x="8382" y="560844"/>
                </a:lnTo>
                <a:lnTo>
                  <a:pt x="12065" y="573659"/>
                </a:lnTo>
                <a:lnTo>
                  <a:pt x="20700" y="598538"/>
                </a:lnTo>
                <a:lnTo>
                  <a:pt x="31623" y="622541"/>
                </a:lnTo>
                <a:lnTo>
                  <a:pt x="44323" y="645452"/>
                </a:lnTo>
                <a:lnTo>
                  <a:pt x="58927" y="667131"/>
                </a:lnTo>
                <a:lnTo>
                  <a:pt x="74930" y="687489"/>
                </a:lnTo>
                <a:lnTo>
                  <a:pt x="92328" y="706170"/>
                </a:lnTo>
                <a:lnTo>
                  <a:pt x="111125" y="723099"/>
                </a:lnTo>
                <a:lnTo>
                  <a:pt x="130937" y="737920"/>
                </a:lnTo>
                <a:lnTo>
                  <a:pt x="141224" y="744575"/>
                </a:lnTo>
                <a:lnTo>
                  <a:pt x="151638" y="750544"/>
                </a:lnTo>
                <a:lnTo>
                  <a:pt x="162433" y="756119"/>
                </a:lnTo>
                <a:lnTo>
                  <a:pt x="173482" y="760984"/>
                </a:lnTo>
                <a:lnTo>
                  <a:pt x="184531" y="765136"/>
                </a:lnTo>
                <a:lnTo>
                  <a:pt x="195834" y="768591"/>
                </a:lnTo>
                <a:lnTo>
                  <a:pt x="207137" y="771321"/>
                </a:lnTo>
                <a:lnTo>
                  <a:pt x="218694" y="773353"/>
                </a:lnTo>
                <a:lnTo>
                  <a:pt x="230377" y="774560"/>
                </a:lnTo>
                <a:lnTo>
                  <a:pt x="241046" y="774941"/>
                </a:lnTo>
                <a:lnTo>
                  <a:pt x="242062" y="749058"/>
                </a:lnTo>
                <a:lnTo>
                  <a:pt x="231394" y="748677"/>
                </a:lnTo>
                <a:lnTo>
                  <a:pt x="221488" y="747598"/>
                </a:lnTo>
                <a:lnTo>
                  <a:pt x="201930" y="743407"/>
                </a:lnTo>
                <a:lnTo>
                  <a:pt x="182625" y="736726"/>
                </a:lnTo>
                <a:lnTo>
                  <a:pt x="163575" y="727544"/>
                </a:lnTo>
                <a:lnTo>
                  <a:pt x="144907" y="716165"/>
                </a:lnTo>
                <a:lnTo>
                  <a:pt x="126746" y="702411"/>
                </a:lnTo>
                <a:lnTo>
                  <a:pt x="109727" y="686955"/>
                </a:lnTo>
                <a:lnTo>
                  <a:pt x="93852" y="669836"/>
                </a:lnTo>
                <a:lnTo>
                  <a:pt x="79248" y="651129"/>
                </a:lnTo>
                <a:lnTo>
                  <a:pt x="65913" y="631088"/>
                </a:lnTo>
                <a:lnTo>
                  <a:pt x="54228" y="609993"/>
                </a:lnTo>
                <a:lnTo>
                  <a:pt x="44450" y="587895"/>
                </a:lnTo>
                <a:lnTo>
                  <a:pt x="36575" y="565150"/>
                </a:lnTo>
                <a:lnTo>
                  <a:pt x="30734" y="542163"/>
                </a:lnTo>
                <a:lnTo>
                  <a:pt x="27177" y="518541"/>
                </a:lnTo>
                <a:lnTo>
                  <a:pt x="25908" y="495046"/>
                </a:lnTo>
                <a:lnTo>
                  <a:pt x="26543" y="483488"/>
                </a:lnTo>
                <a:lnTo>
                  <a:pt x="31369" y="461009"/>
                </a:lnTo>
                <a:lnTo>
                  <a:pt x="40640" y="438657"/>
                </a:lnTo>
                <a:lnTo>
                  <a:pt x="54228" y="416306"/>
                </a:lnTo>
                <a:lnTo>
                  <a:pt x="72009" y="394081"/>
                </a:lnTo>
                <a:lnTo>
                  <a:pt x="93599" y="372618"/>
                </a:lnTo>
                <a:lnTo>
                  <a:pt x="118745" y="351916"/>
                </a:lnTo>
                <a:lnTo>
                  <a:pt x="132588" y="342010"/>
                </a:lnTo>
                <a:lnTo>
                  <a:pt x="147320" y="332231"/>
                </a:lnTo>
                <a:lnTo>
                  <a:pt x="162560" y="322960"/>
                </a:lnTo>
                <a:lnTo>
                  <a:pt x="178562" y="314071"/>
                </a:lnTo>
                <a:lnTo>
                  <a:pt x="195199" y="305562"/>
                </a:lnTo>
                <a:lnTo>
                  <a:pt x="212471" y="297306"/>
                </a:lnTo>
                <a:lnTo>
                  <a:pt x="230124" y="289687"/>
                </a:lnTo>
                <a:lnTo>
                  <a:pt x="267335" y="275716"/>
                </a:lnTo>
                <a:lnTo>
                  <a:pt x="286258" y="269621"/>
                </a:lnTo>
                <a:lnTo>
                  <a:pt x="305943" y="264032"/>
                </a:lnTo>
                <a:lnTo>
                  <a:pt x="325755" y="258825"/>
                </a:lnTo>
                <a:lnTo>
                  <a:pt x="345948" y="254381"/>
                </a:lnTo>
                <a:lnTo>
                  <a:pt x="366268" y="250571"/>
                </a:lnTo>
                <a:lnTo>
                  <a:pt x="386842" y="247396"/>
                </a:lnTo>
                <a:lnTo>
                  <a:pt x="407670" y="244856"/>
                </a:lnTo>
                <a:lnTo>
                  <a:pt x="428498" y="243078"/>
                </a:lnTo>
                <a:lnTo>
                  <a:pt x="449452" y="241934"/>
                </a:lnTo>
                <a:lnTo>
                  <a:pt x="470408" y="241553"/>
                </a:lnTo>
                <a:lnTo>
                  <a:pt x="491744" y="241300"/>
                </a:lnTo>
                <a:lnTo>
                  <a:pt x="513588" y="240156"/>
                </a:lnTo>
                <a:lnTo>
                  <a:pt x="535177" y="238506"/>
                </a:lnTo>
                <a:lnTo>
                  <a:pt x="556768" y="236347"/>
                </a:lnTo>
                <a:lnTo>
                  <a:pt x="578103" y="233553"/>
                </a:lnTo>
                <a:lnTo>
                  <a:pt x="599313" y="229997"/>
                </a:lnTo>
                <a:lnTo>
                  <a:pt x="640715" y="221615"/>
                </a:lnTo>
                <a:lnTo>
                  <a:pt x="680847" y="211074"/>
                </a:lnTo>
                <a:lnTo>
                  <a:pt x="719201" y="198755"/>
                </a:lnTo>
                <a:lnTo>
                  <a:pt x="737997" y="191769"/>
                </a:lnTo>
                <a:lnTo>
                  <a:pt x="755903" y="184531"/>
                </a:lnTo>
                <a:lnTo>
                  <a:pt x="773302" y="176911"/>
                </a:lnTo>
                <a:lnTo>
                  <a:pt x="790067" y="168782"/>
                </a:lnTo>
                <a:lnTo>
                  <a:pt x="806196" y="160400"/>
                </a:lnTo>
                <a:lnTo>
                  <a:pt x="821563" y="151764"/>
                </a:lnTo>
                <a:lnTo>
                  <a:pt x="836295" y="142620"/>
                </a:lnTo>
                <a:lnTo>
                  <a:pt x="850138" y="133350"/>
                </a:lnTo>
                <a:lnTo>
                  <a:pt x="863346" y="123698"/>
                </a:lnTo>
                <a:lnTo>
                  <a:pt x="853313" y="101092"/>
                </a:lnTo>
                <a:lnTo>
                  <a:pt x="853086" y="98633"/>
                </a:lnTo>
                <a:lnTo>
                  <a:pt x="835787" y="111887"/>
                </a:lnTo>
                <a:lnTo>
                  <a:pt x="822706" y="120650"/>
                </a:lnTo>
                <a:lnTo>
                  <a:pt x="808863" y="129158"/>
                </a:lnTo>
                <a:lnTo>
                  <a:pt x="794258" y="137540"/>
                </a:lnTo>
                <a:lnTo>
                  <a:pt x="778891" y="145542"/>
                </a:lnTo>
                <a:lnTo>
                  <a:pt x="762889" y="153162"/>
                </a:lnTo>
                <a:lnTo>
                  <a:pt x="746125" y="160527"/>
                </a:lnTo>
                <a:lnTo>
                  <a:pt x="728852" y="167512"/>
                </a:lnTo>
                <a:lnTo>
                  <a:pt x="711200" y="174117"/>
                </a:lnTo>
                <a:lnTo>
                  <a:pt x="674243" y="186055"/>
                </a:lnTo>
                <a:lnTo>
                  <a:pt x="635508" y="196342"/>
                </a:lnTo>
                <a:lnTo>
                  <a:pt x="595122" y="204469"/>
                </a:lnTo>
                <a:lnTo>
                  <a:pt x="574801" y="207899"/>
                </a:lnTo>
                <a:lnTo>
                  <a:pt x="554101" y="210565"/>
                </a:lnTo>
                <a:lnTo>
                  <a:pt x="533273" y="212725"/>
                </a:lnTo>
                <a:lnTo>
                  <a:pt x="512318" y="214375"/>
                </a:lnTo>
                <a:lnTo>
                  <a:pt x="491363" y="215391"/>
                </a:lnTo>
                <a:lnTo>
                  <a:pt x="469900" y="215646"/>
                </a:lnTo>
                <a:lnTo>
                  <a:pt x="448056" y="216026"/>
                </a:lnTo>
                <a:lnTo>
                  <a:pt x="426212" y="217169"/>
                </a:lnTo>
                <a:lnTo>
                  <a:pt x="404495" y="219201"/>
                </a:lnTo>
                <a:lnTo>
                  <a:pt x="382905" y="221741"/>
                </a:lnTo>
                <a:lnTo>
                  <a:pt x="361442" y="225171"/>
                </a:lnTo>
                <a:lnTo>
                  <a:pt x="340233" y="229107"/>
                </a:lnTo>
                <a:lnTo>
                  <a:pt x="319277" y="233806"/>
                </a:lnTo>
                <a:lnTo>
                  <a:pt x="298703" y="239140"/>
                </a:lnTo>
                <a:lnTo>
                  <a:pt x="278384" y="244982"/>
                </a:lnTo>
                <a:lnTo>
                  <a:pt x="258191" y="251459"/>
                </a:lnTo>
                <a:lnTo>
                  <a:pt x="219964" y="265938"/>
                </a:lnTo>
                <a:lnTo>
                  <a:pt x="201295" y="273938"/>
                </a:lnTo>
                <a:lnTo>
                  <a:pt x="183388" y="282575"/>
                </a:lnTo>
                <a:lnTo>
                  <a:pt x="165862" y="291465"/>
                </a:lnTo>
                <a:lnTo>
                  <a:pt x="149098" y="300863"/>
                </a:lnTo>
                <a:lnTo>
                  <a:pt x="132969" y="310641"/>
                </a:lnTo>
                <a:lnTo>
                  <a:pt x="117475" y="320928"/>
                </a:lnTo>
                <a:lnTo>
                  <a:pt x="102743" y="331597"/>
                </a:lnTo>
                <a:lnTo>
                  <a:pt x="88900" y="342519"/>
                </a:lnTo>
                <a:lnTo>
                  <a:pt x="75692" y="353822"/>
                </a:lnTo>
                <a:lnTo>
                  <a:pt x="63626" y="365378"/>
                </a:lnTo>
                <a:lnTo>
                  <a:pt x="52197" y="377444"/>
                </a:lnTo>
                <a:lnTo>
                  <a:pt x="41910" y="389509"/>
                </a:lnTo>
                <a:lnTo>
                  <a:pt x="32512" y="402081"/>
                </a:lnTo>
                <a:lnTo>
                  <a:pt x="24130" y="414909"/>
                </a:lnTo>
                <a:lnTo>
                  <a:pt x="11049" y="441197"/>
                </a:lnTo>
                <a:lnTo>
                  <a:pt x="2794" y="468249"/>
                </a:lnTo>
                <a:lnTo>
                  <a:pt x="635" y="482091"/>
                </a:lnTo>
                <a:lnTo>
                  <a:pt x="0" y="495553"/>
                </a:lnTo>
                <a:close/>
              </a:path>
              <a:path w="971423" h="774941">
                <a:moveTo>
                  <a:pt x="968756" y="104267"/>
                </a:moveTo>
                <a:lnTo>
                  <a:pt x="927353" y="0"/>
                </a:lnTo>
                <a:lnTo>
                  <a:pt x="911098" y="21717"/>
                </a:lnTo>
                <a:lnTo>
                  <a:pt x="909574" y="27050"/>
                </a:lnTo>
                <a:lnTo>
                  <a:pt x="905637" y="36575"/>
                </a:lnTo>
                <a:lnTo>
                  <a:pt x="911098" y="21717"/>
                </a:lnTo>
                <a:lnTo>
                  <a:pt x="887222" y="65277"/>
                </a:lnTo>
                <a:lnTo>
                  <a:pt x="878967" y="74802"/>
                </a:lnTo>
                <a:lnTo>
                  <a:pt x="872617" y="109093"/>
                </a:lnTo>
                <a:lnTo>
                  <a:pt x="864489" y="109981"/>
                </a:lnTo>
                <a:lnTo>
                  <a:pt x="858901" y="105537"/>
                </a:lnTo>
                <a:lnTo>
                  <a:pt x="859155" y="93599"/>
                </a:lnTo>
                <a:lnTo>
                  <a:pt x="856996" y="87249"/>
                </a:lnTo>
                <a:lnTo>
                  <a:pt x="852551" y="92837"/>
                </a:lnTo>
                <a:lnTo>
                  <a:pt x="853086" y="98633"/>
                </a:lnTo>
                <a:lnTo>
                  <a:pt x="853313" y="101092"/>
                </a:lnTo>
                <a:lnTo>
                  <a:pt x="863346" y="123698"/>
                </a:lnTo>
                <a:lnTo>
                  <a:pt x="875538" y="113664"/>
                </a:lnTo>
                <a:lnTo>
                  <a:pt x="886841" y="103631"/>
                </a:lnTo>
                <a:lnTo>
                  <a:pt x="877189" y="103505"/>
                </a:lnTo>
                <a:lnTo>
                  <a:pt x="919671" y="50784"/>
                </a:lnTo>
                <a:lnTo>
                  <a:pt x="894461" y="55752"/>
                </a:lnTo>
                <a:lnTo>
                  <a:pt x="900557" y="46100"/>
                </a:lnTo>
                <a:lnTo>
                  <a:pt x="919671" y="50784"/>
                </a:lnTo>
                <a:lnTo>
                  <a:pt x="911478" y="30099"/>
                </a:lnTo>
                <a:lnTo>
                  <a:pt x="933576" y="33527"/>
                </a:lnTo>
                <a:lnTo>
                  <a:pt x="933450" y="36956"/>
                </a:lnTo>
                <a:lnTo>
                  <a:pt x="928497" y="48768"/>
                </a:lnTo>
                <a:lnTo>
                  <a:pt x="933576" y="33527"/>
                </a:lnTo>
                <a:lnTo>
                  <a:pt x="922974" y="59123"/>
                </a:lnTo>
                <a:lnTo>
                  <a:pt x="944626" y="113792"/>
                </a:lnTo>
                <a:lnTo>
                  <a:pt x="935990" y="29082"/>
                </a:lnTo>
                <a:lnTo>
                  <a:pt x="968756" y="104267"/>
                </a:lnTo>
                <a:close/>
              </a:path>
              <a:path w="971423" h="774941">
                <a:moveTo>
                  <a:pt x="869569" y="84200"/>
                </a:moveTo>
                <a:lnTo>
                  <a:pt x="872617" y="109093"/>
                </a:lnTo>
                <a:lnTo>
                  <a:pt x="878967" y="74802"/>
                </a:lnTo>
                <a:lnTo>
                  <a:pt x="887222" y="65277"/>
                </a:lnTo>
                <a:lnTo>
                  <a:pt x="911098" y="21717"/>
                </a:lnTo>
                <a:lnTo>
                  <a:pt x="927353" y="0"/>
                </a:lnTo>
                <a:lnTo>
                  <a:pt x="856996" y="87249"/>
                </a:lnTo>
                <a:lnTo>
                  <a:pt x="859155" y="93599"/>
                </a:lnTo>
                <a:lnTo>
                  <a:pt x="858901" y="105537"/>
                </a:lnTo>
                <a:lnTo>
                  <a:pt x="864489" y="109981"/>
                </a:lnTo>
                <a:lnTo>
                  <a:pt x="872617" y="109093"/>
                </a:lnTo>
                <a:lnTo>
                  <a:pt x="869569" y="84200"/>
                </a:lnTo>
                <a:close/>
              </a:path>
              <a:path w="971423" h="774941">
                <a:moveTo>
                  <a:pt x="919671" y="50784"/>
                </a:moveTo>
                <a:lnTo>
                  <a:pt x="877189" y="103505"/>
                </a:lnTo>
                <a:lnTo>
                  <a:pt x="886841" y="103631"/>
                </a:lnTo>
                <a:lnTo>
                  <a:pt x="897255" y="93090"/>
                </a:lnTo>
                <a:lnTo>
                  <a:pt x="906652" y="82423"/>
                </a:lnTo>
                <a:lnTo>
                  <a:pt x="915035" y="71374"/>
                </a:lnTo>
                <a:lnTo>
                  <a:pt x="922401" y="60198"/>
                </a:lnTo>
                <a:lnTo>
                  <a:pt x="933576" y="33527"/>
                </a:lnTo>
                <a:lnTo>
                  <a:pt x="911478" y="30099"/>
                </a:lnTo>
                <a:lnTo>
                  <a:pt x="919671" y="50784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230361" y="4267962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800" y="0"/>
                </a:moveTo>
                <a:lnTo>
                  <a:pt x="0" y="3048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21752" y="6016752"/>
            <a:ext cx="206501" cy="2446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848600" y="6248400"/>
            <a:ext cx="362711" cy="1722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43600" y="1752600"/>
            <a:ext cx="1772411" cy="8290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623824"/>
            <a:ext cx="5800516" cy="55283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>
              <a:latin typeface="Calibri"/>
              <a:cs typeface="Calibri"/>
            </a:endParaRPr>
          </a:p>
          <a:p>
            <a:pPr marL="297688" marR="38061">
              <a:lnSpc>
                <a:spcPct val="101725"/>
              </a:lnSpc>
              <a:spcBef>
                <a:spcPts val="637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end_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ll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</a:t>
            </a:r>
            <a:r>
              <a:rPr sz="2000" spc="4" dirty="0" smtClean="0">
                <a:latin typeface="Calibri"/>
                <a:cs typeface="Calibri"/>
              </a:rPr>
              <a:t>nu</a:t>
            </a:r>
            <a:r>
              <a:rPr sz="2000" spc="0" dirty="0" smtClean="0">
                <a:latin typeface="Calibri"/>
                <a:cs typeface="Calibri"/>
              </a:rPr>
              <a:t>m) /</a:t>
            </a:r>
            <a:r>
              <a:rPr sz="2000" spc="9" dirty="0" smtClean="0">
                <a:latin typeface="Calibri"/>
                <a:cs typeface="Calibri"/>
              </a:rPr>
              <a:t>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9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 num=10</a:t>
            </a:r>
            <a:endParaRPr sz="2000">
              <a:latin typeface="Calibri"/>
              <a:cs typeface="Calibri"/>
            </a:endParaRPr>
          </a:p>
          <a:p>
            <a:pPr marL="2976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470204" marR="496737" algn="just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 ma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-4" baseline="1365" dirty="0" smtClean="0">
                <a:latin typeface="Calibri"/>
                <a:cs typeface="Calibri"/>
              </a:rPr>
              <a:t>o</a:t>
            </a:r>
            <a:r>
              <a:rPr sz="3000" spc="0" baseline="1365" dirty="0" smtClean="0">
                <a:latin typeface="Calibri"/>
                <a:cs typeface="Calibri"/>
              </a:rPr>
              <a:t>c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4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o</a:t>
            </a:r>
            <a:r>
              <a:rPr sz="3000" spc="0" baseline="1365" dirty="0" smtClean="0">
                <a:latin typeface="Calibri"/>
                <a:cs typeface="Calibri"/>
              </a:rPr>
              <a:t>de</a:t>
            </a:r>
            <a:r>
              <a:rPr sz="3000" spc="9" baseline="1365" dirty="0" smtClean="0">
                <a:latin typeface="Calibri"/>
                <a:cs typeface="Calibri"/>
              </a:rPr>
              <a:t>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70204" marR="3705406" algn="just">
              <a:lnSpc>
                <a:spcPct val="99995"/>
              </a:lnSpc>
            </a:pP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19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  <a:p>
            <a:pPr marL="470204" marR="2743279" algn="just">
              <a:lnSpc>
                <a:spcPts val="2395"/>
              </a:lnSpc>
              <a:spcBef>
                <a:spcPts val="119"/>
              </a:spcBef>
            </a:pPr>
            <a:r>
              <a:rPr sz="3000" spc="0" baseline="1365" dirty="0" smtClean="0">
                <a:latin typeface="Calibri"/>
                <a:cs typeface="Calibri"/>
              </a:rPr>
              <a:t>if (</a:t>
            </a:r>
            <a:r>
              <a:rPr sz="3000" spc="4" baseline="1365" dirty="0" smtClean="0">
                <a:latin typeface="Calibri"/>
                <a:cs typeface="Calibri"/>
              </a:rPr>
              <a:t>h</a:t>
            </a:r>
            <a:r>
              <a:rPr sz="3000" spc="0" baseline="1365" dirty="0" smtClean="0">
                <a:latin typeface="Calibri"/>
                <a:cs typeface="Calibri"/>
              </a:rPr>
              <a:t>ead==NUL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) 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526592" marR="5155574" algn="just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988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</a:t>
            </a: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98804" marR="38061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5845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5845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-29" baseline="1365" dirty="0" smtClean="0">
                <a:latin typeface="Calibri"/>
                <a:cs typeface="Calibri"/>
              </a:rPr>
              <a:t>/</a:t>
            </a:r>
            <a:r>
              <a:rPr sz="3000" spc="-9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ase 2</a:t>
            </a:r>
            <a:endParaRPr sz="2000">
              <a:latin typeface="Calibri"/>
              <a:cs typeface="Calibri"/>
            </a:endParaRPr>
          </a:p>
          <a:p>
            <a:pPr marL="640892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813054" marR="3583673" algn="just">
              <a:lnSpc>
                <a:spcPct val="99792"/>
              </a:lnSpc>
            </a:pP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-9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-9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87830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177102"/>
            <a:ext cx="733623" cy="5847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 algn="r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 dirty="0">
              <a:latin typeface="Calibri"/>
              <a:cs typeface="Calibri"/>
            </a:endParaRPr>
          </a:p>
          <a:p>
            <a:pPr marR="59303" algn="r">
              <a:lnSpc>
                <a:spcPts val="2415"/>
              </a:lnSpc>
              <a:spcBef>
                <a:spcPts val="13"/>
              </a:spcBef>
            </a:pPr>
            <a:r>
              <a:rPr sz="3000" spc="-559" baseline="1365" dirty="0" smtClean="0">
                <a:latin typeface="Calibri"/>
                <a:cs typeface="Calibri"/>
              </a:rPr>
              <a:t>}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276600" y="4267200"/>
            <a:ext cx="5629656" cy="76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38600" y="4038600"/>
            <a:ext cx="172212" cy="438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39362" y="4191762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228600" y="0"/>
                </a:moveTo>
                <a:lnTo>
                  <a:pt x="0" y="2286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57800" y="4038600"/>
            <a:ext cx="172212" cy="438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81600" y="5334000"/>
            <a:ext cx="1248155" cy="5532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30010" y="5029962"/>
            <a:ext cx="562610" cy="594728"/>
          </a:xfrm>
          <a:custGeom>
            <a:avLst/>
            <a:gdLst/>
            <a:ahLst/>
            <a:cxnLst/>
            <a:rect l="l" t="t" r="r" b="b"/>
            <a:pathLst>
              <a:path w="562610" h="594728">
                <a:moveTo>
                  <a:pt x="0" y="568845"/>
                </a:moveTo>
                <a:lnTo>
                  <a:pt x="1015" y="594728"/>
                </a:lnTo>
                <a:lnTo>
                  <a:pt x="24637" y="593877"/>
                </a:lnTo>
                <a:lnTo>
                  <a:pt x="49149" y="591337"/>
                </a:lnTo>
                <a:lnTo>
                  <a:pt x="73533" y="587121"/>
                </a:lnTo>
                <a:lnTo>
                  <a:pt x="97789" y="581329"/>
                </a:lnTo>
                <a:lnTo>
                  <a:pt x="121665" y="573976"/>
                </a:lnTo>
                <a:lnTo>
                  <a:pt x="145287" y="565162"/>
                </a:lnTo>
                <a:lnTo>
                  <a:pt x="168656" y="554990"/>
                </a:lnTo>
                <a:lnTo>
                  <a:pt x="191769" y="543306"/>
                </a:lnTo>
                <a:lnTo>
                  <a:pt x="214248" y="530479"/>
                </a:lnTo>
                <a:lnTo>
                  <a:pt x="236473" y="516254"/>
                </a:lnTo>
                <a:lnTo>
                  <a:pt x="258063" y="501015"/>
                </a:lnTo>
                <a:lnTo>
                  <a:pt x="279145" y="484631"/>
                </a:lnTo>
                <a:lnTo>
                  <a:pt x="299592" y="467106"/>
                </a:lnTo>
                <a:lnTo>
                  <a:pt x="319532" y="448563"/>
                </a:lnTo>
                <a:lnTo>
                  <a:pt x="338709" y="429006"/>
                </a:lnTo>
                <a:lnTo>
                  <a:pt x="357250" y="408685"/>
                </a:lnTo>
                <a:lnTo>
                  <a:pt x="374904" y="387350"/>
                </a:lnTo>
                <a:lnTo>
                  <a:pt x="391794" y="365378"/>
                </a:lnTo>
                <a:lnTo>
                  <a:pt x="407923" y="342391"/>
                </a:lnTo>
                <a:lnTo>
                  <a:pt x="423037" y="319024"/>
                </a:lnTo>
                <a:lnTo>
                  <a:pt x="437261" y="294640"/>
                </a:lnTo>
                <a:lnTo>
                  <a:pt x="450595" y="270001"/>
                </a:lnTo>
                <a:lnTo>
                  <a:pt x="462661" y="244601"/>
                </a:lnTo>
                <a:lnTo>
                  <a:pt x="473837" y="218821"/>
                </a:lnTo>
                <a:lnTo>
                  <a:pt x="483869" y="192405"/>
                </a:lnTo>
                <a:lnTo>
                  <a:pt x="492633" y="165862"/>
                </a:lnTo>
                <a:lnTo>
                  <a:pt x="500253" y="138811"/>
                </a:lnTo>
                <a:lnTo>
                  <a:pt x="506603" y="111379"/>
                </a:lnTo>
                <a:lnTo>
                  <a:pt x="511556" y="83819"/>
                </a:lnTo>
                <a:lnTo>
                  <a:pt x="513595" y="69065"/>
                </a:lnTo>
                <a:lnTo>
                  <a:pt x="503914" y="51353"/>
                </a:lnTo>
                <a:lnTo>
                  <a:pt x="489585" y="52705"/>
                </a:lnTo>
                <a:lnTo>
                  <a:pt x="486156" y="79248"/>
                </a:lnTo>
                <a:lnTo>
                  <a:pt x="485976" y="80227"/>
                </a:lnTo>
                <a:lnTo>
                  <a:pt x="481330" y="105537"/>
                </a:lnTo>
                <a:lnTo>
                  <a:pt x="475361" y="131699"/>
                </a:lnTo>
                <a:lnTo>
                  <a:pt x="468121" y="157606"/>
                </a:lnTo>
                <a:lnTo>
                  <a:pt x="459613" y="183261"/>
                </a:lnTo>
                <a:lnTo>
                  <a:pt x="450088" y="208534"/>
                </a:lnTo>
                <a:lnTo>
                  <a:pt x="439292" y="233425"/>
                </a:lnTo>
                <a:lnTo>
                  <a:pt x="427736" y="257682"/>
                </a:lnTo>
                <a:lnTo>
                  <a:pt x="414909" y="281559"/>
                </a:lnTo>
                <a:lnTo>
                  <a:pt x="401319" y="304926"/>
                </a:lnTo>
                <a:lnTo>
                  <a:pt x="386714" y="327532"/>
                </a:lnTo>
                <a:lnTo>
                  <a:pt x="371220" y="349631"/>
                </a:lnTo>
                <a:lnTo>
                  <a:pt x="354964" y="370840"/>
                </a:lnTo>
                <a:lnTo>
                  <a:pt x="337946" y="391287"/>
                </a:lnTo>
                <a:lnTo>
                  <a:pt x="320293" y="410844"/>
                </a:lnTo>
                <a:lnTo>
                  <a:pt x="301751" y="429641"/>
                </a:lnTo>
                <a:lnTo>
                  <a:pt x="282829" y="447421"/>
                </a:lnTo>
                <a:lnTo>
                  <a:pt x="263270" y="464184"/>
                </a:lnTo>
                <a:lnTo>
                  <a:pt x="243078" y="479932"/>
                </a:lnTo>
                <a:lnTo>
                  <a:pt x="222504" y="494538"/>
                </a:lnTo>
                <a:lnTo>
                  <a:pt x="201421" y="508000"/>
                </a:lnTo>
                <a:lnTo>
                  <a:pt x="179959" y="520191"/>
                </a:lnTo>
                <a:lnTo>
                  <a:pt x="158241" y="531241"/>
                </a:lnTo>
                <a:lnTo>
                  <a:pt x="136270" y="540893"/>
                </a:lnTo>
                <a:lnTo>
                  <a:pt x="114045" y="549275"/>
                </a:lnTo>
                <a:lnTo>
                  <a:pt x="91693" y="556132"/>
                </a:lnTo>
                <a:lnTo>
                  <a:pt x="69087" y="561594"/>
                </a:lnTo>
                <a:lnTo>
                  <a:pt x="46354" y="565569"/>
                </a:lnTo>
                <a:lnTo>
                  <a:pt x="23622" y="567982"/>
                </a:lnTo>
                <a:lnTo>
                  <a:pt x="0" y="568845"/>
                </a:lnTo>
                <a:close/>
              </a:path>
              <a:path w="562610" h="594728">
                <a:moveTo>
                  <a:pt x="491616" y="25273"/>
                </a:moveTo>
                <a:lnTo>
                  <a:pt x="517524" y="26035"/>
                </a:lnTo>
                <a:lnTo>
                  <a:pt x="505333" y="0"/>
                </a:lnTo>
                <a:lnTo>
                  <a:pt x="446150" y="95250"/>
                </a:lnTo>
                <a:lnTo>
                  <a:pt x="442340" y="101345"/>
                </a:lnTo>
                <a:lnTo>
                  <a:pt x="444245" y="109346"/>
                </a:lnTo>
                <a:lnTo>
                  <a:pt x="450341" y="113030"/>
                </a:lnTo>
                <a:lnTo>
                  <a:pt x="456311" y="116839"/>
                </a:lnTo>
                <a:lnTo>
                  <a:pt x="464312" y="114935"/>
                </a:lnTo>
                <a:lnTo>
                  <a:pt x="468121" y="108965"/>
                </a:lnTo>
                <a:lnTo>
                  <a:pt x="485976" y="80227"/>
                </a:lnTo>
                <a:lnTo>
                  <a:pt x="489585" y="52705"/>
                </a:lnTo>
                <a:lnTo>
                  <a:pt x="491616" y="25273"/>
                </a:lnTo>
                <a:close/>
              </a:path>
              <a:path w="562610" h="594728">
                <a:moveTo>
                  <a:pt x="515619" y="32512"/>
                </a:moveTo>
                <a:lnTo>
                  <a:pt x="515365" y="56261"/>
                </a:lnTo>
                <a:lnTo>
                  <a:pt x="517524" y="28193"/>
                </a:lnTo>
                <a:lnTo>
                  <a:pt x="515619" y="32512"/>
                </a:lnTo>
                <a:close/>
              </a:path>
              <a:path w="562610" h="594728">
                <a:moveTo>
                  <a:pt x="493267" y="31876"/>
                </a:moveTo>
                <a:lnTo>
                  <a:pt x="515619" y="32512"/>
                </a:lnTo>
                <a:lnTo>
                  <a:pt x="517524" y="28193"/>
                </a:lnTo>
                <a:lnTo>
                  <a:pt x="515365" y="56261"/>
                </a:lnTo>
                <a:lnTo>
                  <a:pt x="515619" y="32512"/>
                </a:lnTo>
                <a:lnTo>
                  <a:pt x="493267" y="31876"/>
                </a:lnTo>
                <a:lnTo>
                  <a:pt x="491616" y="26288"/>
                </a:lnTo>
                <a:lnTo>
                  <a:pt x="493267" y="31876"/>
                </a:lnTo>
                <a:lnTo>
                  <a:pt x="517524" y="26035"/>
                </a:lnTo>
                <a:lnTo>
                  <a:pt x="491616" y="25273"/>
                </a:lnTo>
                <a:lnTo>
                  <a:pt x="489585" y="52705"/>
                </a:lnTo>
                <a:lnTo>
                  <a:pt x="503914" y="51353"/>
                </a:lnTo>
                <a:lnTo>
                  <a:pt x="513595" y="69065"/>
                </a:lnTo>
                <a:lnTo>
                  <a:pt x="536447" y="110870"/>
                </a:lnTo>
                <a:lnTo>
                  <a:pt x="539876" y="117093"/>
                </a:lnTo>
                <a:lnTo>
                  <a:pt x="547750" y="119380"/>
                </a:lnTo>
                <a:lnTo>
                  <a:pt x="553973" y="115950"/>
                </a:lnTo>
                <a:lnTo>
                  <a:pt x="560196" y="112521"/>
                </a:lnTo>
                <a:lnTo>
                  <a:pt x="562610" y="104648"/>
                </a:lnTo>
                <a:lnTo>
                  <a:pt x="559181" y="98425"/>
                </a:lnTo>
                <a:lnTo>
                  <a:pt x="505333" y="0"/>
                </a:lnTo>
                <a:lnTo>
                  <a:pt x="517524" y="26035"/>
                </a:lnTo>
                <a:lnTo>
                  <a:pt x="493267" y="31876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940808" y="4953762"/>
            <a:ext cx="369696" cy="670928"/>
          </a:xfrm>
          <a:custGeom>
            <a:avLst/>
            <a:gdLst/>
            <a:ahLst/>
            <a:cxnLst/>
            <a:rect l="l" t="t" r="r" b="b"/>
            <a:pathLst>
              <a:path w="369696" h="670928">
                <a:moveTo>
                  <a:pt x="253872" y="92201"/>
                </a:moveTo>
                <a:lnTo>
                  <a:pt x="249808" y="98043"/>
                </a:lnTo>
                <a:lnTo>
                  <a:pt x="251332" y="106171"/>
                </a:lnTo>
                <a:lnTo>
                  <a:pt x="257175" y="110236"/>
                </a:lnTo>
                <a:lnTo>
                  <a:pt x="263016" y="114300"/>
                </a:lnTo>
                <a:lnTo>
                  <a:pt x="266882" y="113575"/>
                </a:lnTo>
                <a:lnTo>
                  <a:pt x="270001" y="109346"/>
                </a:lnTo>
                <a:lnTo>
                  <a:pt x="302894" y="23749"/>
                </a:lnTo>
                <a:lnTo>
                  <a:pt x="328549" y="27431"/>
                </a:lnTo>
                <a:lnTo>
                  <a:pt x="326897" y="38481"/>
                </a:lnTo>
                <a:lnTo>
                  <a:pt x="343280" y="112268"/>
                </a:lnTo>
                <a:lnTo>
                  <a:pt x="346455" y="118618"/>
                </a:lnTo>
                <a:lnTo>
                  <a:pt x="354202" y="121285"/>
                </a:lnTo>
                <a:lnTo>
                  <a:pt x="360552" y="118237"/>
                </a:lnTo>
                <a:lnTo>
                  <a:pt x="367029" y="115062"/>
                </a:lnTo>
                <a:lnTo>
                  <a:pt x="369696" y="107314"/>
                </a:lnTo>
                <a:lnTo>
                  <a:pt x="366649" y="100964"/>
                </a:lnTo>
                <a:lnTo>
                  <a:pt x="317753" y="0"/>
                </a:lnTo>
                <a:lnTo>
                  <a:pt x="253872" y="92201"/>
                </a:lnTo>
                <a:close/>
              </a:path>
              <a:path w="369696" h="670928">
                <a:moveTo>
                  <a:pt x="302894" y="23749"/>
                </a:moveTo>
                <a:lnTo>
                  <a:pt x="292734" y="64896"/>
                </a:lnTo>
                <a:lnTo>
                  <a:pt x="297941" y="48894"/>
                </a:lnTo>
                <a:lnTo>
                  <a:pt x="302894" y="23749"/>
                </a:lnTo>
                <a:close/>
              </a:path>
              <a:path w="369696" h="670928">
                <a:moveTo>
                  <a:pt x="176783" y="176783"/>
                </a:moveTo>
                <a:lnTo>
                  <a:pt x="165988" y="203454"/>
                </a:lnTo>
                <a:lnTo>
                  <a:pt x="180593" y="202311"/>
                </a:lnTo>
                <a:lnTo>
                  <a:pt x="178688" y="176530"/>
                </a:lnTo>
                <a:lnTo>
                  <a:pt x="176783" y="176783"/>
                </a:lnTo>
                <a:close/>
              </a:path>
              <a:path w="369696" h="670928">
                <a:moveTo>
                  <a:pt x="44068" y="504190"/>
                </a:moveTo>
                <a:lnTo>
                  <a:pt x="36321" y="484378"/>
                </a:lnTo>
                <a:lnTo>
                  <a:pt x="33146" y="474599"/>
                </a:lnTo>
                <a:lnTo>
                  <a:pt x="30606" y="464566"/>
                </a:lnTo>
                <a:lnTo>
                  <a:pt x="28575" y="454406"/>
                </a:lnTo>
                <a:lnTo>
                  <a:pt x="27050" y="444119"/>
                </a:lnTo>
                <a:lnTo>
                  <a:pt x="26162" y="433959"/>
                </a:lnTo>
                <a:lnTo>
                  <a:pt x="25907" y="423925"/>
                </a:lnTo>
                <a:lnTo>
                  <a:pt x="26796" y="402844"/>
                </a:lnTo>
                <a:lnTo>
                  <a:pt x="29209" y="382143"/>
                </a:lnTo>
                <a:lnTo>
                  <a:pt x="33146" y="361696"/>
                </a:lnTo>
                <a:lnTo>
                  <a:pt x="38607" y="341756"/>
                </a:lnTo>
                <a:lnTo>
                  <a:pt x="45212" y="322453"/>
                </a:lnTo>
                <a:lnTo>
                  <a:pt x="52958" y="303910"/>
                </a:lnTo>
                <a:lnTo>
                  <a:pt x="61849" y="286512"/>
                </a:lnTo>
                <a:lnTo>
                  <a:pt x="71627" y="270256"/>
                </a:lnTo>
                <a:lnTo>
                  <a:pt x="82295" y="255396"/>
                </a:lnTo>
                <a:lnTo>
                  <a:pt x="93599" y="241935"/>
                </a:lnTo>
                <a:lnTo>
                  <a:pt x="105282" y="230377"/>
                </a:lnTo>
                <a:lnTo>
                  <a:pt x="117475" y="220725"/>
                </a:lnTo>
                <a:lnTo>
                  <a:pt x="129920" y="212979"/>
                </a:lnTo>
                <a:lnTo>
                  <a:pt x="141858" y="207771"/>
                </a:lnTo>
                <a:lnTo>
                  <a:pt x="153924" y="204469"/>
                </a:lnTo>
                <a:lnTo>
                  <a:pt x="165988" y="203454"/>
                </a:lnTo>
                <a:lnTo>
                  <a:pt x="176783" y="176783"/>
                </a:lnTo>
                <a:lnTo>
                  <a:pt x="178688" y="176530"/>
                </a:lnTo>
                <a:lnTo>
                  <a:pt x="180593" y="202311"/>
                </a:lnTo>
                <a:lnTo>
                  <a:pt x="182499" y="202056"/>
                </a:lnTo>
                <a:lnTo>
                  <a:pt x="196595" y="198881"/>
                </a:lnTo>
                <a:lnTo>
                  <a:pt x="212216" y="193294"/>
                </a:lnTo>
                <a:lnTo>
                  <a:pt x="227202" y="185674"/>
                </a:lnTo>
                <a:lnTo>
                  <a:pt x="241553" y="176402"/>
                </a:lnTo>
                <a:lnTo>
                  <a:pt x="255269" y="165354"/>
                </a:lnTo>
                <a:lnTo>
                  <a:pt x="267969" y="153162"/>
                </a:lnTo>
                <a:lnTo>
                  <a:pt x="271144" y="112775"/>
                </a:lnTo>
                <a:lnTo>
                  <a:pt x="278638" y="95250"/>
                </a:lnTo>
                <a:lnTo>
                  <a:pt x="286257" y="80518"/>
                </a:lnTo>
                <a:lnTo>
                  <a:pt x="313773" y="51144"/>
                </a:lnTo>
                <a:lnTo>
                  <a:pt x="301751" y="32512"/>
                </a:lnTo>
                <a:lnTo>
                  <a:pt x="304164" y="31242"/>
                </a:lnTo>
                <a:lnTo>
                  <a:pt x="326389" y="32893"/>
                </a:lnTo>
                <a:lnTo>
                  <a:pt x="322579" y="57023"/>
                </a:lnTo>
                <a:lnTo>
                  <a:pt x="320141" y="64337"/>
                </a:lnTo>
                <a:lnTo>
                  <a:pt x="343280" y="112268"/>
                </a:lnTo>
                <a:lnTo>
                  <a:pt x="326897" y="38481"/>
                </a:lnTo>
                <a:lnTo>
                  <a:pt x="328549" y="27431"/>
                </a:lnTo>
                <a:lnTo>
                  <a:pt x="302894" y="23749"/>
                </a:lnTo>
                <a:lnTo>
                  <a:pt x="297941" y="48894"/>
                </a:lnTo>
                <a:lnTo>
                  <a:pt x="292734" y="64896"/>
                </a:lnTo>
                <a:lnTo>
                  <a:pt x="302894" y="23749"/>
                </a:lnTo>
                <a:lnTo>
                  <a:pt x="270001" y="109346"/>
                </a:lnTo>
                <a:lnTo>
                  <a:pt x="266882" y="113575"/>
                </a:lnTo>
                <a:lnTo>
                  <a:pt x="260350" y="122427"/>
                </a:lnTo>
                <a:lnTo>
                  <a:pt x="249936" y="134493"/>
                </a:lnTo>
                <a:lnTo>
                  <a:pt x="238887" y="145287"/>
                </a:lnTo>
                <a:lnTo>
                  <a:pt x="227456" y="154686"/>
                </a:lnTo>
                <a:lnTo>
                  <a:pt x="215518" y="162560"/>
                </a:lnTo>
                <a:lnTo>
                  <a:pt x="203326" y="168910"/>
                </a:lnTo>
                <a:lnTo>
                  <a:pt x="190880" y="173608"/>
                </a:lnTo>
                <a:lnTo>
                  <a:pt x="177541" y="176613"/>
                </a:lnTo>
                <a:lnTo>
                  <a:pt x="164718" y="177545"/>
                </a:lnTo>
                <a:lnTo>
                  <a:pt x="156463" y="178054"/>
                </a:lnTo>
                <a:lnTo>
                  <a:pt x="148208" y="179196"/>
                </a:lnTo>
                <a:lnTo>
                  <a:pt x="132079" y="183769"/>
                </a:lnTo>
                <a:lnTo>
                  <a:pt x="116077" y="191135"/>
                </a:lnTo>
                <a:lnTo>
                  <a:pt x="101345" y="200532"/>
                </a:lnTo>
                <a:lnTo>
                  <a:pt x="87121" y="211962"/>
                </a:lnTo>
                <a:lnTo>
                  <a:pt x="73659" y="225298"/>
                </a:lnTo>
                <a:lnTo>
                  <a:pt x="61213" y="240411"/>
                </a:lnTo>
                <a:lnTo>
                  <a:pt x="49529" y="256920"/>
                </a:lnTo>
                <a:lnTo>
                  <a:pt x="38734" y="274827"/>
                </a:lnTo>
                <a:lnTo>
                  <a:pt x="29082" y="293878"/>
                </a:lnTo>
                <a:lnTo>
                  <a:pt x="20700" y="314071"/>
                </a:lnTo>
                <a:lnTo>
                  <a:pt x="13588" y="335025"/>
                </a:lnTo>
                <a:lnTo>
                  <a:pt x="7746" y="356869"/>
                </a:lnTo>
                <a:lnTo>
                  <a:pt x="3555" y="379094"/>
                </a:lnTo>
                <a:lnTo>
                  <a:pt x="888" y="401828"/>
                </a:lnTo>
                <a:lnTo>
                  <a:pt x="0" y="424560"/>
                </a:lnTo>
                <a:lnTo>
                  <a:pt x="380" y="436499"/>
                </a:lnTo>
                <a:lnTo>
                  <a:pt x="3175" y="459613"/>
                </a:lnTo>
                <a:lnTo>
                  <a:pt x="8508" y="482472"/>
                </a:lnTo>
                <a:lnTo>
                  <a:pt x="21081" y="516000"/>
                </a:lnTo>
                <a:lnTo>
                  <a:pt x="32003" y="537210"/>
                </a:lnTo>
                <a:lnTo>
                  <a:pt x="44830" y="557403"/>
                </a:lnTo>
                <a:lnTo>
                  <a:pt x="59436" y="576579"/>
                </a:lnTo>
                <a:lnTo>
                  <a:pt x="75564" y="594360"/>
                </a:lnTo>
                <a:lnTo>
                  <a:pt x="92963" y="610743"/>
                </a:lnTo>
                <a:lnTo>
                  <a:pt x="111887" y="625601"/>
                </a:lnTo>
                <a:lnTo>
                  <a:pt x="131825" y="638733"/>
                </a:lnTo>
                <a:lnTo>
                  <a:pt x="152653" y="649833"/>
                </a:lnTo>
                <a:lnTo>
                  <a:pt x="173989" y="658761"/>
                </a:lnTo>
                <a:lnTo>
                  <a:pt x="196087" y="665416"/>
                </a:lnTo>
                <a:lnTo>
                  <a:pt x="218947" y="669556"/>
                </a:lnTo>
                <a:lnTo>
                  <a:pt x="241045" y="670928"/>
                </a:lnTo>
                <a:lnTo>
                  <a:pt x="242062" y="645045"/>
                </a:lnTo>
                <a:lnTo>
                  <a:pt x="231393" y="644664"/>
                </a:lnTo>
                <a:lnTo>
                  <a:pt x="221233" y="643750"/>
                </a:lnTo>
                <a:lnTo>
                  <a:pt x="211454" y="642226"/>
                </a:lnTo>
                <a:lnTo>
                  <a:pt x="201675" y="640092"/>
                </a:lnTo>
                <a:lnTo>
                  <a:pt x="191769" y="637400"/>
                </a:lnTo>
                <a:lnTo>
                  <a:pt x="182117" y="634110"/>
                </a:lnTo>
                <a:lnTo>
                  <a:pt x="162687" y="625982"/>
                </a:lnTo>
                <a:lnTo>
                  <a:pt x="144017" y="615950"/>
                </a:lnTo>
                <a:lnTo>
                  <a:pt x="126111" y="604012"/>
                </a:lnTo>
                <a:lnTo>
                  <a:pt x="109092" y="590550"/>
                </a:lnTo>
                <a:lnTo>
                  <a:pt x="93217" y="575563"/>
                </a:lnTo>
                <a:lnTo>
                  <a:pt x="78739" y="559181"/>
                </a:lnTo>
                <a:lnTo>
                  <a:pt x="65404" y="541782"/>
                </a:lnTo>
                <a:lnTo>
                  <a:pt x="53975" y="523366"/>
                </a:lnTo>
                <a:lnTo>
                  <a:pt x="44068" y="504190"/>
                </a:lnTo>
                <a:close/>
              </a:path>
              <a:path w="369696" h="670928">
                <a:moveTo>
                  <a:pt x="313773" y="51144"/>
                </a:moveTo>
                <a:lnTo>
                  <a:pt x="286257" y="80518"/>
                </a:lnTo>
                <a:lnTo>
                  <a:pt x="278638" y="95250"/>
                </a:lnTo>
                <a:lnTo>
                  <a:pt x="275208" y="106933"/>
                </a:lnTo>
                <a:lnTo>
                  <a:pt x="279907" y="139445"/>
                </a:lnTo>
                <a:lnTo>
                  <a:pt x="290829" y="124713"/>
                </a:lnTo>
                <a:lnTo>
                  <a:pt x="300736" y="108965"/>
                </a:lnTo>
                <a:lnTo>
                  <a:pt x="309244" y="92329"/>
                </a:lnTo>
                <a:lnTo>
                  <a:pt x="316611" y="74930"/>
                </a:lnTo>
                <a:lnTo>
                  <a:pt x="320141" y="64337"/>
                </a:lnTo>
                <a:lnTo>
                  <a:pt x="322579" y="57023"/>
                </a:lnTo>
                <a:lnTo>
                  <a:pt x="326389" y="32893"/>
                </a:lnTo>
                <a:lnTo>
                  <a:pt x="304164" y="31242"/>
                </a:lnTo>
                <a:lnTo>
                  <a:pt x="301751" y="32512"/>
                </a:lnTo>
                <a:lnTo>
                  <a:pt x="313773" y="51144"/>
                </a:lnTo>
                <a:close/>
              </a:path>
              <a:path w="369696" h="670928">
                <a:moveTo>
                  <a:pt x="271144" y="112775"/>
                </a:moveTo>
                <a:lnTo>
                  <a:pt x="267969" y="153162"/>
                </a:lnTo>
                <a:lnTo>
                  <a:pt x="279907" y="139445"/>
                </a:lnTo>
                <a:lnTo>
                  <a:pt x="275208" y="106933"/>
                </a:lnTo>
                <a:lnTo>
                  <a:pt x="278638" y="95250"/>
                </a:lnTo>
                <a:lnTo>
                  <a:pt x="271144" y="112775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944362" y="4650486"/>
            <a:ext cx="153162" cy="227837"/>
          </a:xfrm>
          <a:custGeom>
            <a:avLst/>
            <a:gdLst/>
            <a:ahLst/>
            <a:cxnLst/>
            <a:rect l="l" t="t" r="r" b="b"/>
            <a:pathLst>
              <a:path w="153162" h="227837">
                <a:moveTo>
                  <a:pt x="153162" y="0"/>
                </a:moveTo>
                <a:lnTo>
                  <a:pt x="0" y="227837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44362" y="4864608"/>
            <a:ext cx="533653" cy="524510"/>
          </a:xfrm>
          <a:custGeom>
            <a:avLst/>
            <a:gdLst/>
            <a:ahLst/>
            <a:cxnLst/>
            <a:rect l="l" t="t" r="r" b="b"/>
            <a:pathLst>
              <a:path w="533653" h="524510">
                <a:moveTo>
                  <a:pt x="99822" y="521208"/>
                </a:moveTo>
                <a:lnTo>
                  <a:pt x="106172" y="524510"/>
                </a:lnTo>
                <a:lnTo>
                  <a:pt x="114046" y="521970"/>
                </a:lnTo>
                <a:lnTo>
                  <a:pt x="117221" y="515620"/>
                </a:lnTo>
                <a:lnTo>
                  <a:pt x="120523" y="509270"/>
                </a:lnTo>
                <a:lnTo>
                  <a:pt x="117983" y="501396"/>
                </a:lnTo>
                <a:lnTo>
                  <a:pt x="111633" y="498221"/>
                </a:lnTo>
                <a:lnTo>
                  <a:pt x="65661" y="474688"/>
                </a:lnTo>
                <a:lnTo>
                  <a:pt x="51286" y="467330"/>
                </a:lnTo>
                <a:lnTo>
                  <a:pt x="32765" y="479552"/>
                </a:lnTo>
                <a:lnTo>
                  <a:pt x="31496" y="457200"/>
                </a:lnTo>
                <a:lnTo>
                  <a:pt x="35178" y="454406"/>
                </a:lnTo>
                <a:lnTo>
                  <a:pt x="46862" y="452374"/>
                </a:lnTo>
                <a:lnTo>
                  <a:pt x="51286" y="467330"/>
                </a:lnTo>
                <a:lnTo>
                  <a:pt x="92583" y="438658"/>
                </a:lnTo>
                <a:lnTo>
                  <a:pt x="99119" y="435765"/>
                </a:lnTo>
                <a:lnTo>
                  <a:pt x="107823" y="430022"/>
                </a:lnTo>
                <a:lnTo>
                  <a:pt x="113791" y="426085"/>
                </a:lnTo>
                <a:lnTo>
                  <a:pt x="115442" y="417957"/>
                </a:lnTo>
                <a:lnTo>
                  <a:pt x="111505" y="411988"/>
                </a:lnTo>
                <a:lnTo>
                  <a:pt x="107568" y="406019"/>
                </a:lnTo>
                <a:lnTo>
                  <a:pt x="99567" y="404368"/>
                </a:lnTo>
                <a:lnTo>
                  <a:pt x="93599" y="408305"/>
                </a:lnTo>
                <a:lnTo>
                  <a:pt x="69850" y="446532"/>
                </a:lnTo>
                <a:lnTo>
                  <a:pt x="58420" y="449834"/>
                </a:lnTo>
                <a:lnTo>
                  <a:pt x="93599" y="408305"/>
                </a:lnTo>
                <a:lnTo>
                  <a:pt x="0" y="470154"/>
                </a:lnTo>
                <a:lnTo>
                  <a:pt x="24002" y="455930"/>
                </a:lnTo>
                <a:lnTo>
                  <a:pt x="27304" y="481584"/>
                </a:lnTo>
                <a:lnTo>
                  <a:pt x="39750" y="479933"/>
                </a:lnTo>
                <a:lnTo>
                  <a:pt x="52577" y="477647"/>
                </a:lnTo>
                <a:lnTo>
                  <a:pt x="65532" y="474726"/>
                </a:lnTo>
                <a:lnTo>
                  <a:pt x="52577" y="477647"/>
                </a:lnTo>
                <a:lnTo>
                  <a:pt x="39750" y="479933"/>
                </a:lnTo>
                <a:lnTo>
                  <a:pt x="99822" y="521208"/>
                </a:lnTo>
                <a:close/>
              </a:path>
              <a:path w="533653" h="524510">
                <a:moveTo>
                  <a:pt x="27304" y="481584"/>
                </a:moveTo>
                <a:lnTo>
                  <a:pt x="24002" y="455930"/>
                </a:lnTo>
                <a:lnTo>
                  <a:pt x="0" y="470154"/>
                </a:lnTo>
                <a:lnTo>
                  <a:pt x="99822" y="521208"/>
                </a:lnTo>
                <a:lnTo>
                  <a:pt x="39750" y="479933"/>
                </a:lnTo>
                <a:lnTo>
                  <a:pt x="27304" y="481584"/>
                </a:lnTo>
                <a:close/>
              </a:path>
              <a:path w="533653" h="524510">
                <a:moveTo>
                  <a:pt x="99119" y="435765"/>
                </a:moveTo>
                <a:lnTo>
                  <a:pt x="92583" y="438658"/>
                </a:lnTo>
                <a:lnTo>
                  <a:pt x="51286" y="467330"/>
                </a:lnTo>
                <a:lnTo>
                  <a:pt x="65661" y="474688"/>
                </a:lnTo>
                <a:lnTo>
                  <a:pt x="78359" y="471043"/>
                </a:lnTo>
                <a:lnTo>
                  <a:pt x="103250" y="462280"/>
                </a:lnTo>
                <a:lnTo>
                  <a:pt x="127253" y="451485"/>
                </a:lnTo>
                <a:lnTo>
                  <a:pt x="150113" y="438785"/>
                </a:lnTo>
                <a:lnTo>
                  <a:pt x="171830" y="424180"/>
                </a:lnTo>
                <a:lnTo>
                  <a:pt x="192150" y="408178"/>
                </a:lnTo>
                <a:lnTo>
                  <a:pt x="210820" y="390779"/>
                </a:lnTo>
                <a:lnTo>
                  <a:pt x="227837" y="371983"/>
                </a:lnTo>
                <a:lnTo>
                  <a:pt x="242570" y="352171"/>
                </a:lnTo>
                <a:lnTo>
                  <a:pt x="249300" y="341884"/>
                </a:lnTo>
                <a:lnTo>
                  <a:pt x="255270" y="331470"/>
                </a:lnTo>
                <a:lnTo>
                  <a:pt x="260858" y="320675"/>
                </a:lnTo>
                <a:lnTo>
                  <a:pt x="265684" y="309626"/>
                </a:lnTo>
                <a:lnTo>
                  <a:pt x="269875" y="298577"/>
                </a:lnTo>
                <a:lnTo>
                  <a:pt x="273303" y="287274"/>
                </a:lnTo>
                <a:lnTo>
                  <a:pt x="275971" y="275971"/>
                </a:lnTo>
                <a:lnTo>
                  <a:pt x="278002" y="264414"/>
                </a:lnTo>
                <a:lnTo>
                  <a:pt x="279273" y="252730"/>
                </a:lnTo>
                <a:lnTo>
                  <a:pt x="279653" y="242062"/>
                </a:lnTo>
                <a:lnTo>
                  <a:pt x="279908" y="232283"/>
                </a:lnTo>
                <a:lnTo>
                  <a:pt x="280924" y="222377"/>
                </a:lnTo>
                <a:lnTo>
                  <a:pt x="282701" y="212471"/>
                </a:lnTo>
                <a:lnTo>
                  <a:pt x="285114" y="202692"/>
                </a:lnTo>
                <a:lnTo>
                  <a:pt x="288036" y="192913"/>
                </a:lnTo>
                <a:lnTo>
                  <a:pt x="291718" y="183261"/>
                </a:lnTo>
                <a:lnTo>
                  <a:pt x="295910" y="173736"/>
                </a:lnTo>
                <a:lnTo>
                  <a:pt x="300863" y="164084"/>
                </a:lnTo>
                <a:lnTo>
                  <a:pt x="306197" y="154686"/>
                </a:lnTo>
                <a:lnTo>
                  <a:pt x="312038" y="145669"/>
                </a:lnTo>
                <a:lnTo>
                  <a:pt x="325500" y="127635"/>
                </a:lnTo>
                <a:lnTo>
                  <a:pt x="340995" y="110490"/>
                </a:lnTo>
                <a:lnTo>
                  <a:pt x="358013" y="94615"/>
                </a:lnTo>
                <a:lnTo>
                  <a:pt x="376809" y="79883"/>
                </a:lnTo>
                <a:lnTo>
                  <a:pt x="396748" y="66421"/>
                </a:lnTo>
                <a:lnTo>
                  <a:pt x="417702" y="54737"/>
                </a:lnTo>
                <a:lnTo>
                  <a:pt x="439800" y="44831"/>
                </a:lnTo>
                <a:lnTo>
                  <a:pt x="462788" y="36703"/>
                </a:lnTo>
                <a:lnTo>
                  <a:pt x="474217" y="33528"/>
                </a:lnTo>
                <a:lnTo>
                  <a:pt x="485901" y="30861"/>
                </a:lnTo>
                <a:lnTo>
                  <a:pt x="497586" y="28702"/>
                </a:lnTo>
                <a:lnTo>
                  <a:pt x="509524" y="27178"/>
                </a:lnTo>
                <a:lnTo>
                  <a:pt x="521208" y="26162"/>
                </a:lnTo>
                <a:lnTo>
                  <a:pt x="533653" y="25908"/>
                </a:lnTo>
                <a:lnTo>
                  <a:pt x="533146" y="0"/>
                </a:lnTo>
                <a:lnTo>
                  <a:pt x="520573" y="254"/>
                </a:lnTo>
                <a:lnTo>
                  <a:pt x="507364" y="1397"/>
                </a:lnTo>
                <a:lnTo>
                  <a:pt x="494284" y="3048"/>
                </a:lnTo>
                <a:lnTo>
                  <a:pt x="481457" y="5334"/>
                </a:lnTo>
                <a:lnTo>
                  <a:pt x="468502" y="8255"/>
                </a:lnTo>
                <a:lnTo>
                  <a:pt x="455802" y="11811"/>
                </a:lnTo>
                <a:lnTo>
                  <a:pt x="431164" y="20320"/>
                </a:lnTo>
                <a:lnTo>
                  <a:pt x="407162" y="31115"/>
                </a:lnTo>
                <a:lnTo>
                  <a:pt x="384175" y="43815"/>
                </a:lnTo>
                <a:lnTo>
                  <a:pt x="362330" y="58293"/>
                </a:lnTo>
                <a:lnTo>
                  <a:pt x="342011" y="74168"/>
                </a:lnTo>
                <a:lnTo>
                  <a:pt x="323341" y="91567"/>
                </a:lnTo>
                <a:lnTo>
                  <a:pt x="306324" y="110236"/>
                </a:lnTo>
                <a:lnTo>
                  <a:pt x="291338" y="130175"/>
                </a:lnTo>
                <a:lnTo>
                  <a:pt x="284479" y="140589"/>
                </a:lnTo>
                <a:lnTo>
                  <a:pt x="278384" y="151257"/>
                </a:lnTo>
                <a:lnTo>
                  <a:pt x="272923" y="161798"/>
                </a:lnTo>
                <a:lnTo>
                  <a:pt x="267970" y="172720"/>
                </a:lnTo>
                <a:lnTo>
                  <a:pt x="263778" y="183896"/>
                </a:lnTo>
                <a:lnTo>
                  <a:pt x="260350" y="195072"/>
                </a:lnTo>
                <a:lnTo>
                  <a:pt x="257555" y="206375"/>
                </a:lnTo>
                <a:lnTo>
                  <a:pt x="255524" y="217805"/>
                </a:lnTo>
                <a:lnTo>
                  <a:pt x="254253" y="229489"/>
                </a:lnTo>
                <a:lnTo>
                  <a:pt x="253746" y="241046"/>
                </a:lnTo>
                <a:lnTo>
                  <a:pt x="253364" y="251714"/>
                </a:lnTo>
                <a:lnTo>
                  <a:pt x="252349" y="261620"/>
                </a:lnTo>
                <a:lnTo>
                  <a:pt x="250571" y="271399"/>
                </a:lnTo>
                <a:lnTo>
                  <a:pt x="248158" y="281178"/>
                </a:lnTo>
                <a:lnTo>
                  <a:pt x="245110" y="290830"/>
                </a:lnTo>
                <a:lnTo>
                  <a:pt x="241426" y="300482"/>
                </a:lnTo>
                <a:lnTo>
                  <a:pt x="237109" y="310134"/>
                </a:lnTo>
                <a:lnTo>
                  <a:pt x="232283" y="319532"/>
                </a:lnTo>
                <a:lnTo>
                  <a:pt x="226822" y="329057"/>
                </a:lnTo>
                <a:lnTo>
                  <a:pt x="220852" y="338201"/>
                </a:lnTo>
                <a:lnTo>
                  <a:pt x="207137" y="356362"/>
                </a:lnTo>
                <a:lnTo>
                  <a:pt x="191642" y="373380"/>
                </a:lnTo>
                <a:lnTo>
                  <a:pt x="174498" y="389255"/>
                </a:lnTo>
                <a:lnTo>
                  <a:pt x="155828" y="403860"/>
                </a:lnTo>
                <a:lnTo>
                  <a:pt x="135762" y="417195"/>
                </a:lnTo>
                <a:lnTo>
                  <a:pt x="114680" y="428879"/>
                </a:lnTo>
                <a:lnTo>
                  <a:pt x="99119" y="435765"/>
                </a:lnTo>
                <a:close/>
              </a:path>
              <a:path w="533653" h="524510">
                <a:moveTo>
                  <a:pt x="51286" y="467330"/>
                </a:moveTo>
                <a:lnTo>
                  <a:pt x="46862" y="452374"/>
                </a:lnTo>
                <a:lnTo>
                  <a:pt x="35178" y="454406"/>
                </a:lnTo>
                <a:lnTo>
                  <a:pt x="31496" y="457200"/>
                </a:lnTo>
                <a:lnTo>
                  <a:pt x="32765" y="479552"/>
                </a:lnTo>
                <a:lnTo>
                  <a:pt x="51286" y="467330"/>
                </a:lnTo>
                <a:close/>
              </a:path>
              <a:path w="533653" h="524510">
                <a:moveTo>
                  <a:pt x="93599" y="408305"/>
                </a:moveTo>
                <a:lnTo>
                  <a:pt x="58420" y="449834"/>
                </a:lnTo>
                <a:lnTo>
                  <a:pt x="69850" y="446532"/>
                </a:lnTo>
                <a:lnTo>
                  <a:pt x="93599" y="408305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401562" y="4648962"/>
            <a:ext cx="152399" cy="76200"/>
          </a:xfrm>
          <a:custGeom>
            <a:avLst/>
            <a:gdLst/>
            <a:ahLst/>
            <a:cxnLst/>
            <a:rect l="l" t="t" r="r" b="b"/>
            <a:pathLst>
              <a:path w="152399" h="76200">
                <a:moveTo>
                  <a:pt x="0" y="0"/>
                </a:moveTo>
                <a:lnTo>
                  <a:pt x="152399" y="76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96762" y="4496562"/>
            <a:ext cx="152400" cy="228600"/>
          </a:xfrm>
          <a:custGeom>
            <a:avLst/>
            <a:gdLst/>
            <a:ahLst/>
            <a:cxnLst/>
            <a:rect l="l" t="t" r="r" b="b"/>
            <a:pathLst>
              <a:path w="152400" h="228600">
                <a:moveTo>
                  <a:pt x="152400" y="0"/>
                </a:moveTo>
                <a:lnTo>
                  <a:pt x="0" y="2286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63362" y="4648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0"/>
                </a:moveTo>
                <a:lnTo>
                  <a:pt x="228600" y="76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81523" y="4801108"/>
            <a:ext cx="147192" cy="457454"/>
          </a:xfrm>
          <a:custGeom>
            <a:avLst/>
            <a:gdLst/>
            <a:ahLst/>
            <a:cxnLst/>
            <a:rect l="l" t="t" r="r" b="b"/>
            <a:pathLst>
              <a:path w="147192" h="457453">
                <a:moveTo>
                  <a:pt x="91186" y="217551"/>
                </a:moveTo>
                <a:lnTo>
                  <a:pt x="95885" y="215773"/>
                </a:lnTo>
                <a:lnTo>
                  <a:pt x="94106" y="216027"/>
                </a:lnTo>
                <a:lnTo>
                  <a:pt x="95885" y="215773"/>
                </a:lnTo>
                <a:lnTo>
                  <a:pt x="96392" y="241935"/>
                </a:lnTo>
                <a:lnTo>
                  <a:pt x="98171" y="241681"/>
                </a:lnTo>
                <a:lnTo>
                  <a:pt x="101091" y="240157"/>
                </a:lnTo>
                <a:lnTo>
                  <a:pt x="103886" y="183896"/>
                </a:lnTo>
                <a:lnTo>
                  <a:pt x="100837" y="195580"/>
                </a:lnTo>
                <a:lnTo>
                  <a:pt x="97789" y="205359"/>
                </a:lnTo>
                <a:lnTo>
                  <a:pt x="94741" y="212598"/>
                </a:lnTo>
                <a:lnTo>
                  <a:pt x="91999" y="216417"/>
                </a:lnTo>
                <a:lnTo>
                  <a:pt x="91186" y="217551"/>
                </a:lnTo>
                <a:close/>
              </a:path>
              <a:path w="147192" h="457453">
                <a:moveTo>
                  <a:pt x="116459" y="361823"/>
                </a:moveTo>
                <a:lnTo>
                  <a:pt x="71500" y="432054"/>
                </a:lnTo>
                <a:lnTo>
                  <a:pt x="45592" y="431546"/>
                </a:lnTo>
                <a:lnTo>
                  <a:pt x="8509" y="341884"/>
                </a:lnTo>
                <a:lnTo>
                  <a:pt x="2286" y="345313"/>
                </a:lnTo>
                <a:lnTo>
                  <a:pt x="0" y="353187"/>
                </a:lnTo>
                <a:lnTo>
                  <a:pt x="3428" y="359537"/>
                </a:lnTo>
                <a:lnTo>
                  <a:pt x="58038" y="457454"/>
                </a:lnTo>
                <a:lnTo>
                  <a:pt x="116459" y="361823"/>
                </a:lnTo>
                <a:close/>
              </a:path>
              <a:path w="147192" h="457453">
                <a:moveTo>
                  <a:pt x="45974" y="414147"/>
                </a:moveTo>
                <a:lnTo>
                  <a:pt x="47498" y="425069"/>
                </a:lnTo>
                <a:lnTo>
                  <a:pt x="46989" y="393065"/>
                </a:lnTo>
                <a:lnTo>
                  <a:pt x="45974" y="414147"/>
                </a:lnTo>
                <a:close/>
              </a:path>
              <a:path w="147192" h="457453">
                <a:moveTo>
                  <a:pt x="72898" y="394716"/>
                </a:moveTo>
                <a:lnTo>
                  <a:pt x="69850" y="425450"/>
                </a:lnTo>
                <a:lnTo>
                  <a:pt x="71881" y="415417"/>
                </a:lnTo>
                <a:lnTo>
                  <a:pt x="72898" y="394716"/>
                </a:lnTo>
                <a:close/>
              </a:path>
              <a:path w="147192" h="457453">
                <a:moveTo>
                  <a:pt x="74040" y="234442"/>
                </a:moveTo>
                <a:lnTo>
                  <a:pt x="70230" y="243459"/>
                </a:lnTo>
                <a:lnTo>
                  <a:pt x="66548" y="255016"/>
                </a:lnTo>
                <a:lnTo>
                  <a:pt x="63246" y="267843"/>
                </a:lnTo>
                <a:lnTo>
                  <a:pt x="60071" y="282194"/>
                </a:lnTo>
                <a:lnTo>
                  <a:pt x="59082" y="406075"/>
                </a:lnTo>
                <a:lnTo>
                  <a:pt x="47516" y="385262"/>
                </a:lnTo>
                <a:lnTo>
                  <a:pt x="26162" y="346837"/>
                </a:lnTo>
                <a:lnTo>
                  <a:pt x="22605" y="340614"/>
                </a:lnTo>
                <a:lnTo>
                  <a:pt x="14731" y="338455"/>
                </a:lnTo>
                <a:lnTo>
                  <a:pt x="8509" y="341884"/>
                </a:lnTo>
                <a:lnTo>
                  <a:pt x="45592" y="431546"/>
                </a:lnTo>
                <a:lnTo>
                  <a:pt x="71500" y="432054"/>
                </a:lnTo>
                <a:lnTo>
                  <a:pt x="47498" y="425069"/>
                </a:lnTo>
                <a:lnTo>
                  <a:pt x="45974" y="414147"/>
                </a:lnTo>
                <a:lnTo>
                  <a:pt x="46989" y="393065"/>
                </a:lnTo>
                <a:lnTo>
                  <a:pt x="47498" y="425069"/>
                </a:lnTo>
                <a:lnTo>
                  <a:pt x="69850" y="425450"/>
                </a:lnTo>
                <a:lnTo>
                  <a:pt x="72898" y="394716"/>
                </a:lnTo>
                <a:lnTo>
                  <a:pt x="71881" y="415417"/>
                </a:lnTo>
                <a:lnTo>
                  <a:pt x="69850" y="425450"/>
                </a:lnTo>
                <a:lnTo>
                  <a:pt x="47498" y="425069"/>
                </a:lnTo>
                <a:lnTo>
                  <a:pt x="71500" y="432054"/>
                </a:lnTo>
                <a:lnTo>
                  <a:pt x="116459" y="361823"/>
                </a:lnTo>
                <a:lnTo>
                  <a:pt x="120268" y="355600"/>
                </a:lnTo>
                <a:lnTo>
                  <a:pt x="118363" y="347726"/>
                </a:lnTo>
                <a:lnTo>
                  <a:pt x="112140" y="343916"/>
                </a:lnTo>
                <a:lnTo>
                  <a:pt x="106044" y="340233"/>
                </a:lnTo>
                <a:lnTo>
                  <a:pt x="98171" y="342138"/>
                </a:lnTo>
                <a:lnTo>
                  <a:pt x="94361" y="348234"/>
                </a:lnTo>
                <a:lnTo>
                  <a:pt x="73695" y="382116"/>
                </a:lnTo>
                <a:lnTo>
                  <a:pt x="74167" y="374650"/>
                </a:lnTo>
                <a:lnTo>
                  <a:pt x="75818" y="355219"/>
                </a:lnTo>
                <a:lnTo>
                  <a:pt x="77977" y="336550"/>
                </a:lnTo>
                <a:lnTo>
                  <a:pt x="80137" y="318897"/>
                </a:lnTo>
                <a:lnTo>
                  <a:pt x="82676" y="302641"/>
                </a:lnTo>
                <a:lnTo>
                  <a:pt x="85343" y="287782"/>
                </a:lnTo>
                <a:lnTo>
                  <a:pt x="88264" y="274320"/>
                </a:lnTo>
                <a:lnTo>
                  <a:pt x="91312" y="262763"/>
                </a:lnTo>
                <a:lnTo>
                  <a:pt x="94106" y="253365"/>
                </a:lnTo>
                <a:lnTo>
                  <a:pt x="97154" y="245999"/>
                </a:lnTo>
                <a:lnTo>
                  <a:pt x="100148" y="241314"/>
                </a:lnTo>
                <a:lnTo>
                  <a:pt x="101600" y="241046"/>
                </a:lnTo>
                <a:lnTo>
                  <a:pt x="104648" y="239649"/>
                </a:lnTo>
                <a:lnTo>
                  <a:pt x="111505" y="234188"/>
                </a:lnTo>
                <a:lnTo>
                  <a:pt x="116586" y="226695"/>
                </a:lnTo>
                <a:lnTo>
                  <a:pt x="122554" y="213106"/>
                </a:lnTo>
                <a:lnTo>
                  <a:pt x="125984" y="202057"/>
                </a:lnTo>
                <a:lnTo>
                  <a:pt x="129159" y="189484"/>
                </a:lnTo>
                <a:lnTo>
                  <a:pt x="132334" y="175006"/>
                </a:lnTo>
                <a:lnTo>
                  <a:pt x="135127" y="159385"/>
                </a:lnTo>
                <a:lnTo>
                  <a:pt x="137794" y="142367"/>
                </a:lnTo>
                <a:lnTo>
                  <a:pt x="140080" y="124206"/>
                </a:lnTo>
                <a:lnTo>
                  <a:pt x="142239" y="105029"/>
                </a:lnTo>
                <a:lnTo>
                  <a:pt x="143890" y="84963"/>
                </a:lnTo>
                <a:lnTo>
                  <a:pt x="145287" y="64389"/>
                </a:lnTo>
                <a:lnTo>
                  <a:pt x="146303" y="43180"/>
                </a:lnTo>
                <a:lnTo>
                  <a:pt x="147192" y="508"/>
                </a:lnTo>
                <a:lnTo>
                  <a:pt x="121285" y="0"/>
                </a:lnTo>
                <a:lnTo>
                  <a:pt x="120396" y="42672"/>
                </a:lnTo>
                <a:lnTo>
                  <a:pt x="119379" y="63119"/>
                </a:lnTo>
                <a:lnTo>
                  <a:pt x="118110" y="83312"/>
                </a:lnTo>
                <a:lnTo>
                  <a:pt x="116331" y="102743"/>
                </a:lnTo>
                <a:lnTo>
                  <a:pt x="114300" y="121412"/>
                </a:lnTo>
                <a:lnTo>
                  <a:pt x="112013" y="139065"/>
                </a:lnTo>
                <a:lnTo>
                  <a:pt x="109474" y="155448"/>
                </a:lnTo>
                <a:lnTo>
                  <a:pt x="106806" y="170434"/>
                </a:lnTo>
                <a:lnTo>
                  <a:pt x="103886" y="183896"/>
                </a:lnTo>
                <a:lnTo>
                  <a:pt x="101091" y="240157"/>
                </a:lnTo>
                <a:lnTo>
                  <a:pt x="98171" y="241681"/>
                </a:lnTo>
                <a:lnTo>
                  <a:pt x="96392" y="241935"/>
                </a:lnTo>
                <a:lnTo>
                  <a:pt x="95885" y="215773"/>
                </a:lnTo>
                <a:lnTo>
                  <a:pt x="91186" y="217551"/>
                </a:lnTo>
                <a:lnTo>
                  <a:pt x="91999" y="216417"/>
                </a:lnTo>
                <a:lnTo>
                  <a:pt x="90677" y="216662"/>
                </a:lnTo>
                <a:lnTo>
                  <a:pt x="87629" y="218059"/>
                </a:lnTo>
                <a:lnTo>
                  <a:pt x="83947" y="220472"/>
                </a:lnTo>
                <a:lnTo>
                  <a:pt x="81279" y="223012"/>
                </a:lnTo>
                <a:lnTo>
                  <a:pt x="78993" y="225806"/>
                </a:lnTo>
                <a:lnTo>
                  <a:pt x="76326" y="229870"/>
                </a:lnTo>
                <a:lnTo>
                  <a:pt x="74040" y="234442"/>
                </a:lnTo>
                <a:close/>
              </a:path>
              <a:path w="147192" h="457453">
                <a:moveTo>
                  <a:pt x="59082" y="406075"/>
                </a:moveTo>
                <a:lnTo>
                  <a:pt x="60071" y="282194"/>
                </a:lnTo>
                <a:lnTo>
                  <a:pt x="57150" y="297942"/>
                </a:lnTo>
                <a:lnTo>
                  <a:pt x="54610" y="314960"/>
                </a:lnTo>
                <a:lnTo>
                  <a:pt x="52197" y="333248"/>
                </a:lnTo>
                <a:lnTo>
                  <a:pt x="50164" y="352425"/>
                </a:lnTo>
                <a:lnTo>
                  <a:pt x="48387" y="372364"/>
                </a:lnTo>
                <a:lnTo>
                  <a:pt x="47516" y="385262"/>
                </a:lnTo>
                <a:lnTo>
                  <a:pt x="59082" y="406075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24200" y="2514600"/>
            <a:ext cx="1248155" cy="5532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623824"/>
            <a:ext cx="7446401" cy="56807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 Middle</a:t>
            </a:r>
            <a:endParaRPr sz="4000">
              <a:latin typeface="Calibri"/>
              <a:cs typeface="Calibri"/>
            </a:endParaRPr>
          </a:p>
          <a:p>
            <a:pPr marL="373888" marR="48854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end_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ll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m,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m</a:t>
            </a:r>
            <a:r>
              <a:rPr sz="2000" spc="-9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d_d</a:t>
            </a:r>
            <a:r>
              <a:rPr sz="2000" spc="-19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a)</a:t>
            </a:r>
            <a:r>
              <a:rPr sz="2000" spc="1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9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 num=1</a:t>
            </a:r>
            <a:r>
              <a:rPr sz="2000" spc="9" dirty="0" smtClean="0">
                <a:latin typeface="Calibri"/>
                <a:cs typeface="Calibri"/>
              </a:rPr>
              <a:t>0</a:t>
            </a:r>
            <a:r>
              <a:rPr sz="2000" spc="0" dirty="0" smtClean="0">
                <a:latin typeface="Calibri"/>
                <a:cs typeface="Calibri"/>
              </a:rPr>
              <a:t>,</a:t>
            </a:r>
            <a:r>
              <a:rPr sz="2000" spc="-4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i</a:t>
            </a:r>
            <a:r>
              <a:rPr sz="2000" spc="0" dirty="0" smtClean="0">
                <a:latin typeface="Calibri"/>
                <a:cs typeface="Calibri"/>
              </a:rPr>
              <a:t>d_d</a:t>
            </a:r>
            <a:r>
              <a:rPr sz="2000" spc="-19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a</a:t>
            </a:r>
            <a:r>
              <a:rPr sz="2000" spc="0" dirty="0" smtClean="0">
                <a:latin typeface="Calibri"/>
                <a:cs typeface="Calibri"/>
              </a:rPr>
              <a:t>=9</a:t>
            </a:r>
            <a:endParaRPr sz="200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546404" marR="2067443" algn="just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 ma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loc (si</a:t>
            </a:r>
            <a:r>
              <a:rPr sz="3000" spc="-54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546404" marR="5275091" algn="just">
              <a:lnSpc>
                <a:spcPct val="99995"/>
              </a:lnSpc>
            </a:pP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19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  <a:p>
            <a:pPr marL="546404" marR="3596869" algn="just">
              <a:lnSpc>
                <a:spcPts val="2410"/>
              </a:lnSpc>
              <a:spcBef>
                <a:spcPts val="120"/>
              </a:spcBef>
            </a:pPr>
            <a:r>
              <a:rPr sz="3000" spc="-34" baseline="1365" dirty="0" smtClean="0">
                <a:latin typeface="Calibri"/>
                <a:cs typeface="Calibri"/>
              </a:rPr>
              <a:t>f</a:t>
            </a:r>
            <a:r>
              <a:rPr sz="3000" spc="0" baseline="1365" dirty="0" smtClean="0">
                <a:latin typeface="Calibri"/>
                <a:cs typeface="Calibri"/>
              </a:rPr>
              <a:t>or(t=head; t!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NULL;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831341" marR="76123">
              <a:lnSpc>
                <a:spcPts val="2415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if(t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a==m</a:t>
            </a:r>
            <a:r>
              <a:rPr sz="3000" spc="-9" baseline="1365" dirty="0" smtClean="0">
                <a:latin typeface="Calibri"/>
                <a:cs typeface="Calibri"/>
              </a:rPr>
              <a:t>i</a:t>
            </a:r>
            <a:r>
              <a:rPr sz="3000" spc="0" baseline="1365" dirty="0" smtClean="0">
                <a:latin typeface="Calibri"/>
                <a:cs typeface="Calibri"/>
              </a:rPr>
              <a:t>d_d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a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1288542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b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eak;</a:t>
            </a:r>
            <a:endParaRPr sz="2000">
              <a:latin typeface="Calibri"/>
              <a:cs typeface="Calibri"/>
            </a:endParaRPr>
          </a:p>
          <a:p>
            <a:pPr marL="660704" marR="76123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60704" marR="4915621">
              <a:lnSpc>
                <a:spcPct val="99995"/>
              </a:lnSpc>
            </a:pP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; 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=t; 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=n; 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488492" marR="6839702" algn="just">
              <a:lnSpc>
                <a:spcPts val="2395"/>
              </a:lnSpc>
              <a:spcBef>
                <a:spcPts val="119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1524000" y="4038600"/>
            <a:ext cx="7001256" cy="961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52600" y="3962400"/>
            <a:ext cx="166116" cy="403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134362" y="4115562"/>
            <a:ext cx="152400" cy="152400"/>
          </a:xfrm>
          <a:custGeom>
            <a:avLst/>
            <a:gdLst/>
            <a:ahLst/>
            <a:cxnLst/>
            <a:rect l="l" t="t" r="r" b="b"/>
            <a:pathLst>
              <a:path w="152400" h="152400">
                <a:moveTo>
                  <a:pt x="152400" y="0"/>
                </a:moveTo>
                <a:lnTo>
                  <a:pt x="0" y="1524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10000" y="3962400"/>
            <a:ext cx="504444" cy="4099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505962" y="4420362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800" y="0"/>
                </a:moveTo>
                <a:lnTo>
                  <a:pt x="0" y="3048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505962" y="4420362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0"/>
                </a:moveTo>
                <a:lnTo>
                  <a:pt x="304800" y="3048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905762" y="4039362"/>
            <a:ext cx="1524000" cy="1600200"/>
          </a:xfrm>
          <a:custGeom>
            <a:avLst/>
            <a:gdLst/>
            <a:ahLst/>
            <a:cxnLst/>
            <a:rect l="l" t="t" r="r" b="b"/>
            <a:pathLst>
              <a:path w="1524000" h="1600200">
                <a:moveTo>
                  <a:pt x="1524000" y="0"/>
                </a:moveTo>
                <a:lnTo>
                  <a:pt x="0" y="1600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981962" y="3963162"/>
            <a:ext cx="1447800" cy="1676400"/>
          </a:xfrm>
          <a:custGeom>
            <a:avLst/>
            <a:gdLst/>
            <a:ahLst/>
            <a:cxnLst/>
            <a:rect l="l" t="t" r="r" b="b"/>
            <a:pathLst>
              <a:path w="1447800" h="1676400">
                <a:moveTo>
                  <a:pt x="0" y="0"/>
                </a:moveTo>
                <a:lnTo>
                  <a:pt x="1447800" y="16764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623824"/>
            <a:ext cx="438907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94959" y="623824"/>
            <a:ext cx="219034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740" y="1756537"/>
            <a:ext cx="2305422" cy="2109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3808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del_beg_dll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()</a:t>
            </a:r>
            <a:endParaRPr sz="2000">
              <a:latin typeface="Calibri"/>
              <a:cs typeface="Calibri"/>
            </a:endParaRPr>
          </a:p>
          <a:p>
            <a:pPr marL="69087" marR="33808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97992" marR="1173169" algn="just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297992" algn="just">
              <a:lnSpc>
                <a:spcPct val="99792"/>
              </a:lnSpc>
            </a:pPr>
            <a:r>
              <a:rPr sz="2000" spc="0" dirty="0" smtClean="0">
                <a:latin typeface="Calibri"/>
                <a:cs typeface="Calibri"/>
              </a:rPr>
              <a:t>head</a:t>
            </a:r>
            <a:r>
              <a:rPr sz="2000" spc="4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hea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; hea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=NUL</a:t>
            </a:r>
            <a:r>
              <a:rPr sz="2000" spc="-4" dirty="0" smtClean="0">
                <a:latin typeface="Calibri"/>
                <a:cs typeface="Calibri"/>
              </a:rPr>
              <a:t>L</a:t>
            </a:r>
            <a:r>
              <a:rPr sz="2000" spc="0" dirty="0" smtClean="0">
                <a:latin typeface="Calibri"/>
                <a:cs typeface="Calibri"/>
              </a:rPr>
              <a:t>; f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ee(t</a:t>
            </a:r>
            <a:r>
              <a:rPr sz="2000" spc="4" dirty="0" smtClean="0">
                <a:latin typeface="Calibri"/>
                <a:cs typeface="Calibri"/>
              </a:rPr>
              <a:t>)</a:t>
            </a:r>
            <a:r>
              <a:rPr sz="2000" spc="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304" marR="33808">
              <a:lnSpc>
                <a:spcPts val="241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88794" y="5638749"/>
            <a:ext cx="89376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 is f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ee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838200" y="4878324"/>
            <a:ext cx="5943600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15328" y="4876800"/>
            <a:ext cx="2171700" cy="1057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05000" y="4724400"/>
            <a:ext cx="199644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57600" y="4724400"/>
            <a:ext cx="199644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867400" y="4724400"/>
            <a:ext cx="199644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96200" y="4724400"/>
            <a:ext cx="199644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077961" y="4801362"/>
            <a:ext cx="152400" cy="304800"/>
          </a:xfrm>
          <a:custGeom>
            <a:avLst/>
            <a:gdLst/>
            <a:ahLst/>
            <a:cxnLst/>
            <a:rect l="l" t="t" r="r" b="b"/>
            <a:pathLst>
              <a:path w="152400" h="304800">
                <a:moveTo>
                  <a:pt x="152400" y="0"/>
                </a:moveTo>
                <a:lnTo>
                  <a:pt x="0" y="3048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96000" y="4724400"/>
            <a:ext cx="313944" cy="4663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325362" y="5258562"/>
            <a:ext cx="380999" cy="457200"/>
          </a:xfrm>
          <a:custGeom>
            <a:avLst/>
            <a:gdLst/>
            <a:ahLst/>
            <a:cxnLst/>
            <a:rect l="l" t="t" r="r" b="b"/>
            <a:pathLst>
              <a:path w="380999" h="457200">
                <a:moveTo>
                  <a:pt x="380999" y="0"/>
                </a:moveTo>
                <a:lnTo>
                  <a:pt x="0" y="4572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325362" y="5258562"/>
            <a:ext cx="380999" cy="457200"/>
          </a:xfrm>
          <a:custGeom>
            <a:avLst/>
            <a:gdLst/>
            <a:ahLst/>
            <a:cxnLst/>
            <a:rect l="l" t="t" r="r" b="b"/>
            <a:pathLst>
              <a:path w="380999" h="457200">
                <a:moveTo>
                  <a:pt x="0" y="0"/>
                </a:moveTo>
                <a:lnTo>
                  <a:pt x="380999" y="45720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623824"/>
            <a:ext cx="4351010" cy="4156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373888" marR="38061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del_</a:t>
            </a:r>
            <a:r>
              <a:rPr sz="2000" spc="-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_dll </a:t>
            </a:r>
            <a:r>
              <a:rPr sz="2000" spc="4" dirty="0" smtClean="0">
                <a:latin typeface="Calibri"/>
                <a:cs typeface="Calibri"/>
              </a:rPr>
              <a:t>()</a:t>
            </a:r>
            <a:endParaRPr sz="200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</a:t>
            </a:r>
            <a:r>
              <a:rPr sz="3000" spc="-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NULL)</a:t>
            </a:r>
            <a:endParaRPr sz="2000">
              <a:latin typeface="Calibri"/>
              <a:cs typeface="Calibri"/>
            </a:endParaRPr>
          </a:p>
          <a:p>
            <a:pPr marL="660704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774954" marR="38061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717092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10"/>
              </a:lnSpc>
              <a:spcBef>
                <a:spcPts val="1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</a:t>
            </a:r>
            <a:r>
              <a:rPr sz="3000" spc="-4" baseline="1365" dirty="0" smtClean="0">
                <a:latin typeface="Calibri"/>
                <a:cs typeface="Calibri"/>
              </a:rPr>
              <a:t>i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-9" baseline="1365" dirty="0" smtClean="0">
                <a:latin typeface="Calibri"/>
                <a:cs typeface="Calibri"/>
              </a:rPr>
              <a:t>=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</a:t>
            </a:r>
            <a:r>
              <a:rPr sz="3000" spc="-4" baseline="1365" dirty="0" smtClean="0">
                <a:latin typeface="Calibri"/>
                <a:cs typeface="Calibri"/>
              </a:rPr>
              <a:t>il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p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v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r>
              <a:rPr sz="3000" spc="4" baseline="1365" dirty="0" smtClean="0">
                <a:latin typeface="Calibri"/>
                <a:cs typeface="Calibri"/>
              </a:rPr>
              <a:t>/</a:t>
            </a:r>
            <a:r>
              <a:rPr sz="3000" spc="0" baseline="1365" dirty="0" smtClean="0">
                <a:latin typeface="Calibri"/>
                <a:cs typeface="Calibri"/>
              </a:rPr>
              <a:t>/</a:t>
            </a:r>
            <a:r>
              <a:rPr sz="3000" spc="-19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</a:t>
            </a:r>
            <a:r>
              <a:rPr sz="3000" spc="-4" baseline="1365" dirty="0" smtClean="0">
                <a:latin typeface="Calibri"/>
                <a:cs typeface="Calibri"/>
              </a:rPr>
              <a:t>i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p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v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ee(t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32104" marR="38061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4959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19200" y="5334000"/>
            <a:ext cx="1414272" cy="10195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67000" y="5486400"/>
            <a:ext cx="2651760" cy="804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47800" y="5181600"/>
            <a:ext cx="210312" cy="4389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10000" y="5181600"/>
            <a:ext cx="210312" cy="4389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71038" y="5639562"/>
            <a:ext cx="153162" cy="229387"/>
          </a:xfrm>
          <a:custGeom>
            <a:avLst/>
            <a:gdLst/>
            <a:ahLst/>
            <a:cxnLst/>
            <a:rect l="l" t="t" r="r" b="b"/>
            <a:pathLst>
              <a:path w="153162" h="229387">
                <a:moveTo>
                  <a:pt x="153162" y="0"/>
                </a:moveTo>
                <a:lnTo>
                  <a:pt x="0" y="229387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953762" y="5868162"/>
            <a:ext cx="153162" cy="229387"/>
          </a:xfrm>
          <a:custGeom>
            <a:avLst/>
            <a:gdLst/>
            <a:ahLst/>
            <a:cxnLst/>
            <a:rect l="l" t="t" r="r" b="b"/>
            <a:pathLst>
              <a:path w="153162" h="229387">
                <a:moveTo>
                  <a:pt x="153162" y="0"/>
                </a:moveTo>
                <a:lnTo>
                  <a:pt x="0" y="229387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86762" y="5868162"/>
            <a:ext cx="228600" cy="1587"/>
          </a:xfrm>
          <a:custGeom>
            <a:avLst/>
            <a:gdLst/>
            <a:ahLst/>
            <a:cxnLst/>
            <a:rect l="l" t="t" r="r" b="b"/>
            <a:pathLst>
              <a:path w="228600" h="1587">
                <a:moveTo>
                  <a:pt x="0" y="0"/>
                </a:moveTo>
                <a:lnTo>
                  <a:pt x="228600" y="1587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10200" y="5257800"/>
            <a:ext cx="3496055" cy="10104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63362" y="5868162"/>
            <a:ext cx="228600" cy="1587"/>
          </a:xfrm>
          <a:custGeom>
            <a:avLst/>
            <a:gdLst/>
            <a:ahLst/>
            <a:cxnLst/>
            <a:rect l="l" t="t" r="r" b="b"/>
            <a:pathLst>
              <a:path w="228600" h="1587">
                <a:moveTo>
                  <a:pt x="0" y="0"/>
                </a:moveTo>
                <a:lnTo>
                  <a:pt x="228600" y="1587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99538" y="4888230"/>
            <a:ext cx="3611879" cy="794004"/>
          </a:xfrm>
          <a:custGeom>
            <a:avLst/>
            <a:gdLst/>
            <a:ahLst/>
            <a:cxnLst/>
            <a:rect l="l" t="t" r="r" b="b"/>
            <a:pathLst>
              <a:path w="3611879" h="794003">
                <a:moveTo>
                  <a:pt x="0" y="794004"/>
                </a:moveTo>
                <a:lnTo>
                  <a:pt x="11389" y="785411"/>
                </a:lnTo>
                <a:lnTo>
                  <a:pt x="22079" y="777287"/>
                </a:lnTo>
                <a:lnTo>
                  <a:pt x="32225" y="769574"/>
                </a:lnTo>
                <a:lnTo>
                  <a:pt x="41984" y="762215"/>
                </a:lnTo>
                <a:lnTo>
                  <a:pt x="51511" y="755154"/>
                </a:lnTo>
                <a:lnTo>
                  <a:pt x="60963" y="748331"/>
                </a:lnTo>
                <a:lnTo>
                  <a:pt x="70495" y="741692"/>
                </a:lnTo>
                <a:lnTo>
                  <a:pt x="80264" y="735178"/>
                </a:lnTo>
                <a:lnTo>
                  <a:pt x="90427" y="728733"/>
                </a:lnTo>
                <a:lnTo>
                  <a:pt x="101139" y="722299"/>
                </a:lnTo>
                <a:lnTo>
                  <a:pt x="112556" y="715819"/>
                </a:lnTo>
                <a:lnTo>
                  <a:pt x="124835" y="709237"/>
                </a:lnTo>
                <a:lnTo>
                  <a:pt x="134874" y="704113"/>
                </a:lnTo>
                <a:lnTo>
                  <a:pt x="146537" y="699238"/>
                </a:lnTo>
                <a:lnTo>
                  <a:pt x="158658" y="695404"/>
                </a:lnTo>
                <a:lnTo>
                  <a:pt x="170930" y="691889"/>
                </a:lnTo>
                <a:lnTo>
                  <a:pt x="179831" y="689102"/>
                </a:lnTo>
                <a:lnTo>
                  <a:pt x="188439" y="679663"/>
                </a:lnTo>
                <a:lnTo>
                  <a:pt x="196909" y="670032"/>
                </a:lnTo>
                <a:lnTo>
                  <a:pt x="206265" y="661520"/>
                </a:lnTo>
                <a:lnTo>
                  <a:pt x="209804" y="659130"/>
                </a:lnTo>
                <a:lnTo>
                  <a:pt x="220993" y="654930"/>
                </a:lnTo>
                <a:lnTo>
                  <a:pt x="233194" y="652778"/>
                </a:lnTo>
                <a:lnTo>
                  <a:pt x="244942" y="650054"/>
                </a:lnTo>
                <a:lnTo>
                  <a:pt x="254762" y="644144"/>
                </a:lnTo>
                <a:lnTo>
                  <a:pt x="260464" y="634433"/>
                </a:lnTo>
                <a:lnTo>
                  <a:pt x="262949" y="622790"/>
                </a:lnTo>
                <a:lnTo>
                  <a:pt x="264963" y="610766"/>
                </a:lnTo>
                <a:lnTo>
                  <a:pt x="269252" y="599916"/>
                </a:lnTo>
                <a:lnTo>
                  <a:pt x="281173" y="583545"/>
                </a:lnTo>
                <a:lnTo>
                  <a:pt x="290928" y="571003"/>
                </a:lnTo>
                <a:lnTo>
                  <a:pt x="299470" y="561109"/>
                </a:lnTo>
                <a:lnTo>
                  <a:pt x="307253" y="553410"/>
                </a:lnTo>
                <a:lnTo>
                  <a:pt x="314735" y="547453"/>
                </a:lnTo>
                <a:lnTo>
                  <a:pt x="322370" y="542787"/>
                </a:lnTo>
                <a:lnTo>
                  <a:pt x="330616" y="538959"/>
                </a:lnTo>
                <a:lnTo>
                  <a:pt x="339927" y="535517"/>
                </a:lnTo>
                <a:lnTo>
                  <a:pt x="350760" y="532008"/>
                </a:lnTo>
                <a:lnTo>
                  <a:pt x="363571" y="527981"/>
                </a:lnTo>
                <a:lnTo>
                  <a:pt x="374650" y="524383"/>
                </a:lnTo>
                <a:lnTo>
                  <a:pt x="385124" y="517062"/>
                </a:lnTo>
                <a:lnTo>
                  <a:pt x="395914" y="510098"/>
                </a:lnTo>
                <a:lnTo>
                  <a:pt x="406678" y="503120"/>
                </a:lnTo>
                <a:lnTo>
                  <a:pt x="417074" y="495764"/>
                </a:lnTo>
                <a:lnTo>
                  <a:pt x="426762" y="487660"/>
                </a:lnTo>
                <a:lnTo>
                  <a:pt x="434594" y="479425"/>
                </a:lnTo>
                <a:lnTo>
                  <a:pt x="440228" y="468903"/>
                </a:lnTo>
                <a:lnTo>
                  <a:pt x="443105" y="456910"/>
                </a:lnTo>
                <a:lnTo>
                  <a:pt x="445625" y="444678"/>
                </a:lnTo>
                <a:lnTo>
                  <a:pt x="449580" y="434467"/>
                </a:lnTo>
                <a:lnTo>
                  <a:pt x="456218" y="423622"/>
                </a:lnTo>
                <a:lnTo>
                  <a:pt x="463401" y="413134"/>
                </a:lnTo>
                <a:lnTo>
                  <a:pt x="471019" y="402943"/>
                </a:lnTo>
                <a:lnTo>
                  <a:pt x="478960" y="392990"/>
                </a:lnTo>
                <a:lnTo>
                  <a:pt x="487112" y="383216"/>
                </a:lnTo>
                <a:lnTo>
                  <a:pt x="494538" y="374523"/>
                </a:lnTo>
                <a:lnTo>
                  <a:pt x="504888" y="362694"/>
                </a:lnTo>
                <a:lnTo>
                  <a:pt x="513729" y="353078"/>
                </a:lnTo>
                <a:lnTo>
                  <a:pt x="521381" y="345285"/>
                </a:lnTo>
                <a:lnTo>
                  <a:pt x="528166" y="338923"/>
                </a:lnTo>
                <a:lnTo>
                  <a:pt x="534403" y="333601"/>
                </a:lnTo>
                <a:lnTo>
                  <a:pt x="540414" y="328928"/>
                </a:lnTo>
                <a:lnTo>
                  <a:pt x="546520" y="324513"/>
                </a:lnTo>
                <a:lnTo>
                  <a:pt x="553040" y="319965"/>
                </a:lnTo>
                <a:lnTo>
                  <a:pt x="560296" y="314892"/>
                </a:lnTo>
                <a:lnTo>
                  <a:pt x="568609" y="308905"/>
                </a:lnTo>
                <a:lnTo>
                  <a:pt x="578299" y="301611"/>
                </a:lnTo>
                <a:lnTo>
                  <a:pt x="589687" y="292619"/>
                </a:lnTo>
                <a:lnTo>
                  <a:pt x="599439" y="284607"/>
                </a:lnTo>
                <a:lnTo>
                  <a:pt x="608439" y="275560"/>
                </a:lnTo>
                <a:lnTo>
                  <a:pt x="616773" y="265794"/>
                </a:lnTo>
                <a:lnTo>
                  <a:pt x="625897" y="257049"/>
                </a:lnTo>
                <a:lnTo>
                  <a:pt x="638867" y="250000"/>
                </a:lnTo>
                <a:lnTo>
                  <a:pt x="650557" y="245831"/>
                </a:lnTo>
                <a:lnTo>
                  <a:pt x="663977" y="242105"/>
                </a:lnTo>
                <a:lnTo>
                  <a:pt x="678622" y="238799"/>
                </a:lnTo>
                <a:lnTo>
                  <a:pt x="693983" y="235890"/>
                </a:lnTo>
                <a:lnTo>
                  <a:pt x="709557" y="233354"/>
                </a:lnTo>
                <a:lnTo>
                  <a:pt x="724837" y="231169"/>
                </a:lnTo>
                <a:lnTo>
                  <a:pt x="739317" y="229310"/>
                </a:lnTo>
                <a:lnTo>
                  <a:pt x="752490" y="227756"/>
                </a:lnTo>
                <a:lnTo>
                  <a:pt x="763852" y="226482"/>
                </a:lnTo>
                <a:lnTo>
                  <a:pt x="772897" y="225466"/>
                </a:lnTo>
                <a:lnTo>
                  <a:pt x="779117" y="224685"/>
                </a:lnTo>
                <a:lnTo>
                  <a:pt x="795436" y="219272"/>
                </a:lnTo>
                <a:lnTo>
                  <a:pt x="807386" y="215261"/>
                </a:lnTo>
                <a:lnTo>
                  <a:pt x="815686" y="212468"/>
                </a:lnTo>
                <a:lnTo>
                  <a:pt x="820898" y="210732"/>
                </a:lnTo>
                <a:lnTo>
                  <a:pt x="823587" y="209891"/>
                </a:lnTo>
                <a:lnTo>
                  <a:pt x="824315" y="209783"/>
                </a:lnTo>
                <a:lnTo>
                  <a:pt x="823646" y="210247"/>
                </a:lnTo>
                <a:lnTo>
                  <a:pt x="822145" y="211121"/>
                </a:lnTo>
                <a:lnTo>
                  <a:pt x="820373" y="212244"/>
                </a:lnTo>
                <a:lnTo>
                  <a:pt x="818895" y="213455"/>
                </a:lnTo>
                <a:lnTo>
                  <a:pt x="818275" y="214591"/>
                </a:lnTo>
                <a:lnTo>
                  <a:pt x="819075" y="215491"/>
                </a:lnTo>
                <a:lnTo>
                  <a:pt x="821860" y="215994"/>
                </a:lnTo>
                <a:lnTo>
                  <a:pt x="827192" y="215938"/>
                </a:lnTo>
                <a:lnTo>
                  <a:pt x="835636" y="215161"/>
                </a:lnTo>
                <a:lnTo>
                  <a:pt x="847754" y="213503"/>
                </a:lnTo>
                <a:lnTo>
                  <a:pt x="864110" y="210801"/>
                </a:lnTo>
                <a:lnTo>
                  <a:pt x="885269" y="206893"/>
                </a:lnTo>
                <a:lnTo>
                  <a:pt x="911792" y="201620"/>
                </a:lnTo>
                <a:lnTo>
                  <a:pt x="944245" y="194818"/>
                </a:lnTo>
                <a:lnTo>
                  <a:pt x="956525" y="191674"/>
                </a:lnTo>
                <a:lnTo>
                  <a:pt x="968604" y="187816"/>
                </a:lnTo>
                <a:lnTo>
                  <a:pt x="980552" y="183488"/>
                </a:lnTo>
                <a:lnTo>
                  <a:pt x="992441" y="178934"/>
                </a:lnTo>
                <a:lnTo>
                  <a:pt x="1004342" y="174397"/>
                </a:lnTo>
                <a:lnTo>
                  <a:pt x="1016327" y="170122"/>
                </a:lnTo>
                <a:lnTo>
                  <a:pt x="1028467" y="166352"/>
                </a:lnTo>
                <a:lnTo>
                  <a:pt x="1034161" y="164846"/>
                </a:lnTo>
                <a:lnTo>
                  <a:pt x="1094104" y="149860"/>
                </a:lnTo>
                <a:lnTo>
                  <a:pt x="1104527" y="142545"/>
                </a:lnTo>
                <a:lnTo>
                  <a:pt x="1114837" y="135054"/>
                </a:lnTo>
                <a:lnTo>
                  <a:pt x="1125303" y="127843"/>
                </a:lnTo>
                <a:lnTo>
                  <a:pt x="1136191" y="121365"/>
                </a:lnTo>
                <a:lnTo>
                  <a:pt x="1139063" y="119888"/>
                </a:lnTo>
                <a:lnTo>
                  <a:pt x="1150748" y="115033"/>
                </a:lnTo>
                <a:lnTo>
                  <a:pt x="1162902" y="111309"/>
                </a:lnTo>
                <a:lnTo>
                  <a:pt x="1175173" y="107820"/>
                </a:lnTo>
                <a:lnTo>
                  <a:pt x="1184021" y="104902"/>
                </a:lnTo>
                <a:lnTo>
                  <a:pt x="1198294" y="99424"/>
                </a:lnTo>
                <a:lnTo>
                  <a:pt x="1211174" y="94297"/>
                </a:lnTo>
                <a:lnTo>
                  <a:pt x="1222983" y="89473"/>
                </a:lnTo>
                <a:lnTo>
                  <a:pt x="1234042" y="84906"/>
                </a:lnTo>
                <a:lnTo>
                  <a:pt x="1244676" y="80549"/>
                </a:lnTo>
                <a:lnTo>
                  <a:pt x="1255207" y="76356"/>
                </a:lnTo>
                <a:lnTo>
                  <a:pt x="1265957" y="72278"/>
                </a:lnTo>
                <a:lnTo>
                  <a:pt x="1277250" y="68270"/>
                </a:lnTo>
                <a:lnTo>
                  <a:pt x="1289407" y="64284"/>
                </a:lnTo>
                <a:lnTo>
                  <a:pt x="1302753" y="60275"/>
                </a:lnTo>
                <a:lnTo>
                  <a:pt x="1316180" y="56643"/>
                </a:lnTo>
                <a:lnTo>
                  <a:pt x="1328528" y="53652"/>
                </a:lnTo>
                <a:lnTo>
                  <a:pt x="1340899" y="50766"/>
                </a:lnTo>
                <a:lnTo>
                  <a:pt x="1353240" y="47780"/>
                </a:lnTo>
                <a:lnTo>
                  <a:pt x="1363852" y="44958"/>
                </a:lnTo>
                <a:lnTo>
                  <a:pt x="1376941" y="41061"/>
                </a:lnTo>
                <a:lnTo>
                  <a:pt x="1387550" y="37638"/>
                </a:lnTo>
                <a:lnTo>
                  <a:pt x="1396201" y="34629"/>
                </a:lnTo>
                <a:lnTo>
                  <a:pt x="1403417" y="31974"/>
                </a:lnTo>
                <a:lnTo>
                  <a:pt x="1409724" y="29614"/>
                </a:lnTo>
                <a:lnTo>
                  <a:pt x="1415642" y="27489"/>
                </a:lnTo>
                <a:lnTo>
                  <a:pt x="1428410" y="23711"/>
                </a:lnTo>
                <a:lnTo>
                  <a:pt x="1436306" y="21938"/>
                </a:lnTo>
                <a:lnTo>
                  <a:pt x="1445907" y="20164"/>
                </a:lnTo>
                <a:lnTo>
                  <a:pt x="1457738" y="18329"/>
                </a:lnTo>
                <a:lnTo>
                  <a:pt x="1472320" y="16374"/>
                </a:lnTo>
                <a:lnTo>
                  <a:pt x="1483740" y="14986"/>
                </a:lnTo>
                <a:lnTo>
                  <a:pt x="1496350" y="13567"/>
                </a:lnTo>
                <a:lnTo>
                  <a:pt x="1508974" y="12254"/>
                </a:lnTo>
                <a:lnTo>
                  <a:pt x="1521609" y="11033"/>
                </a:lnTo>
                <a:lnTo>
                  <a:pt x="1534254" y="9892"/>
                </a:lnTo>
                <a:lnTo>
                  <a:pt x="1546909" y="8820"/>
                </a:lnTo>
                <a:lnTo>
                  <a:pt x="1559570" y="7803"/>
                </a:lnTo>
                <a:lnTo>
                  <a:pt x="1572237" y="6830"/>
                </a:lnTo>
                <a:lnTo>
                  <a:pt x="1584908" y="5889"/>
                </a:lnTo>
                <a:lnTo>
                  <a:pt x="1597581" y="4967"/>
                </a:lnTo>
                <a:lnTo>
                  <a:pt x="1610255" y="4051"/>
                </a:lnTo>
                <a:lnTo>
                  <a:pt x="1622928" y="3131"/>
                </a:lnTo>
                <a:lnTo>
                  <a:pt x="1635599" y="2193"/>
                </a:lnTo>
                <a:lnTo>
                  <a:pt x="1648265" y="1226"/>
                </a:lnTo>
                <a:lnTo>
                  <a:pt x="1660926" y="217"/>
                </a:lnTo>
                <a:lnTo>
                  <a:pt x="1663573" y="0"/>
                </a:lnTo>
                <a:lnTo>
                  <a:pt x="1676196" y="1315"/>
                </a:lnTo>
                <a:lnTo>
                  <a:pt x="1688817" y="2731"/>
                </a:lnTo>
                <a:lnTo>
                  <a:pt x="1701435" y="4216"/>
                </a:lnTo>
                <a:lnTo>
                  <a:pt x="1714054" y="5734"/>
                </a:lnTo>
                <a:lnTo>
                  <a:pt x="1726674" y="7253"/>
                </a:lnTo>
                <a:lnTo>
                  <a:pt x="1739298" y="8739"/>
                </a:lnTo>
                <a:lnTo>
                  <a:pt x="1751928" y="10156"/>
                </a:lnTo>
                <a:lnTo>
                  <a:pt x="1764565" y="11473"/>
                </a:lnTo>
                <a:lnTo>
                  <a:pt x="1777211" y="12654"/>
                </a:lnTo>
                <a:lnTo>
                  <a:pt x="1789869" y="13667"/>
                </a:lnTo>
                <a:lnTo>
                  <a:pt x="1802539" y="14477"/>
                </a:lnTo>
                <a:lnTo>
                  <a:pt x="1845654" y="16045"/>
                </a:lnTo>
                <a:lnTo>
                  <a:pt x="1877891" y="16814"/>
                </a:lnTo>
                <a:lnTo>
                  <a:pt x="1910139" y="17336"/>
                </a:lnTo>
                <a:lnTo>
                  <a:pt x="1942397" y="17654"/>
                </a:lnTo>
                <a:lnTo>
                  <a:pt x="1974663" y="17809"/>
                </a:lnTo>
                <a:lnTo>
                  <a:pt x="2006933" y="17846"/>
                </a:lnTo>
                <a:lnTo>
                  <a:pt x="2039206" y="17808"/>
                </a:lnTo>
                <a:lnTo>
                  <a:pt x="2071478" y="17737"/>
                </a:lnTo>
                <a:lnTo>
                  <a:pt x="2103748" y="17676"/>
                </a:lnTo>
                <a:lnTo>
                  <a:pt x="2136012" y="17668"/>
                </a:lnTo>
                <a:lnTo>
                  <a:pt x="2168269" y="17757"/>
                </a:lnTo>
                <a:lnTo>
                  <a:pt x="2200516" y="17985"/>
                </a:lnTo>
                <a:lnTo>
                  <a:pt x="2232751" y="18395"/>
                </a:lnTo>
                <a:lnTo>
                  <a:pt x="2264970" y="19030"/>
                </a:lnTo>
                <a:lnTo>
                  <a:pt x="2297172" y="19933"/>
                </a:lnTo>
                <a:lnTo>
                  <a:pt x="2329353" y="21147"/>
                </a:lnTo>
                <a:lnTo>
                  <a:pt x="2361512" y="22714"/>
                </a:lnTo>
                <a:lnTo>
                  <a:pt x="2393647" y="24679"/>
                </a:lnTo>
                <a:lnTo>
                  <a:pt x="2425754" y="27084"/>
                </a:lnTo>
                <a:lnTo>
                  <a:pt x="2457831" y="29972"/>
                </a:lnTo>
                <a:lnTo>
                  <a:pt x="2482069" y="35995"/>
                </a:lnTo>
                <a:lnTo>
                  <a:pt x="2504668" y="47397"/>
                </a:lnTo>
                <a:lnTo>
                  <a:pt x="2526477" y="61537"/>
                </a:lnTo>
                <a:lnTo>
                  <a:pt x="2537352" y="68809"/>
                </a:lnTo>
                <a:lnTo>
                  <a:pt x="2548348" y="75777"/>
                </a:lnTo>
                <a:lnTo>
                  <a:pt x="2559572" y="82109"/>
                </a:lnTo>
                <a:lnTo>
                  <a:pt x="2571130" y="87477"/>
                </a:lnTo>
                <a:lnTo>
                  <a:pt x="2577719" y="89916"/>
                </a:lnTo>
                <a:lnTo>
                  <a:pt x="2587484" y="93205"/>
                </a:lnTo>
                <a:lnTo>
                  <a:pt x="2599317" y="97200"/>
                </a:lnTo>
                <a:lnTo>
                  <a:pt x="2612570" y="101602"/>
                </a:lnTo>
                <a:lnTo>
                  <a:pt x="2626595" y="106115"/>
                </a:lnTo>
                <a:lnTo>
                  <a:pt x="2640744" y="110442"/>
                </a:lnTo>
                <a:lnTo>
                  <a:pt x="2654369" y="114287"/>
                </a:lnTo>
                <a:lnTo>
                  <a:pt x="2677458" y="119340"/>
                </a:lnTo>
                <a:lnTo>
                  <a:pt x="2705083" y="121146"/>
                </a:lnTo>
                <a:lnTo>
                  <a:pt x="2727551" y="122299"/>
                </a:lnTo>
                <a:lnTo>
                  <a:pt x="2750024" y="123356"/>
                </a:lnTo>
                <a:lnTo>
                  <a:pt x="2772501" y="124323"/>
                </a:lnTo>
                <a:lnTo>
                  <a:pt x="2794982" y="125212"/>
                </a:lnTo>
                <a:lnTo>
                  <a:pt x="2817466" y="126029"/>
                </a:lnTo>
                <a:lnTo>
                  <a:pt x="2839953" y="126784"/>
                </a:lnTo>
                <a:lnTo>
                  <a:pt x="2862442" y="127485"/>
                </a:lnTo>
                <a:lnTo>
                  <a:pt x="2884934" y="128142"/>
                </a:lnTo>
                <a:lnTo>
                  <a:pt x="2907426" y="128762"/>
                </a:lnTo>
                <a:lnTo>
                  <a:pt x="2929920" y="129354"/>
                </a:lnTo>
                <a:lnTo>
                  <a:pt x="2952414" y="129928"/>
                </a:lnTo>
                <a:lnTo>
                  <a:pt x="2974908" y="130491"/>
                </a:lnTo>
                <a:lnTo>
                  <a:pt x="2997402" y="131052"/>
                </a:lnTo>
                <a:lnTo>
                  <a:pt x="3019895" y="131621"/>
                </a:lnTo>
                <a:lnTo>
                  <a:pt x="3042386" y="132205"/>
                </a:lnTo>
                <a:lnTo>
                  <a:pt x="3064875" y="132814"/>
                </a:lnTo>
                <a:lnTo>
                  <a:pt x="3087363" y="133456"/>
                </a:lnTo>
                <a:lnTo>
                  <a:pt x="3109847" y="134140"/>
                </a:lnTo>
                <a:lnTo>
                  <a:pt x="3132328" y="134874"/>
                </a:lnTo>
                <a:lnTo>
                  <a:pt x="3237229" y="239649"/>
                </a:lnTo>
                <a:lnTo>
                  <a:pt x="3327146" y="329565"/>
                </a:lnTo>
                <a:lnTo>
                  <a:pt x="3372104" y="344551"/>
                </a:lnTo>
                <a:lnTo>
                  <a:pt x="3379633" y="354771"/>
                </a:lnTo>
                <a:lnTo>
                  <a:pt x="3387054" y="365093"/>
                </a:lnTo>
                <a:lnTo>
                  <a:pt x="3394479" y="375418"/>
                </a:lnTo>
                <a:lnTo>
                  <a:pt x="3402020" y="385652"/>
                </a:lnTo>
                <a:lnTo>
                  <a:pt x="3409786" y="395696"/>
                </a:lnTo>
                <a:lnTo>
                  <a:pt x="3417062" y="404495"/>
                </a:lnTo>
                <a:lnTo>
                  <a:pt x="3425810" y="413694"/>
                </a:lnTo>
                <a:lnTo>
                  <a:pt x="3435240" y="422292"/>
                </a:lnTo>
                <a:lnTo>
                  <a:pt x="3444787" y="430778"/>
                </a:lnTo>
                <a:lnTo>
                  <a:pt x="3453886" y="439646"/>
                </a:lnTo>
                <a:lnTo>
                  <a:pt x="3462020" y="449453"/>
                </a:lnTo>
                <a:lnTo>
                  <a:pt x="3469932" y="461535"/>
                </a:lnTo>
                <a:lnTo>
                  <a:pt x="3476216" y="472956"/>
                </a:lnTo>
                <a:lnTo>
                  <a:pt x="3481331" y="483841"/>
                </a:lnTo>
                <a:lnTo>
                  <a:pt x="3485736" y="494310"/>
                </a:lnTo>
                <a:lnTo>
                  <a:pt x="3489888" y="504487"/>
                </a:lnTo>
                <a:lnTo>
                  <a:pt x="3494247" y="514496"/>
                </a:lnTo>
                <a:lnTo>
                  <a:pt x="3499270" y="524458"/>
                </a:lnTo>
                <a:lnTo>
                  <a:pt x="3505416" y="534496"/>
                </a:lnTo>
                <a:lnTo>
                  <a:pt x="3513143" y="544734"/>
                </a:lnTo>
                <a:lnTo>
                  <a:pt x="3521964" y="554355"/>
                </a:lnTo>
                <a:lnTo>
                  <a:pt x="3531587" y="562512"/>
                </a:lnTo>
                <a:lnTo>
                  <a:pt x="3542192" y="569502"/>
                </a:lnTo>
                <a:lnTo>
                  <a:pt x="3553244" y="575968"/>
                </a:lnTo>
                <a:lnTo>
                  <a:pt x="3564209" y="582554"/>
                </a:lnTo>
                <a:lnTo>
                  <a:pt x="3566922" y="584327"/>
                </a:lnTo>
                <a:lnTo>
                  <a:pt x="3596894" y="674116"/>
                </a:lnTo>
                <a:lnTo>
                  <a:pt x="3601677" y="686034"/>
                </a:lnTo>
                <a:lnTo>
                  <a:pt x="3606904" y="697889"/>
                </a:lnTo>
                <a:lnTo>
                  <a:pt x="3610833" y="709956"/>
                </a:lnTo>
                <a:lnTo>
                  <a:pt x="3611879" y="719099"/>
                </a:lnTo>
                <a:lnTo>
                  <a:pt x="3611879" y="749058"/>
                </a:lnTo>
              </a:path>
            </a:pathLst>
          </a:custGeom>
          <a:ln w="25907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26658" y="5412486"/>
            <a:ext cx="0" cy="227075"/>
          </a:xfrm>
          <a:custGeom>
            <a:avLst/>
            <a:gdLst/>
            <a:ahLst/>
            <a:cxnLst/>
            <a:rect l="l" t="t" r="r" b="b"/>
            <a:pathLst>
              <a:path h="227075">
                <a:moveTo>
                  <a:pt x="0" y="0"/>
                </a:moveTo>
                <a:lnTo>
                  <a:pt x="0" y="227075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62066" y="5532882"/>
            <a:ext cx="82296" cy="106680"/>
          </a:xfrm>
          <a:custGeom>
            <a:avLst/>
            <a:gdLst/>
            <a:ahLst/>
            <a:cxnLst/>
            <a:rect l="l" t="t" r="r" b="b"/>
            <a:pathLst>
              <a:path w="82296" h="106679">
                <a:moveTo>
                  <a:pt x="0" y="0"/>
                </a:moveTo>
                <a:lnTo>
                  <a:pt x="49403" y="42672"/>
                </a:lnTo>
                <a:lnTo>
                  <a:pt x="57884" y="46694"/>
                </a:lnTo>
                <a:lnTo>
                  <a:pt x="66529" y="50161"/>
                </a:lnTo>
                <a:lnTo>
                  <a:pt x="73038" y="59903"/>
                </a:lnTo>
                <a:lnTo>
                  <a:pt x="74041" y="64008"/>
                </a:lnTo>
                <a:lnTo>
                  <a:pt x="82296" y="10668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058162" y="6101334"/>
            <a:ext cx="3593591" cy="600456"/>
          </a:xfrm>
          <a:custGeom>
            <a:avLst/>
            <a:gdLst/>
            <a:ahLst/>
            <a:cxnLst/>
            <a:rect l="l" t="t" r="r" b="b"/>
            <a:pathLst>
              <a:path w="3593591" h="600456">
                <a:moveTo>
                  <a:pt x="3593591" y="0"/>
                </a:moveTo>
                <a:lnTo>
                  <a:pt x="3582568" y="6524"/>
                </a:lnTo>
                <a:lnTo>
                  <a:pt x="3571162" y="12650"/>
                </a:lnTo>
                <a:lnTo>
                  <a:pt x="3560247" y="19322"/>
                </a:lnTo>
                <a:lnTo>
                  <a:pt x="3550698" y="27488"/>
                </a:lnTo>
                <a:lnTo>
                  <a:pt x="3548507" y="30022"/>
                </a:lnTo>
                <a:lnTo>
                  <a:pt x="3542809" y="40727"/>
                </a:lnTo>
                <a:lnTo>
                  <a:pt x="3539706" y="52821"/>
                </a:lnTo>
                <a:lnTo>
                  <a:pt x="3537000" y="65194"/>
                </a:lnTo>
                <a:lnTo>
                  <a:pt x="3533393" y="75056"/>
                </a:lnTo>
                <a:lnTo>
                  <a:pt x="3527183" y="86095"/>
                </a:lnTo>
                <a:lnTo>
                  <a:pt x="3520124" y="96650"/>
                </a:lnTo>
                <a:lnTo>
                  <a:pt x="3512670" y="106983"/>
                </a:lnTo>
                <a:lnTo>
                  <a:pt x="3505275" y="117358"/>
                </a:lnTo>
                <a:lnTo>
                  <a:pt x="3503422" y="120091"/>
                </a:lnTo>
                <a:lnTo>
                  <a:pt x="3499848" y="132358"/>
                </a:lnTo>
                <a:lnTo>
                  <a:pt x="3496559" y="144749"/>
                </a:lnTo>
                <a:lnTo>
                  <a:pt x="3492476" y="156764"/>
                </a:lnTo>
                <a:lnTo>
                  <a:pt x="3488309" y="165125"/>
                </a:lnTo>
                <a:lnTo>
                  <a:pt x="3479523" y="177824"/>
                </a:lnTo>
                <a:lnTo>
                  <a:pt x="3470608" y="187021"/>
                </a:lnTo>
                <a:lnTo>
                  <a:pt x="3461247" y="193565"/>
                </a:lnTo>
                <a:lnTo>
                  <a:pt x="3451123" y="198305"/>
                </a:lnTo>
                <a:lnTo>
                  <a:pt x="3439921" y="202091"/>
                </a:lnTo>
                <a:lnTo>
                  <a:pt x="3427324" y="205772"/>
                </a:lnTo>
                <a:lnTo>
                  <a:pt x="3413125" y="210159"/>
                </a:lnTo>
                <a:lnTo>
                  <a:pt x="3404042" y="219029"/>
                </a:lnTo>
                <a:lnTo>
                  <a:pt x="3394832" y="227793"/>
                </a:lnTo>
                <a:lnTo>
                  <a:pt x="3385670" y="236608"/>
                </a:lnTo>
                <a:lnTo>
                  <a:pt x="3376729" y="245633"/>
                </a:lnTo>
                <a:lnTo>
                  <a:pt x="3368186" y="255023"/>
                </a:lnTo>
                <a:lnTo>
                  <a:pt x="3360244" y="265235"/>
                </a:lnTo>
                <a:lnTo>
                  <a:pt x="3353070" y="275824"/>
                </a:lnTo>
                <a:lnTo>
                  <a:pt x="3346095" y="286576"/>
                </a:lnTo>
                <a:lnTo>
                  <a:pt x="3338894" y="297107"/>
                </a:lnTo>
                <a:lnTo>
                  <a:pt x="3331043" y="307034"/>
                </a:lnTo>
                <a:lnTo>
                  <a:pt x="3322954" y="315239"/>
                </a:lnTo>
                <a:lnTo>
                  <a:pt x="3309087" y="327412"/>
                </a:lnTo>
                <a:lnTo>
                  <a:pt x="3297027" y="337695"/>
                </a:lnTo>
                <a:lnTo>
                  <a:pt x="3286524" y="346278"/>
                </a:lnTo>
                <a:lnTo>
                  <a:pt x="3277327" y="353348"/>
                </a:lnTo>
                <a:lnTo>
                  <a:pt x="3269187" y="359094"/>
                </a:lnTo>
                <a:lnTo>
                  <a:pt x="3261853" y="363704"/>
                </a:lnTo>
                <a:lnTo>
                  <a:pt x="3255075" y="367367"/>
                </a:lnTo>
                <a:lnTo>
                  <a:pt x="3248602" y="370270"/>
                </a:lnTo>
                <a:lnTo>
                  <a:pt x="3242186" y="372602"/>
                </a:lnTo>
                <a:lnTo>
                  <a:pt x="3235574" y="374552"/>
                </a:lnTo>
                <a:lnTo>
                  <a:pt x="3228518" y="376307"/>
                </a:lnTo>
                <a:lnTo>
                  <a:pt x="3220766" y="378056"/>
                </a:lnTo>
                <a:lnTo>
                  <a:pt x="3212069" y="379987"/>
                </a:lnTo>
                <a:lnTo>
                  <a:pt x="3202177" y="382290"/>
                </a:lnTo>
                <a:lnTo>
                  <a:pt x="3190839" y="385151"/>
                </a:lnTo>
                <a:lnTo>
                  <a:pt x="3177804" y="388759"/>
                </a:lnTo>
                <a:lnTo>
                  <a:pt x="3172587" y="390296"/>
                </a:lnTo>
                <a:lnTo>
                  <a:pt x="3160444" y="394033"/>
                </a:lnTo>
                <a:lnTo>
                  <a:pt x="3148346" y="397926"/>
                </a:lnTo>
                <a:lnTo>
                  <a:pt x="3136285" y="401937"/>
                </a:lnTo>
                <a:lnTo>
                  <a:pt x="3124251" y="406026"/>
                </a:lnTo>
                <a:lnTo>
                  <a:pt x="3112235" y="410154"/>
                </a:lnTo>
                <a:lnTo>
                  <a:pt x="3100228" y="414282"/>
                </a:lnTo>
                <a:lnTo>
                  <a:pt x="3088221" y="418369"/>
                </a:lnTo>
                <a:lnTo>
                  <a:pt x="3082416" y="420319"/>
                </a:lnTo>
                <a:lnTo>
                  <a:pt x="3070431" y="424618"/>
                </a:lnTo>
                <a:lnTo>
                  <a:pt x="3058515" y="429081"/>
                </a:lnTo>
                <a:lnTo>
                  <a:pt x="3046465" y="433056"/>
                </a:lnTo>
                <a:lnTo>
                  <a:pt x="3037204" y="435330"/>
                </a:lnTo>
                <a:lnTo>
                  <a:pt x="2962021" y="450341"/>
                </a:lnTo>
                <a:lnTo>
                  <a:pt x="2942147" y="463632"/>
                </a:lnTo>
                <a:lnTo>
                  <a:pt x="2926211" y="474283"/>
                </a:lnTo>
                <a:lnTo>
                  <a:pt x="2913564" y="482539"/>
                </a:lnTo>
                <a:lnTo>
                  <a:pt x="2903554" y="488648"/>
                </a:lnTo>
                <a:lnTo>
                  <a:pt x="2895530" y="492856"/>
                </a:lnTo>
                <a:lnTo>
                  <a:pt x="2888842" y="495409"/>
                </a:lnTo>
                <a:lnTo>
                  <a:pt x="2882840" y="496553"/>
                </a:lnTo>
                <a:lnTo>
                  <a:pt x="2876872" y="496535"/>
                </a:lnTo>
                <a:lnTo>
                  <a:pt x="2870287" y="495602"/>
                </a:lnTo>
                <a:lnTo>
                  <a:pt x="2862437" y="493999"/>
                </a:lnTo>
                <a:lnTo>
                  <a:pt x="2852668" y="491974"/>
                </a:lnTo>
                <a:lnTo>
                  <a:pt x="2840332" y="489772"/>
                </a:lnTo>
                <a:lnTo>
                  <a:pt x="2824777" y="487640"/>
                </a:lnTo>
                <a:lnTo>
                  <a:pt x="2805353" y="485825"/>
                </a:lnTo>
                <a:lnTo>
                  <a:pt x="2781409" y="484573"/>
                </a:lnTo>
                <a:lnTo>
                  <a:pt x="2752294" y="484129"/>
                </a:lnTo>
                <a:lnTo>
                  <a:pt x="2717357" y="484741"/>
                </a:lnTo>
                <a:lnTo>
                  <a:pt x="2675949" y="486656"/>
                </a:lnTo>
                <a:lnTo>
                  <a:pt x="2627419" y="490118"/>
                </a:lnTo>
                <a:lnTo>
                  <a:pt x="2571115" y="495376"/>
                </a:lnTo>
                <a:lnTo>
                  <a:pt x="2558704" y="497742"/>
                </a:lnTo>
                <a:lnTo>
                  <a:pt x="2546642" y="501801"/>
                </a:lnTo>
                <a:lnTo>
                  <a:pt x="2534797" y="506905"/>
                </a:lnTo>
                <a:lnTo>
                  <a:pt x="2523041" y="512405"/>
                </a:lnTo>
                <a:lnTo>
                  <a:pt x="2511245" y="517653"/>
                </a:lnTo>
                <a:lnTo>
                  <a:pt x="2499279" y="521999"/>
                </a:lnTo>
                <a:lnTo>
                  <a:pt x="2487016" y="524795"/>
                </a:lnTo>
                <a:lnTo>
                  <a:pt x="2480945" y="525398"/>
                </a:lnTo>
                <a:lnTo>
                  <a:pt x="2195195" y="540410"/>
                </a:lnTo>
                <a:lnTo>
                  <a:pt x="2177584" y="546293"/>
                </a:lnTo>
                <a:lnTo>
                  <a:pt x="2163630" y="550966"/>
                </a:lnTo>
                <a:lnTo>
                  <a:pt x="2152779" y="554553"/>
                </a:lnTo>
                <a:lnTo>
                  <a:pt x="2144483" y="557179"/>
                </a:lnTo>
                <a:lnTo>
                  <a:pt x="2138189" y="558969"/>
                </a:lnTo>
                <a:lnTo>
                  <a:pt x="2133348" y="560048"/>
                </a:lnTo>
                <a:lnTo>
                  <a:pt x="2129408" y="560540"/>
                </a:lnTo>
                <a:lnTo>
                  <a:pt x="2125818" y="560572"/>
                </a:lnTo>
                <a:lnTo>
                  <a:pt x="2122028" y="560267"/>
                </a:lnTo>
                <a:lnTo>
                  <a:pt x="2117486" y="559750"/>
                </a:lnTo>
                <a:lnTo>
                  <a:pt x="2111643" y="559147"/>
                </a:lnTo>
                <a:lnTo>
                  <a:pt x="2103947" y="558583"/>
                </a:lnTo>
                <a:lnTo>
                  <a:pt x="2093846" y="558181"/>
                </a:lnTo>
                <a:lnTo>
                  <a:pt x="2080792" y="558068"/>
                </a:lnTo>
                <a:lnTo>
                  <a:pt x="2064232" y="558368"/>
                </a:lnTo>
                <a:lnTo>
                  <a:pt x="2043615" y="559205"/>
                </a:lnTo>
                <a:lnTo>
                  <a:pt x="2018392" y="560705"/>
                </a:lnTo>
                <a:lnTo>
                  <a:pt x="1988011" y="562994"/>
                </a:lnTo>
                <a:lnTo>
                  <a:pt x="1951921" y="566194"/>
                </a:lnTo>
                <a:lnTo>
                  <a:pt x="1909572" y="570433"/>
                </a:lnTo>
                <a:lnTo>
                  <a:pt x="1897325" y="573657"/>
                </a:lnTo>
                <a:lnTo>
                  <a:pt x="1885509" y="578959"/>
                </a:lnTo>
                <a:lnTo>
                  <a:pt x="1873630" y="583749"/>
                </a:lnTo>
                <a:lnTo>
                  <a:pt x="1838195" y="586764"/>
                </a:lnTo>
                <a:lnTo>
                  <a:pt x="1811898" y="587967"/>
                </a:lnTo>
                <a:lnTo>
                  <a:pt x="1785596" y="589063"/>
                </a:lnTo>
                <a:lnTo>
                  <a:pt x="1759290" y="590061"/>
                </a:lnTo>
                <a:lnTo>
                  <a:pt x="1732980" y="590970"/>
                </a:lnTo>
                <a:lnTo>
                  <a:pt x="1706667" y="591801"/>
                </a:lnTo>
                <a:lnTo>
                  <a:pt x="1680351" y="592563"/>
                </a:lnTo>
                <a:lnTo>
                  <a:pt x="1654032" y="593265"/>
                </a:lnTo>
                <a:lnTo>
                  <a:pt x="1627712" y="593916"/>
                </a:lnTo>
                <a:lnTo>
                  <a:pt x="1601390" y="594526"/>
                </a:lnTo>
                <a:lnTo>
                  <a:pt x="1575067" y="595105"/>
                </a:lnTo>
                <a:lnTo>
                  <a:pt x="1548744" y="595662"/>
                </a:lnTo>
                <a:lnTo>
                  <a:pt x="1522421" y="596206"/>
                </a:lnTo>
                <a:lnTo>
                  <a:pt x="1496098" y="596747"/>
                </a:lnTo>
                <a:lnTo>
                  <a:pt x="1469776" y="597294"/>
                </a:lnTo>
                <a:lnTo>
                  <a:pt x="1443456" y="597857"/>
                </a:lnTo>
                <a:lnTo>
                  <a:pt x="1417138" y="598445"/>
                </a:lnTo>
                <a:lnTo>
                  <a:pt x="1390822" y="599068"/>
                </a:lnTo>
                <a:lnTo>
                  <a:pt x="1364508" y="599735"/>
                </a:lnTo>
                <a:lnTo>
                  <a:pt x="1338199" y="600455"/>
                </a:lnTo>
                <a:lnTo>
                  <a:pt x="1231571" y="596005"/>
                </a:lnTo>
                <a:lnTo>
                  <a:pt x="1139418" y="592309"/>
                </a:lnTo>
                <a:lnTo>
                  <a:pt x="1060433" y="589279"/>
                </a:lnTo>
                <a:lnTo>
                  <a:pt x="993308" y="586828"/>
                </a:lnTo>
                <a:lnTo>
                  <a:pt x="936738" y="584870"/>
                </a:lnTo>
                <a:lnTo>
                  <a:pt x="889414" y="583317"/>
                </a:lnTo>
                <a:lnTo>
                  <a:pt x="850032" y="582082"/>
                </a:lnTo>
                <a:lnTo>
                  <a:pt x="817283" y="581079"/>
                </a:lnTo>
                <a:lnTo>
                  <a:pt x="789862" y="580221"/>
                </a:lnTo>
                <a:lnTo>
                  <a:pt x="766460" y="579420"/>
                </a:lnTo>
                <a:lnTo>
                  <a:pt x="745773" y="578589"/>
                </a:lnTo>
                <a:lnTo>
                  <a:pt x="726492" y="577641"/>
                </a:lnTo>
                <a:lnTo>
                  <a:pt x="707312" y="576490"/>
                </a:lnTo>
                <a:lnTo>
                  <a:pt x="686925" y="575048"/>
                </a:lnTo>
                <a:lnTo>
                  <a:pt x="664025" y="573229"/>
                </a:lnTo>
                <a:lnTo>
                  <a:pt x="637305" y="570945"/>
                </a:lnTo>
                <a:lnTo>
                  <a:pt x="605458" y="568109"/>
                </a:lnTo>
                <a:lnTo>
                  <a:pt x="567178" y="564634"/>
                </a:lnTo>
                <a:lnTo>
                  <a:pt x="521157" y="560434"/>
                </a:lnTo>
                <a:lnTo>
                  <a:pt x="466089" y="555421"/>
                </a:lnTo>
                <a:lnTo>
                  <a:pt x="453794" y="552082"/>
                </a:lnTo>
                <a:lnTo>
                  <a:pt x="441555" y="548492"/>
                </a:lnTo>
                <a:lnTo>
                  <a:pt x="429300" y="545052"/>
                </a:lnTo>
                <a:lnTo>
                  <a:pt x="416955" y="542166"/>
                </a:lnTo>
                <a:lnTo>
                  <a:pt x="406019" y="540410"/>
                </a:lnTo>
                <a:lnTo>
                  <a:pt x="393447" y="539081"/>
                </a:lnTo>
                <a:lnTo>
                  <a:pt x="380843" y="538011"/>
                </a:lnTo>
                <a:lnTo>
                  <a:pt x="368213" y="537154"/>
                </a:lnTo>
                <a:lnTo>
                  <a:pt x="355564" y="536463"/>
                </a:lnTo>
                <a:lnTo>
                  <a:pt x="342901" y="535892"/>
                </a:lnTo>
                <a:lnTo>
                  <a:pt x="330231" y="535394"/>
                </a:lnTo>
                <a:lnTo>
                  <a:pt x="317560" y="534923"/>
                </a:lnTo>
                <a:lnTo>
                  <a:pt x="304893" y="534432"/>
                </a:lnTo>
                <a:lnTo>
                  <a:pt x="292238" y="533874"/>
                </a:lnTo>
                <a:lnTo>
                  <a:pt x="279599" y="533203"/>
                </a:lnTo>
                <a:lnTo>
                  <a:pt x="266984" y="532373"/>
                </a:lnTo>
                <a:lnTo>
                  <a:pt x="254399" y="531337"/>
                </a:lnTo>
                <a:lnTo>
                  <a:pt x="241848" y="530049"/>
                </a:lnTo>
                <a:lnTo>
                  <a:pt x="229340" y="528461"/>
                </a:lnTo>
                <a:lnTo>
                  <a:pt x="216879" y="526528"/>
                </a:lnTo>
                <a:lnTo>
                  <a:pt x="210565" y="525398"/>
                </a:lnTo>
                <a:lnTo>
                  <a:pt x="199019" y="520880"/>
                </a:lnTo>
                <a:lnTo>
                  <a:pt x="188744" y="513323"/>
                </a:lnTo>
                <a:lnTo>
                  <a:pt x="178842" y="504715"/>
                </a:lnTo>
                <a:lnTo>
                  <a:pt x="168414" y="497047"/>
                </a:lnTo>
                <a:lnTo>
                  <a:pt x="165354" y="495376"/>
                </a:lnTo>
                <a:lnTo>
                  <a:pt x="153718" y="490473"/>
                </a:lnTo>
                <a:lnTo>
                  <a:pt x="141612" y="486632"/>
                </a:lnTo>
                <a:lnTo>
                  <a:pt x="129325" y="483144"/>
                </a:lnTo>
                <a:lnTo>
                  <a:pt x="120268" y="480364"/>
                </a:lnTo>
                <a:lnTo>
                  <a:pt x="113372" y="469688"/>
                </a:lnTo>
                <a:lnTo>
                  <a:pt x="106599" y="458922"/>
                </a:lnTo>
                <a:lnTo>
                  <a:pt x="99656" y="448280"/>
                </a:lnTo>
                <a:lnTo>
                  <a:pt x="92249" y="437977"/>
                </a:lnTo>
                <a:lnTo>
                  <a:pt x="90169" y="435330"/>
                </a:lnTo>
                <a:lnTo>
                  <a:pt x="81028" y="426383"/>
                </a:lnTo>
                <a:lnTo>
                  <a:pt x="70953" y="418199"/>
                </a:lnTo>
                <a:lnTo>
                  <a:pt x="62357" y="408992"/>
                </a:lnTo>
                <a:lnTo>
                  <a:pt x="60198" y="405307"/>
                </a:lnTo>
                <a:lnTo>
                  <a:pt x="55307" y="393744"/>
                </a:lnTo>
                <a:lnTo>
                  <a:pt x="51596" y="381658"/>
                </a:lnTo>
                <a:lnTo>
                  <a:pt x="48578" y="369275"/>
                </a:lnTo>
                <a:lnTo>
                  <a:pt x="45766" y="356820"/>
                </a:lnTo>
                <a:lnTo>
                  <a:pt x="42676" y="344518"/>
                </a:lnTo>
                <a:lnTo>
                  <a:pt x="38820" y="332594"/>
                </a:lnTo>
                <a:lnTo>
                  <a:pt x="33713" y="321273"/>
                </a:lnTo>
                <a:lnTo>
                  <a:pt x="30099" y="315239"/>
                </a:lnTo>
                <a:lnTo>
                  <a:pt x="0" y="270205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55114" y="6371082"/>
            <a:ext cx="155448" cy="0"/>
          </a:xfrm>
          <a:custGeom>
            <a:avLst/>
            <a:gdLst/>
            <a:ahLst/>
            <a:cxnLst/>
            <a:rect l="l" t="t" r="r" b="b"/>
            <a:pathLst>
              <a:path w="155448">
                <a:moveTo>
                  <a:pt x="0" y="0"/>
                </a:moveTo>
                <a:lnTo>
                  <a:pt x="155448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009394" y="6386322"/>
            <a:ext cx="45719" cy="135636"/>
          </a:xfrm>
          <a:custGeom>
            <a:avLst/>
            <a:gdLst/>
            <a:ahLst/>
            <a:cxnLst/>
            <a:rect l="l" t="t" r="r" b="b"/>
            <a:pathLst>
              <a:path w="45719" h="135635">
                <a:moveTo>
                  <a:pt x="45719" y="0"/>
                </a:moveTo>
                <a:lnTo>
                  <a:pt x="15239" y="90423"/>
                </a:lnTo>
                <a:lnTo>
                  <a:pt x="0" y="135635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623824"/>
            <a:ext cx="4888025" cy="4156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r>
              <a:rPr sz="6000" b="1" spc="-45" baseline="3413" dirty="0" smtClean="0">
                <a:latin typeface="Calibri"/>
                <a:cs typeface="Calibri"/>
              </a:rPr>
              <a:t> </a:t>
            </a: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373888" marR="38061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del_</a:t>
            </a:r>
            <a:r>
              <a:rPr sz="2000" spc="-9" dirty="0" smtClean="0">
                <a:latin typeface="Calibri"/>
                <a:cs typeface="Calibri"/>
              </a:rPr>
              <a:t>m</a:t>
            </a:r>
            <a:r>
              <a:rPr sz="2000" spc="0" dirty="0" smtClean="0">
                <a:latin typeface="Calibri"/>
                <a:cs typeface="Calibri"/>
              </a:rPr>
              <a:t>id_dll</a:t>
            </a:r>
            <a:r>
              <a:rPr sz="2000" spc="1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3450407" algn="just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</a:t>
            </a:r>
            <a:r>
              <a:rPr sz="3000" spc="-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02792" marR="2059656" algn="just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660704" marR="4109113" algn="just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774954" marR="38061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717092" marR="4052725" algn="just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60704" marR="1696841" algn="just">
              <a:lnSpc>
                <a:spcPct val="99792"/>
              </a:lnSpc>
            </a:pP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t=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; 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=t</a:t>
            </a:r>
            <a:r>
              <a:rPr sz="2000" spc="9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; f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ee(t</a:t>
            </a:r>
            <a:r>
              <a:rPr sz="2000" spc="4" dirty="0" smtClean="0">
                <a:latin typeface="Calibri"/>
                <a:cs typeface="Calibri"/>
              </a:rPr>
              <a:t>)</a:t>
            </a:r>
            <a:r>
              <a:rPr sz="2000" spc="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32104" marR="38061">
              <a:lnSpc>
                <a:spcPts val="241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4959" y="623824"/>
            <a:ext cx="159451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Middle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26958" y="6464681"/>
            <a:ext cx="203702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143000" y="4267200"/>
            <a:ext cx="7402068" cy="10073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71600" y="4114800"/>
            <a:ext cx="190500" cy="438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57600" y="4114800"/>
            <a:ext cx="190500" cy="438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623824"/>
            <a:ext cx="6488148" cy="35468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Sea</a:t>
            </a: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ch</a:t>
            </a:r>
            <a:r>
              <a:rPr sz="6000" b="1" spc="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an Elem</a:t>
            </a:r>
            <a:r>
              <a:rPr sz="6000" b="1" spc="9" baseline="3413" dirty="0" smtClean="0">
                <a:latin typeface="Calibri"/>
                <a:cs typeface="Calibri"/>
              </a:rPr>
              <a:t>e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373888" marR="76123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</a:t>
            </a:r>
            <a:r>
              <a:rPr sz="2000" spc="4" dirty="0" smtClean="0">
                <a:latin typeface="Calibri"/>
                <a:cs typeface="Calibri"/>
              </a:rPr>
              <a:t>uc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e*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sea</a:t>
            </a:r>
            <a:r>
              <a:rPr sz="2000" spc="-2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h</a:t>
            </a:r>
            <a:r>
              <a:rPr sz="2000" spc="0" dirty="0" smtClean="0">
                <a:latin typeface="Calibri"/>
                <a:cs typeface="Calibri"/>
              </a:rPr>
              <a:t>_dll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 </a:t>
            </a:r>
            <a:r>
              <a:rPr sz="2000" b="1" spc="4" dirty="0" smtClean="0">
                <a:latin typeface="Calibri"/>
                <a:cs typeface="Calibri"/>
              </a:rPr>
              <a:t>nu</a:t>
            </a:r>
            <a:r>
              <a:rPr sz="2000" b="1" spc="0" dirty="0" smtClean="0">
                <a:latin typeface="Calibri"/>
                <a:cs typeface="Calibri"/>
              </a:rPr>
              <a:t>m=9</a:t>
            </a:r>
            <a:endParaRPr sz="200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e(t!=NU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&amp;&amp;</a:t>
            </a:r>
            <a:r>
              <a:rPr sz="3000" spc="-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660704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889254" marR="76123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717092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turn t;</a:t>
            </a:r>
            <a:endParaRPr sz="2000">
              <a:latin typeface="Calibri"/>
              <a:cs typeface="Calibri"/>
            </a:endParaRPr>
          </a:p>
          <a:p>
            <a:pPr marL="432104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79775" y="5486349"/>
            <a:ext cx="1635742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El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m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-1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24" baseline="3034" dirty="0" smtClean="0">
                <a:latin typeface="Calibri"/>
                <a:cs typeface="Calibri"/>
              </a:rPr>
              <a:t> </a:t>
            </a:r>
            <a:r>
              <a:rPr sz="2700" b="1" spc="-19" baseline="3034" dirty="0" smtClean="0">
                <a:latin typeface="Calibri"/>
                <a:cs typeface="Calibri"/>
              </a:rPr>
              <a:t>F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9" baseline="3034" dirty="0" smtClean="0">
                <a:latin typeface="Calibri"/>
                <a:cs typeface="Calibri"/>
              </a:rPr>
              <a:t>u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-4" baseline="3034" dirty="0" smtClean="0">
                <a:latin typeface="Calibri"/>
                <a:cs typeface="Calibri"/>
              </a:rPr>
              <a:t>d</a:t>
            </a:r>
            <a:r>
              <a:rPr sz="2700" b="1" spc="0" baseline="3034" dirty="0" smtClean="0">
                <a:latin typeface="Calibri"/>
                <a:cs typeface="Calibri"/>
              </a:rPr>
              <a:t>!!</a:t>
            </a:r>
            <a:endParaRPr sz="180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  <a:spcBef>
                <a:spcPts val="11"/>
              </a:spcBef>
            </a:pPr>
            <a:r>
              <a:rPr sz="2700" b="1" spc="0" baseline="1517" dirty="0" smtClean="0">
                <a:latin typeface="Calibri"/>
                <a:cs typeface="Calibri"/>
              </a:rPr>
              <a:t>t is </a:t>
            </a:r>
            <a:r>
              <a:rPr sz="2700" b="1" spc="-19" baseline="1517" dirty="0" smtClean="0">
                <a:latin typeface="Calibri"/>
                <a:cs typeface="Calibri"/>
              </a:rPr>
              <a:t>r</a:t>
            </a:r>
            <a:r>
              <a:rPr sz="2700" b="1" spc="-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tur</a:t>
            </a:r>
            <a:r>
              <a:rPr sz="2700" b="1" spc="4" baseline="1517" dirty="0" smtClean="0">
                <a:latin typeface="Calibri"/>
                <a:cs typeface="Calibri"/>
              </a:rPr>
              <a:t>ne</a:t>
            </a:r>
            <a:r>
              <a:rPr sz="2700" b="1" spc="0" baseline="1517" dirty="0" smtClean="0">
                <a:latin typeface="Calibri"/>
                <a:cs typeface="Calibri"/>
              </a:rPr>
              <a:t>d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535940" y="623824"/>
            <a:ext cx="7401932" cy="12274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4" baseline="3413" dirty="0" smtClean="0">
                <a:latin typeface="Calibri"/>
                <a:cs typeface="Calibri"/>
              </a:rPr>
              <a:t>DL</a:t>
            </a:r>
            <a:r>
              <a:rPr sz="6000" b="1" spc="0" baseline="3413" dirty="0" smtClean="0">
                <a:latin typeface="Calibri"/>
                <a:cs typeface="Calibri"/>
              </a:rPr>
              <a:t>L –</a:t>
            </a:r>
            <a:r>
              <a:rPr sz="6000" b="1" spc="-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Ad</a:t>
            </a:r>
            <a:r>
              <a:rPr sz="6000" b="1" spc="-44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0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r>
              <a:rPr sz="6000" b="1" spc="-18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&amp;</a:t>
            </a:r>
            <a:r>
              <a:rPr sz="6000" b="1" spc="-28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Disad</a:t>
            </a:r>
            <a:r>
              <a:rPr sz="6000" b="1" spc="-50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0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endParaRPr sz="4000">
              <a:latin typeface="Calibri"/>
              <a:cs typeface="Calibri"/>
            </a:endParaRPr>
          </a:p>
          <a:p>
            <a:pPr marL="12700" marR="76123">
              <a:lnSpc>
                <a:spcPct val="101725"/>
              </a:lnSpc>
              <a:spcBef>
                <a:spcPts val="1820"/>
              </a:spcBef>
            </a:pPr>
            <a:r>
              <a:rPr sz="2800" b="1" spc="0" dirty="0" smtClean="0">
                <a:latin typeface="Calibri"/>
                <a:cs typeface="Calibri"/>
              </a:rPr>
              <a:t>Ad</a:t>
            </a:r>
            <a:r>
              <a:rPr sz="2800" b="1" spc="-39" dirty="0" smtClean="0">
                <a:latin typeface="Calibri"/>
                <a:cs typeface="Calibri"/>
              </a:rPr>
              <a:t>v</a:t>
            </a:r>
            <a:r>
              <a:rPr sz="2800" b="1" spc="0" dirty="0" smtClean="0">
                <a:latin typeface="Calibri"/>
                <a:cs typeface="Calibri"/>
              </a:rPr>
              <a:t>a</a:t>
            </a:r>
            <a:r>
              <a:rPr sz="2800" b="1" spc="-25" dirty="0" smtClean="0">
                <a:latin typeface="Calibri"/>
                <a:cs typeface="Calibri"/>
              </a:rPr>
              <a:t>n</a:t>
            </a:r>
            <a:r>
              <a:rPr sz="2800" b="1" spc="-19" dirty="0" smtClean="0">
                <a:latin typeface="Calibri"/>
                <a:cs typeface="Calibri"/>
              </a:rPr>
              <a:t>t</a:t>
            </a:r>
            <a:r>
              <a:rPr sz="2800" b="1" spc="0" dirty="0" smtClean="0">
                <a:latin typeface="Calibri"/>
                <a:cs typeface="Calibri"/>
              </a:rPr>
              <a:t>a</a:t>
            </a:r>
            <a:r>
              <a:rPr sz="2800" b="1" spc="-29" dirty="0" smtClean="0">
                <a:latin typeface="Calibri"/>
                <a:cs typeface="Calibri"/>
              </a:rPr>
              <a:t>g</a:t>
            </a:r>
            <a:r>
              <a:rPr sz="2800" b="1" spc="0" dirty="0" smtClean="0">
                <a:latin typeface="Calibri"/>
                <a:cs typeface="Calibri"/>
              </a:rPr>
              <a:t>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940" y="1961186"/>
            <a:ext cx="203098" cy="893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7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8840" y="1982622"/>
            <a:ext cx="6961513" cy="13198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41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Can</a:t>
            </a:r>
            <a:r>
              <a:rPr sz="4200" spc="-42" baseline="2925" dirty="0" smtClean="0">
                <a:latin typeface="Calibri"/>
                <a:cs typeface="Calibri"/>
              </a:rPr>
              <a:t> </a:t>
            </a:r>
            <a:r>
              <a:rPr sz="4200" spc="4" baseline="2925" dirty="0" smtClean="0">
                <a:latin typeface="Calibri"/>
                <a:cs typeface="Calibri"/>
              </a:rPr>
              <a:t>t</a:t>
            </a:r>
            <a:r>
              <a:rPr sz="4200" spc="-59" baseline="2925" dirty="0" smtClean="0">
                <a:latin typeface="Calibri"/>
                <a:cs typeface="Calibri"/>
              </a:rPr>
              <a:t>r</a:t>
            </a:r>
            <a:r>
              <a:rPr sz="4200" spc="-39" baseline="2925" dirty="0" smtClean="0">
                <a:latin typeface="Calibri"/>
                <a:cs typeface="Calibri"/>
              </a:rPr>
              <a:t>a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se</a:t>
            </a:r>
            <a:r>
              <a:rPr sz="4200" spc="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in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both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di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ec</a:t>
            </a:r>
            <a:r>
              <a:rPr sz="4200" spc="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ions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615"/>
              </a:spcBef>
            </a:pPr>
            <a:r>
              <a:rPr sz="2800" spc="0" dirty="0" smtClean="0">
                <a:latin typeface="Calibri"/>
                <a:cs typeface="Calibri"/>
              </a:rPr>
              <a:t>Ope</a:t>
            </a:r>
            <a:r>
              <a:rPr sz="2800" spc="-59" dirty="0" smtClean="0">
                <a:latin typeface="Calibri"/>
                <a:cs typeface="Calibri"/>
              </a:rPr>
              <a:t>r</a:t>
            </a:r>
            <a:r>
              <a:rPr sz="2800" spc="-1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tions</a:t>
            </a:r>
            <a:r>
              <a:rPr sz="2800" spc="-10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in</a:t>
            </a:r>
            <a:r>
              <a:rPr sz="2800" spc="-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3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midd</a:t>
            </a:r>
            <a:r>
              <a:rPr sz="2800" spc="-9" dirty="0" smtClean="0">
                <a:latin typeface="Calibri"/>
                <a:cs typeface="Calibri"/>
              </a:rPr>
              <a:t>l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3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-1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18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an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be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done </a:t>
            </a:r>
            <a:r>
              <a:rPr sz="2800" spc="-19" dirty="0" smtClean="0">
                <a:latin typeface="Calibri"/>
                <a:cs typeface="Calibri"/>
              </a:rPr>
              <a:t>e</a:t>
            </a:r>
            <a:r>
              <a:rPr sz="2800" spc="-25" dirty="0" smtClean="0">
                <a:latin typeface="Calibri"/>
                <a:cs typeface="Calibri"/>
              </a:rPr>
              <a:t>f</a:t>
            </a:r>
            <a:r>
              <a:rPr sz="2800" spc="0" dirty="0" smtClean="0">
                <a:latin typeface="Calibri"/>
                <a:cs typeface="Calibri"/>
              </a:rPr>
              <a:t>ficie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tly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840" y="3412415"/>
            <a:ext cx="6383358" cy="13411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304">
              <a:lnSpc>
                <a:spcPts val="3120"/>
              </a:lnSpc>
              <a:spcBef>
                <a:spcPts val="156"/>
              </a:spcBef>
            </a:pPr>
            <a:r>
              <a:rPr sz="4200" spc="0" baseline="3105" dirty="0" smtClean="0">
                <a:latin typeface="Arial"/>
                <a:cs typeface="Arial"/>
              </a:rPr>
              <a:t>–</a:t>
            </a:r>
            <a:r>
              <a:rPr sz="4200" spc="-90" baseline="3105" dirty="0" smtClean="0">
                <a:latin typeface="Arial"/>
                <a:cs typeface="Arial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 need of </a:t>
            </a: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poi</a:t>
            </a:r>
            <a:r>
              <a:rPr sz="4200" spc="-34" baseline="2925" dirty="0" smtClean="0">
                <a:latin typeface="Calibri"/>
                <a:cs typeface="Calibri"/>
              </a:rPr>
              <a:t>n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er</a:t>
            </a:r>
            <a:r>
              <a:rPr sz="4200" spc="4" baseline="2925" dirty="0" smtClean="0">
                <a:latin typeface="Calibri"/>
                <a:cs typeface="Calibri"/>
              </a:rPr>
              <a:t> </a:t>
            </a:r>
            <a:r>
              <a:rPr sz="4200" spc="19" baseline="2925" dirty="0" smtClean="0">
                <a:latin typeface="Calibri"/>
                <a:cs typeface="Calibri"/>
              </a:rPr>
              <a:t>(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4" baseline="2925" dirty="0" smtClean="0">
                <a:latin typeface="Calibri"/>
                <a:cs typeface="Calibri"/>
              </a:rPr>
              <a:t>p</a:t>
            </a:r>
            <a:r>
              <a:rPr sz="4200" spc="0" baseline="2925" dirty="0" smtClean="0">
                <a:latin typeface="Calibri"/>
                <a:cs typeface="Calibri"/>
              </a:rPr>
              <a:t>)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t</a:t>
            </a:r>
            <a:r>
              <a:rPr sz="4200" spc="-5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ack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  <a:p>
            <a:pPr marL="413766" marR="56524">
              <a:lnSpc>
                <a:spcPts val="3360"/>
              </a:lnSpc>
              <a:spcBef>
                <a:spcPts val="12"/>
              </a:spcBef>
            </a:pPr>
            <a:r>
              <a:rPr sz="4200" spc="0" baseline="1950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12700" marR="56524">
              <a:lnSpc>
                <a:spcPct val="101725"/>
              </a:lnSpc>
              <a:spcBef>
                <a:spcPts val="446"/>
              </a:spcBef>
            </a:pP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-25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sing</a:t>
            </a:r>
            <a:r>
              <a:rPr sz="2800" spc="-82" dirty="0" smtClean="0">
                <a:latin typeface="Calibri"/>
                <a:cs typeface="Calibri"/>
              </a:rPr>
              <a:t> </a:t>
            </a:r>
            <a:r>
              <a:rPr sz="2800" spc="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he</a:t>
            </a:r>
            <a:r>
              <a:rPr sz="2800" spc="-1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1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is</a:t>
            </a:r>
            <a:r>
              <a:rPr sz="2800" spc="-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4" dirty="0" smtClean="0">
                <a:latin typeface="Calibri"/>
                <a:cs typeface="Calibri"/>
              </a:rPr>
              <a:t>a</a:t>
            </a:r>
            <a:r>
              <a:rPr sz="2800" spc="-50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60625" y="3433851"/>
            <a:ext cx="131188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9" baseline="2925" dirty="0" smtClean="0">
                <a:latin typeface="Calibri"/>
                <a:cs typeface="Calibri"/>
              </a:rPr>
              <a:t>p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v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ous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4351700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4884953"/>
            <a:ext cx="216037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Disa</a:t>
            </a:r>
            <a:r>
              <a:rPr sz="4200" b="1" spc="-4" baseline="2925" dirty="0" smtClean="0">
                <a:latin typeface="Calibri"/>
                <a:cs typeface="Calibri"/>
              </a:rPr>
              <a:t>d</a:t>
            </a:r>
            <a:r>
              <a:rPr sz="4200" b="1" spc="-39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5" baseline="2925" dirty="0" smtClean="0">
                <a:latin typeface="Calibri"/>
                <a:cs typeface="Calibri"/>
              </a:rPr>
              <a:t>n</a:t>
            </a:r>
            <a:r>
              <a:rPr sz="4200" b="1" spc="-19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5376158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5397576"/>
            <a:ext cx="6344105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Sp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ce</a:t>
            </a:r>
            <a:r>
              <a:rPr sz="4200" spc="-35" baseline="2925" dirty="0" smtClean="0">
                <a:latin typeface="Calibri"/>
                <a:cs typeface="Calibri"/>
              </a:rPr>
              <a:t> 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equi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48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3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is</a:t>
            </a:r>
            <a:r>
              <a:rPr sz="4200" spc="-7" baseline="2925" dirty="0" smtClean="0">
                <a:latin typeface="Calibri"/>
                <a:cs typeface="Calibri"/>
              </a:rPr>
              <a:t> 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en</a:t>
            </a:r>
            <a:r>
              <a:rPr sz="4200" spc="-4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</a:t>
            </a:r>
            <a:r>
              <a:rPr sz="4200" spc="9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 dirty="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than</a:t>
            </a:r>
            <a:r>
              <a:rPr sz="4200" spc="-22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SLL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26819" y="5397576"/>
            <a:ext cx="100089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higher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9392" y="6317673"/>
            <a:ext cx="646877" cy="3778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75"/>
              </a:lnSpc>
              <a:spcBef>
                <a:spcPts val="148"/>
              </a:spcBef>
            </a:pPr>
            <a:r>
              <a:rPr lang="en-US" baseline="9102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888888"/>
                </a:solidFill>
                <a:latin typeface="Calibri"/>
                <a:cs typeface="Calibri"/>
              </a:rPr>
              <a:t>      </a:t>
            </a:r>
            <a:r>
              <a:rPr sz="2800" spc="-1169" dirty="0" smtClean="0">
                <a:latin typeface="Arial"/>
                <a:cs typeface="Arial"/>
              </a:rPr>
              <a:t>–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9906" y="6336131"/>
            <a:ext cx="594303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14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21" baseline="2925" dirty="0" smtClean="0">
                <a:latin typeface="Calibri"/>
                <a:cs typeface="Calibri"/>
              </a:rPr>
              <a:t> 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the</a:t>
            </a:r>
            <a:r>
              <a:rPr lang="en-US" sz="4200" spc="0" baseline="2925" dirty="0" smtClean="0">
                <a:latin typeface="Calibri"/>
                <a:cs typeface="Calibri"/>
              </a:rPr>
              <a:t> use of two pointes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048000" y="3429000"/>
            <a:ext cx="5468111" cy="829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40836" y="4098010"/>
            <a:ext cx="5136642" cy="3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35940" y="623824"/>
            <a:ext cx="515312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Ci</a:t>
            </a: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cular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Lin</a:t>
            </a:r>
            <a:r>
              <a:rPr sz="6000" b="1" spc="-94" baseline="3413" dirty="0" smtClean="0">
                <a:latin typeface="Calibri"/>
                <a:cs typeface="Calibri"/>
              </a:rPr>
              <a:t>k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4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(CLL)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406697"/>
            <a:ext cx="203098" cy="1319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326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48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8840" y="1428115"/>
            <a:ext cx="5915377" cy="849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50"/>
              </a:lnSpc>
              <a:spcBef>
                <a:spcPts val="147"/>
              </a:spcBef>
            </a:pPr>
            <a:r>
              <a:rPr sz="4200" spc="-1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ype</a:t>
            </a:r>
            <a:r>
              <a:rPr sz="4200" spc="-4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of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4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127"/>
              </a:spcBef>
            </a:pPr>
            <a:r>
              <a:rPr sz="2800" spc="0" dirty="0" smtClean="0">
                <a:latin typeface="Calibri"/>
                <a:cs typeface="Calibri"/>
              </a:rPr>
              <a:t>The</a:t>
            </a:r>
            <a:r>
              <a:rPr sz="2800" spc="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la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1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node</a:t>
            </a:r>
            <a:r>
              <a:rPr sz="2800" spc="2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will</a:t>
            </a:r>
            <a:r>
              <a:rPr sz="2800" spc="-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be</a:t>
            </a:r>
            <a:r>
              <a:rPr sz="2800" spc="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poi</a:t>
            </a:r>
            <a:r>
              <a:rPr sz="2800" spc="-34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ting</a:t>
            </a:r>
            <a:r>
              <a:rPr sz="2800" spc="34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 the fi</a:t>
            </a:r>
            <a:r>
              <a:rPr sz="2800" spc="-50" dirty="0" smtClean="0">
                <a:latin typeface="Calibri"/>
                <a:cs typeface="Calibri"/>
              </a:rPr>
              <a:t>r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99395" y="1897278"/>
            <a:ext cx="81640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840" y="2367279"/>
            <a:ext cx="462655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It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be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either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singly</a:t>
            </a:r>
            <a:r>
              <a:rPr sz="4200" spc="-5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or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doubly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12080" y="2367279"/>
            <a:ext cx="94151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995168"/>
            <a:ext cx="4354638" cy="16609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G</a:t>
            </a:r>
            <a:r>
              <a:rPr sz="4200" b="1" spc="-9" baseline="2925" dirty="0" smtClean="0">
                <a:latin typeface="Calibri"/>
                <a:cs typeface="Calibri"/>
              </a:rPr>
              <a:t>l</a:t>
            </a:r>
            <a:r>
              <a:rPr sz="4200" b="1" spc="0" baseline="2925" dirty="0" smtClean="0">
                <a:latin typeface="Calibri"/>
                <a:cs typeface="Calibri"/>
              </a:rPr>
              <a:t>obal</a:t>
            </a:r>
            <a:r>
              <a:rPr sz="4200" b="1" spc="-6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decla</a:t>
            </a:r>
            <a:r>
              <a:rPr sz="4200" b="1" spc="-59" baseline="2925" dirty="0" smtClean="0">
                <a:latin typeface="Calibri"/>
                <a:cs typeface="Calibri"/>
              </a:rPr>
              <a:t>r</a:t>
            </a:r>
            <a:r>
              <a:rPr sz="4200" b="1" spc="-25" baseline="2925" dirty="0" smtClean="0">
                <a:latin typeface="Calibri"/>
                <a:cs typeface="Calibri"/>
              </a:rPr>
              <a:t>a</a:t>
            </a:r>
            <a:r>
              <a:rPr sz="4200" b="1" spc="0" baseline="2925" dirty="0" smtClean="0">
                <a:latin typeface="Calibri"/>
                <a:cs typeface="Calibri"/>
              </a:rPr>
              <a:t>tion</a:t>
            </a:r>
            <a:r>
              <a:rPr sz="4200" b="1" spc="-5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of</a:t>
            </a:r>
            <a:r>
              <a:rPr sz="4200" b="1" spc="-23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1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nod</a:t>
            </a:r>
            <a:r>
              <a:rPr sz="4200" b="1" spc="-4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  <a:spcBef>
                <a:spcPts val="20"/>
              </a:spcBef>
            </a:pPr>
            <a:r>
              <a:rPr sz="4200" spc="-39" baseline="1950" dirty="0" smtClean="0">
                <a:latin typeface="Calibri"/>
                <a:cs typeface="Calibri"/>
              </a:rPr>
              <a:t>s</a:t>
            </a:r>
            <a:r>
              <a:rPr sz="4200" spc="0" baseline="1950" dirty="0" smtClean="0">
                <a:latin typeface="Calibri"/>
                <a:cs typeface="Calibri"/>
              </a:rPr>
              <a:t>tr</a:t>
            </a:r>
            <a:r>
              <a:rPr sz="4200" spc="-9" baseline="1950" dirty="0" smtClean="0">
                <a:latin typeface="Calibri"/>
                <a:cs typeface="Calibri"/>
              </a:rPr>
              <a:t>u</a:t>
            </a:r>
            <a:r>
              <a:rPr sz="4200" spc="0" baseline="1950" dirty="0" smtClean="0">
                <a:latin typeface="Calibri"/>
                <a:cs typeface="Calibri"/>
              </a:rPr>
              <a:t>ct</a:t>
            </a:r>
            <a:r>
              <a:rPr sz="4200" spc="3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no</a:t>
            </a:r>
            <a:r>
              <a:rPr sz="4200" spc="-9" baseline="1950" dirty="0" smtClean="0">
                <a:latin typeface="Calibri"/>
                <a:cs typeface="Calibri"/>
              </a:rPr>
              <a:t>d</a:t>
            </a:r>
            <a:r>
              <a:rPr sz="4200" spc="0" baseline="1950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335788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</a:t>
            </a:r>
            <a:r>
              <a:rPr sz="4200" spc="-29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3" baseline="1950" dirty="0" smtClean="0">
                <a:latin typeface="Calibri"/>
                <a:cs typeface="Calibri"/>
              </a:rPr>
              <a:t> </a:t>
            </a:r>
            <a:r>
              <a:rPr sz="4200" spc="0" baseline="1950" dirty="0" smtClean="0">
                <a:latin typeface="Calibri"/>
                <a:cs typeface="Calibri"/>
              </a:rPr>
              <a:t>d</a:t>
            </a:r>
            <a:r>
              <a:rPr sz="4200" spc="-25" baseline="1950" dirty="0" smtClean="0">
                <a:latin typeface="Calibri"/>
                <a:cs typeface="Calibri"/>
              </a:rPr>
              <a:t>a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a;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57209" y="3800094"/>
            <a:ext cx="321805" cy="203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0"/>
              </a:lnSpc>
              <a:spcBef>
                <a:spcPts val="76"/>
              </a:spcBef>
            </a:pPr>
            <a:r>
              <a:rPr sz="2100" b="1" spc="-4" baseline="1950" dirty="0" smtClean="0">
                <a:latin typeface="Calibri"/>
                <a:cs typeface="Calibri"/>
              </a:rPr>
              <a:t>100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702302"/>
            <a:ext cx="2137284" cy="8075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8084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truct</a:t>
            </a:r>
            <a:r>
              <a:rPr sz="4200" spc="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5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}*head</a:t>
            </a:r>
            <a:r>
              <a:rPr sz="4200" spc="-9" baseline="1950" dirty="0" smtClean="0">
                <a:latin typeface="Calibri"/>
                <a:cs typeface="Calibri"/>
              </a:rPr>
              <a:t>,</a:t>
            </a:r>
            <a:r>
              <a:rPr sz="4200" spc="0" baseline="1950" dirty="0" smtClean="0">
                <a:latin typeface="Calibri"/>
                <a:cs typeface="Calibri"/>
              </a:rPr>
              <a:t>*n,*t;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77054" y="4702302"/>
            <a:ext cx="197121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*n</a:t>
            </a:r>
            <a:r>
              <a:rPr sz="4200" spc="-54" baseline="2925" dirty="0" smtClean="0">
                <a:latin typeface="Calibri"/>
                <a:cs typeface="Calibri"/>
              </a:rPr>
              <a:t>e</a:t>
            </a:r>
            <a:r>
              <a:rPr sz="4200" spc="9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t,</a:t>
            </a:r>
            <a:r>
              <a:rPr sz="4200" spc="-29" baseline="2925" dirty="0" smtClean="0">
                <a:latin typeface="Calibri"/>
                <a:cs typeface="Calibri"/>
              </a:rPr>
              <a:t> </a:t>
            </a:r>
            <a:r>
              <a:rPr sz="4200" spc="9" baseline="2925" dirty="0" smtClean="0">
                <a:latin typeface="Calibri"/>
                <a:cs typeface="Calibri"/>
              </a:rPr>
              <a:t>*</a:t>
            </a: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4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35162" y="3886962"/>
            <a:ext cx="228600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535162" y="3963162"/>
            <a:ext cx="1524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87562" y="39631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4495800" y="2438400"/>
            <a:ext cx="1552955" cy="77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410200" y="25908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533400"/>
                </a:moveTo>
                <a:lnTo>
                  <a:pt x="5334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10200" y="2590800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0"/>
                </a:moveTo>
                <a:lnTo>
                  <a:pt x="533400" y="53340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257800" y="2133600"/>
            <a:ext cx="477012" cy="4099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287647" y="2323846"/>
            <a:ext cx="1918759" cy="1393952"/>
          </a:xfrm>
          <a:custGeom>
            <a:avLst/>
            <a:gdLst/>
            <a:ahLst/>
            <a:cxnLst/>
            <a:rect l="l" t="t" r="r" b="b"/>
            <a:pathLst>
              <a:path w="1918759" h="1393952">
                <a:moveTo>
                  <a:pt x="1693799" y="554608"/>
                </a:moveTo>
                <a:lnTo>
                  <a:pt x="1706334" y="556562"/>
                </a:lnTo>
                <a:lnTo>
                  <a:pt x="1718906" y="558363"/>
                </a:lnTo>
                <a:lnTo>
                  <a:pt x="1731492" y="560124"/>
                </a:lnTo>
                <a:lnTo>
                  <a:pt x="1744070" y="561958"/>
                </a:lnTo>
                <a:lnTo>
                  <a:pt x="1756616" y="563978"/>
                </a:lnTo>
                <a:lnTo>
                  <a:pt x="1769108" y="566297"/>
                </a:lnTo>
                <a:lnTo>
                  <a:pt x="1781524" y="569027"/>
                </a:lnTo>
                <a:lnTo>
                  <a:pt x="1797479" y="573362"/>
                </a:lnTo>
                <a:lnTo>
                  <a:pt x="1812939" y="578181"/>
                </a:lnTo>
                <a:lnTo>
                  <a:pt x="1828949" y="583517"/>
                </a:lnTo>
                <a:lnTo>
                  <a:pt x="1844240" y="588833"/>
                </a:lnTo>
                <a:lnTo>
                  <a:pt x="1857542" y="593596"/>
                </a:lnTo>
                <a:lnTo>
                  <a:pt x="1867583" y="597269"/>
                </a:lnTo>
                <a:lnTo>
                  <a:pt x="1873094" y="599317"/>
                </a:lnTo>
                <a:lnTo>
                  <a:pt x="1883543" y="609207"/>
                </a:lnTo>
                <a:lnTo>
                  <a:pt x="1891801" y="617229"/>
                </a:lnTo>
                <a:lnTo>
                  <a:pt x="1898661" y="624061"/>
                </a:lnTo>
                <a:lnTo>
                  <a:pt x="1904251" y="630130"/>
                </a:lnTo>
                <a:lnTo>
                  <a:pt x="1908701" y="635863"/>
                </a:lnTo>
                <a:lnTo>
                  <a:pt x="1912140" y="641689"/>
                </a:lnTo>
                <a:lnTo>
                  <a:pt x="1914696" y="648035"/>
                </a:lnTo>
                <a:lnTo>
                  <a:pt x="1916499" y="655329"/>
                </a:lnTo>
                <a:lnTo>
                  <a:pt x="1917678" y="663999"/>
                </a:lnTo>
                <a:lnTo>
                  <a:pt x="1918361" y="674472"/>
                </a:lnTo>
                <a:lnTo>
                  <a:pt x="1918678" y="687176"/>
                </a:lnTo>
                <a:lnTo>
                  <a:pt x="1918759" y="702538"/>
                </a:lnTo>
                <a:lnTo>
                  <a:pt x="1918731" y="720987"/>
                </a:lnTo>
                <a:lnTo>
                  <a:pt x="1918715" y="734440"/>
                </a:lnTo>
                <a:lnTo>
                  <a:pt x="1918622" y="759977"/>
                </a:lnTo>
                <a:lnTo>
                  <a:pt x="1918315" y="785527"/>
                </a:lnTo>
                <a:lnTo>
                  <a:pt x="1917759" y="811080"/>
                </a:lnTo>
                <a:lnTo>
                  <a:pt x="1916915" y="836626"/>
                </a:lnTo>
                <a:lnTo>
                  <a:pt x="1915747" y="862155"/>
                </a:lnTo>
                <a:lnTo>
                  <a:pt x="1914217" y="887657"/>
                </a:lnTo>
                <a:lnTo>
                  <a:pt x="1912287" y="913123"/>
                </a:lnTo>
                <a:lnTo>
                  <a:pt x="1909921" y="938543"/>
                </a:lnTo>
                <a:lnTo>
                  <a:pt x="1907081" y="963906"/>
                </a:lnTo>
                <a:lnTo>
                  <a:pt x="1903729" y="989202"/>
                </a:lnTo>
                <a:lnTo>
                  <a:pt x="1897772" y="1003313"/>
                </a:lnTo>
                <a:lnTo>
                  <a:pt x="1891686" y="1015609"/>
                </a:lnTo>
                <a:lnTo>
                  <a:pt x="1884259" y="1029903"/>
                </a:lnTo>
                <a:lnTo>
                  <a:pt x="1876036" y="1045077"/>
                </a:lnTo>
                <a:lnTo>
                  <a:pt x="1867566" y="1060007"/>
                </a:lnTo>
                <a:lnTo>
                  <a:pt x="1859396" y="1073574"/>
                </a:lnTo>
                <a:lnTo>
                  <a:pt x="1852073" y="1084657"/>
                </a:lnTo>
                <a:lnTo>
                  <a:pt x="1832937" y="1100768"/>
                </a:lnTo>
                <a:lnTo>
                  <a:pt x="1809992" y="1111482"/>
                </a:lnTo>
                <a:lnTo>
                  <a:pt x="1786080" y="1120389"/>
                </a:lnTo>
                <a:lnTo>
                  <a:pt x="1774024" y="1124667"/>
                </a:lnTo>
                <a:lnTo>
                  <a:pt x="1762040" y="1129097"/>
                </a:lnTo>
                <a:lnTo>
                  <a:pt x="1750234" y="1133878"/>
                </a:lnTo>
                <a:lnTo>
                  <a:pt x="1738756" y="1139189"/>
                </a:lnTo>
                <a:lnTo>
                  <a:pt x="1727915" y="1145649"/>
                </a:lnTo>
                <a:lnTo>
                  <a:pt x="1717622" y="1153145"/>
                </a:lnTo>
                <a:lnTo>
                  <a:pt x="1707371" y="1160777"/>
                </a:lnTo>
                <a:lnTo>
                  <a:pt x="1696659" y="1167644"/>
                </a:lnTo>
                <a:lnTo>
                  <a:pt x="1693799" y="1169162"/>
                </a:lnTo>
                <a:lnTo>
                  <a:pt x="1682280" y="1174401"/>
                </a:lnTo>
                <a:lnTo>
                  <a:pt x="1670474" y="1179036"/>
                </a:lnTo>
                <a:lnTo>
                  <a:pt x="1658509" y="1183348"/>
                </a:lnTo>
                <a:lnTo>
                  <a:pt x="1646511" y="1187619"/>
                </a:lnTo>
                <a:lnTo>
                  <a:pt x="1634609" y="1192132"/>
                </a:lnTo>
                <a:lnTo>
                  <a:pt x="1622931" y="1197169"/>
                </a:lnTo>
                <a:lnTo>
                  <a:pt x="1618868" y="1199133"/>
                </a:lnTo>
                <a:lnTo>
                  <a:pt x="1608023" y="1205690"/>
                </a:lnTo>
                <a:lnTo>
                  <a:pt x="1597817" y="1213357"/>
                </a:lnTo>
                <a:lnTo>
                  <a:pt x="1587627" y="1221056"/>
                </a:lnTo>
                <a:lnTo>
                  <a:pt x="1576831" y="1227709"/>
                </a:lnTo>
                <a:lnTo>
                  <a:pt x="1560376" y="1234244"/>
                </a:lnTo>
                <a:lnTo>
                  <a:pt x="1549478" y="1238050"/>
                </a:lnTo>
                <a:lnTo>
                  <a:pt x="1536559" y="1242416"/>
                </a:lnTo>
                <a:lnTo>
                  <a:pt x="1522169" y="1247145"/>
                </a:lnTo>
                <a:lnTo>
                  <a:pt x="1506857" y="1252039"/>
                </a:lnTo>
                <a:lnTo>
                  <a:pt x="1491174" y="1256899"/>
                </a:lnTo>
                <a:lnTo>
                  <a:pt x="1475670" y="1261527"/>
                </a:lnTo>
                <a:lnTo>
                  <a:pt x="1460893" y="1265725"/>
                </a:lnTo>
                <a:lnTo>
                  <a:pt x="1447395" y="1269296"/>
                </a:lnTo>
                <a:lnTo>
                  <a:pt x="1435723" y="1272041"/>
                </a:lnTo>
                <a:lnTo>
                  <a:pt x="1424051" y="1274064"/>
                </a:lnTo>
                <a:lnTo>
                  <a:pt x="1411424" y="1275340"/>
                </a:lnTo>
                <a:lnTo>
                  <a:pt x="1398788" y="1276515"/>
                </a:lnTo>
                <a:lnTo>
                  <a:pt x="1386145" y="1277598"/>
                </a:lnTo>
                <a:lnTo>
                  <a:pt x="1373493" y="1278599"/>
                </a:lnTo>
                <a:lnTo>
                  <a:pt x="1360835" y="1279526"/>
                </a:lnTo>
                <a:lnTo>
                  <a:pt x="1348170" y="1280389"/>
                </a:lnTo>
                <a:lnTo>
                  <a:pt x="1335500" y="1281199"/>
                </a:lnTo>
                <a:lnTo>
                  <a:pt x="1322825" y="1281964"/>
                </a:lnTo>
                <a:lnTo>
                  <a:pt x="1310145" y="1282694"/>
                </a:lnTo>
                <a:lnTo>
                  <a:pt x="1297462" y="1283399"/>
                </a:lnTo>
                <a:lnTo>
                  <a:pt x="1284776" y="1284088"/>
                </a:lnTo>
                <a:lnTo>
                  <a:pt x="1272088" y="1284770"/>
                </a:lnTo>
                <a:lnTo>
                  <a:pt x="1259399" y="1285456"/>
                </a:lnTo>
                <a:lnTo>
                  <a:pt x="1246709" y="1286154"/>
                </a:lnTo>
                <a:lnTo>
                  <a:pt x="1234018" y="1286875"/>
                </a:lnTo>
                <a:lnTo>
                  <a:pt x="1221328" y="1287628"/>
                </a:lnTo>
                <a:lnTo>
                  <a:pt x="1208639" y="1288422"/>
                </a:lnTo>
                <a:lnTo>
                  <a:pt x="1199133" y="1289049"/>
                </a:lnTo>
                <a:lnTo>
                  <a:pt x="1187109" y="1293153"/>
                </a:lnTo>
                <a:lnTo>
                  <a:pt x="1175117" y="1297354"/>
                </a:lnTo>
                <a:lnTo>
                  <a:pt x="1163136" y="1301582"/>
                </a:lnTo>
                <a:lnTo>
                  <a:pt x="1151144" y="1305772"/>
                </a:lnTo>
                <a:lnTo>
                  <a:pt x="1139118" y="1309854"/>
                </a:lnTo>
                <a:lnTo>
                  <a:pt x="1127037" y="1313761"/>
                </a:lnTo>
                <a:lnTo>
                  <a:pt x="1114879" y="1317426"/>
                </a:lnTo>
                <a:lnTo>
                  <a:pt x="1109217" y="1319021"/>
                </a:lnTo>
                <a:lnTo>
                  <a:pt x="1096937" y="1322152"/>
                </a:lnTo>
                <a:lnTo>
                  <a:pt x="1084555" y="1324896"/>
                </a:lnTo>
                <a:lnTo>
                  <a:pt x="1072096" y="1327352"/>
                </a:lnTo>
                <a:lnTo>
                  <a:pt x="1059584" y="1329618"/>
                </a:lnTo>
                <a:lnTo>
                  <a:pt x="1047043" y="1331791"/>
                </a:lnTo>
                <a:lnTo>
                  <a:pt x="1034499" y="1333970"/>
                </a:lnTo>
                <a:lnTo>
                  <a:pt x="1021778" y="1336169"/>
                </a:lnTo>
                <a:lnTo>
                  <a:pt x="1009253" y="1338256"/>
                </a:lnTo>
                <a:lnTo>
                  <a:pt x="996716" y="1340285"/>
                </a:lnTo>
                <a:lnTo>
                  <a:pt x="984170" y="1342271"/>
                </a:lnTo>
                <a:lnTo>
                  <a:pt x="971617" y="1344229"/>
                </a:lnTo>
                <a:lnTo>
                  <a:pt x="959062" y="1346174"/>
                </a:lnTo>
                <a:lnTo>
                  <a:pt x="946507" y="1348122"/>
                </a:lnTo>
                <a:lnTo>
                  <a:pt x="933954" y="1350088"/>
                </a:lnTo>
                <a:lnTo>
                  <a:pt x="921408" y="1352086"/>
                </a:lnTo>
                <a:lnTo>
                  <a:pt x="908872" y="1354132"/>
                </a:lnTo>
                <a:lnTo>
                  <a:pt x="896347" y="1356241"/>
                </a:lnTo>
                <a:lnTo>
                  <a:pt x="883839" y="1358429"/>
                </a:lnTo>
                <a:lnTo>
                  <a:pt x="871348" y="1360711"/>
                </a:lnTo>
                <a:lnTo>
                  <a:pt x="858880" y="1363101"/>
                </a:lnTo>
                <a:lnTo>
                  <a:pt x="854455" y="1363979"/>
                </a:lnTo>
                <a:lnTo>
                  <a:pt x="839942" y="1366875"/>
                </a:lnTo>
                <a:lnTo>
                  <a:pt x="827714" y="1369296"/>
                </a:lnTo>
                <a:lnTo>
                  <a:pt x="817499" y="1371304"/>
                </a:lnTo>
                <a:lnTo>
                  <a:pt x="809027" y="1372960"/>
                </a:lnTo>
                <a:lnTo>
                  <a:pt x="802025" y="1374325"/>
                </a:lnTo>
                <a:lnTo>
                  <a:pt x="796223" y="1375461"/>
                </a:lnTo>
                <a:lnTo>
                  <a:pt x="791348" y="1376429"/>
                </a:lnTo>
                <a:lnTo>
                  <a:pt x="787129" y="1377290"/>
                </a:lnTo>
                <a:lnTo>
                  <a:pt x="783294" y="1378106"/>
                </a:lnTo>
                <a:lnTo>
                  <a:pt x="779572" y="1378938"/>
                </a:lnTo>
                <a:lnTo>
                  <a:pt x="775692" y="1379847"/>
                </a:lnTo>
                <a:lnTo>
                  <a:pt x="771382" y="1380895"/>
                </a:lnTo>
                <a:lnTo>
                  <a:pt x="766369" y="1382142"/>
                </a:lnTo>
                <a:lnTo>
                  <a:pt x="760384" y="1383651"/>
                </a:lnTo>
                <a:lnTo>
                  <a:pt x="753154" y="1385483"/>
                </a:lnTo>
                <a:lnTo>
                  <a:pt x="744407" y="1387698"/>
                </a:lnTo>
                <a:lnTo>
                  <a:pt x="733872" y="1390359"/>
                </a:lnTo>
                <a:lnTo>
                  <a:pt x="721278" y="1393526"/>
                </a:lnTo>
                <a:lnTo>
                  <a:pt x="719581" y="1393952"/>
                </a:lnTo>
                <a:lnTo>
                  <a:pt x="716026" y="1393652"/>
                </a:lnTo>
                <a:lnTo>
                  <a:pt x="710020" y="1393177"/>
                </a:lnTo>
                <a:lnTo>
                  <a:pt x="691647" y="1391737"/>
                </a:lnTo>
                <a:lnTo>
                  <a:pt x="679773" y="1390786"/>
                </a:lnTo>
                <a:lnTo>
                  <a:pt x="666438" y="1389694"/>
                </a:lnTo>
                <a:lnTo>
                  <a:pt x="651888" y="1388467"/>
                </a:lnTo>
                <a:lnTo>
                  <a:pt x="636371" y="1387114"/>
                </a:lnTo>
                <a:lnTo>
                  <a:pt x="620134" y="1385643"/>
                </a:lnTo>
                <a:lnTo>
                  <a:pt x="603424" y="1384061"/>
                </a:lnTo>
                <a:lnTo>
                  <a:pt x="586488" y="1382378"/>
                </a:lnTo>
                <a:lnTo>
                  <a:pt x="569574" y="1380601"/>
                </a:lnTo>
                <a:lnTo>
                  <a:pt x="552929" y="1378739"/>
                </a:lnTo>
                <a:lnTo>
                  <a:pt x="536799" y="1376798"/>
                </a:lnTo>
                <a:lnTo>
                  <a:pt x="521432" y="1374788"/>
                </a:lnTo>
                <a:lnTo>
                  <a:pt x="507075" y="1372717"/>
                </a:lnTo>
                <a:lnTo>
                  <a:pt x="493975" y="1370592"/>
                </a:lnTo>
                <a:lnTo>
                  <a:pt x="482380" y="1368423"/>
                </a:lnTo>
                <a:lnTo>
                  <a:pt x="472537" y="1366216"/>
                </a:lnTo>
                <a:lnTo>
                  <a:pt x="453432" y="1358447"/>
                </a:lnTo>
                <a:lnTo>
                  <a:pt x="443155" y="1350884"/>
                </a:lnTo>
                <a:lnTo>
                  <a:pt x="433120" y="1342757"/>
                </a:lnTo>
                <a:lnTo>
                  <a:pt x="422585" y="1335528"/>
                </a:lnTo>
                <a:lnTo>
                  <a:pt x="419735" y="1334008"/>
                </a:lnTo>
                <a:lnTo>
                  <a:pt x="408069" y="1329073"/>
                </a:lnTo>
                <a:lnTo>
                  <a:pt x="395946" y="1325226"/>
                </a:lnTo>
                <a:lnTo>
                  <a:pt x="383672" y="1321747"/>
                </a:lnTo>
                <a:lnTo>
                  <a:pt x="374776" y="1319021"/>
                </a:lnTo>
                <a:lnTo>
                  <a:pt x="370120" y="1311995"/>
                </a:lnTo>
                <a:lnTo>
                  <a:pt x="363654" y="1302223"/>
                </a:lnTo>
                <a:lnTo>
                  <a:pt x="355826" y="1290450"/>
                </a:lnTo>
                <a:lnTo>
                  <a:pt x="347082" y="1277419"/>
                </a:lnTo>
                <a:lnTo>
                  <a:pt x="337870" y="1263876"/>
                </a:lnTo>
                <a:lnTo>
                  <a:pt x="328634" y="1250566"/>
                </a:lnTo>
                <a:lnTo>
                  <a:pt x="319823" y="1238232"/>
                </a:lnTo>
                <a:lnTo>
                  <a:pt x="311882" y="1227620"/>
                </a:lnTo>
                <a:lnTo>
                  <a:pt x="305258" y="1219474"/>
                </a:lnTo>
                <a:lnTo>
                  <a:pt x="300398" y="1214539"/>
                </a:lnTo>
                <a:lnTo>
                  <a:pt x="289122" y="1208575"/>
                </a:lnTo>
                <a:lnTo>
                  <a:pt x="277286" y="1205525"/>
                </a:lnTo>
                <a:lnTo>
                  <a:pt x="264854" y="1203760"/>
                </a:lnTo>
                <a:lnTo>
                  <a:pt x="252340" y="1202071"/>
                </a:lnTo>
                <a:lnTo>
                  <a:pt x="240259" y="1199250"/>
                </a:lnTo>
                <a:lnTo>
                  <a:pt x="227921" y="1194908"/>
                </a:lnTo>
                <a:lnTo>
                  <a:pt x="216058" y="1190340"/>
                </a:lnTo>
                <a:lnTo>
                  <a:pt x="204280" y="1185538"/>
                </a:lnTo>
                <a:lnTo>
                  <a:pt x="192556" y="1180614"/>
                </a:lnTo>
                <a:lnTo>
                  <a:pt x="180852" y="1175676"/>
                </a:lnTo>
                <a:lnTo>
                  <a:pt x="169135" y="1170834"/>
                </a:lnTo>
                <a:lnTo>
                  <a:pt x="164973" y="1169162"/>
                </a:lnTo>
                <a:lnTo>
                  <a:pt x="154318" y="1158549"/>
                </a:lnTo>
                <a:lnTo>
                  <a:pt x="146238" y="1150569"/>
                </a:lnTo>
                <a:lnTo>
                  <a:pt x="140437" y="1144889"/>
                </a:lnTo>
                <a:lnTo>
                  <a:pt x="136621" y="1141180"/>
                </a:lnTo>
                <a:lnTo>
                  <a:pt x="134494" y="1139108"/>
                </a:lnTo>
                <a:lnTo>
                  <a:pt x="133763" y="1138343"/>
                </a:lnTo>
                <a:lnTo>
                  <a:pt x="134131" y="1138552"/>
                </a:lnTo>
                <a:lnTo>
                  <a:pt x="135305" y="1139405"/>
                </a:lnTo>
                <a:lnTo>
                  <a:pt x="136990" y="1140569"/>
                </a:lnTo>
                <a:lnTo>
                  <a:pt x="138890" y="1141714"/>
                </a:lnTo>
                <a:lnTo>
                  <a:pt x="140711" y="1142507"/>
                </a:lnTo>
                <a:lnTo>
                  <a:pt x="142158" y="1142616"/>
                </a:lnTo>
                <a:lnTo>
                  <a:pt x="142937" y="1141712"/>
                </a:lnTo>
                <a:lnTo>
                  <a:pt x="141309" y="1135532"/>
                </a:lnTo>
                <a:lnTo>
                  <a:pt x="138313" y="1129594"/>
                </a:lnTo>
                <a:lnTo>
                  <a:pt x="133469" y="1121316"/>
                </a:lnTo>
                <a:lnTo>
                  <a:pt x="126482" y="1110364"/>
                </a:lnTo>
                <a:lnTo>
                  <a:pt x="117058" y="1096409"/>
                </a:lnTo>
                <a:lnTo>
                  <a:pt x="104901" y="1079118"/>
                </a:lnTo>
                <a:lnTo>
                  <a:pt x="96945" y="1069310"/>
                </a:lnTo>
                <a:lnTo>
                  <a:pt x="88094" y="1060225"/>
                </a:lnTo>
                <a:lnTo>
                  <a:pt x="78731" y="1051554"/>
                </a:lnTo>
                <a:lnTo>
                  <a:pt x="69239" y="1042988"/>
                </a:lnTo>
                <a:lnTo>
                  <a:pt x="59943" y="1034161"/>
                </a:lnTo>
                <a:lnTo>
                  <a:pt x="55878" y="1022136"/>
                </a:lnTo>
                <a:lnTo>
                  <a:pt x="51694" y="1010144"/>
                </a:lnTo>
                <a:lnTo>
                  <a:pt x="47465" y="998163"/>
                </a:lnTo>
                <a:lnTo>
                  <a:pt x="43265" y="986171"/>
                </a:lnTo>
                <a:lnTo>
                  <a:pt x="39167" y="974145"/>
                </a:lnTo>
                <a:lnTo>
                  <a:pt x="35243" y="962064"/>
                </a:lnTo>
                <a:lnTo>
                  <a:pt x="31568" y="949906"/>
                </a:lnTo>
                <a:lnTo>
                  <a:pt x="29972" y="944244"/>
                </a:lnTo>
                <a:lnTo>
                  <a:pt x="22737" y="917407"/>
                </a:lnTo>
                <a:lnTo>
                  <a:pt x="17182" y="896215"/>
                </a:lnTo>
                <a:lnTo>
                  <a:pt x="13128" y="880092"/>
                </a:lnTo>
                <a:lnTo>
                  <a:pt x="10395" y="868463"/>
                </a:lnTo>
                <a:lnTo>
                  <a:pt x="8804" y="860754"/>
                </a:lnTo>
                <a:lnTo>
                  <a:pt x="8176" y="856389"/>
                </a:lnTo>
                <a:lnTo>
                  <a:pt x="8330" y="854793"/>
                </a:lnTo>
                <a:lnTo>
                  <a:pt x="11699" y="860869"/>
                </a:lnTo>
                <a:lnTo>
                  <a:pt x="14573" y="868221"/>
                </a:lnTo>
                <a:lnTo>
                  <a:pt x="16275" y="872847"/>
                </a:lnTo>
                <a:lnTo>
                  <a:pt x="16238" y="872700"/>
                </a:lnTo>
                <a:lnTo>
                  <a:pt x="15370" y="870146"/>
                </a:lnTo>
                <a:lnTo>
                  <a:pt x="13491" y="864609"/>
                </a:lnTo>
                <a:lnTo>
                  <a:pt x="10423" y="855516"/>
                </a:lnTo>
                <a:lnTo>
                  <a:pt x="5985" y="842290"/>
                </a:lnTo>
                <a:lnTo>
                  <a:pt x="0" y="824356"/>
                </a:lnTo>
                <a:lnTo>
                  <a:pt x="720" y="809361"/>
                </a:lnTo>
                <a:lnTo>
                  <a:pt x="1366" y="794362"/>
                </a:lnTo>
                <a:lnTo>
                  <a:pt x="1949" y="779358"/>
                </a:lnTo>
                <a:lnTo>
                  <a:pt x="2485" y="764352"/>
                </a:lnTo>
                <a:lnTo>
                  <a:pt x="2984" y="749343"/>
                </a:lnTo>
                <a:lnTo>
                  <a:pt x="3461" y="734334"/>
                </a:lnTo>
                <a:lnTo>
                  <a:pt x="3927" y="719324"/>
                </a:lnTo>
                <a:lnTo>
                  <a:pt x="4397" y="704316"/>
                </a:lnTo>
                <a:lnTo>
                  <a:pt x="4882" y="689310"/>
                </a:lnTo>
                <a:lnTo>
                  <a:pt x="5397" y="674306"/>
                </a:lnTo>
                <a:lnTo>
                  <a:pt x="5954" y="659306"/>
                </a:lnTo>
                <a:lnTo>
                  <a:pt x="6565" y="644311"/>
                </a:lnTo>
                <a:lnTo>
                  <a:pt x="7244" y="629322"/>
                </a:lnTo>
                <a:lnTo>
                  <a:pt x="8004" y="614339"/>
                </a:lnTo>
                <a:lnTo>
                  <a:pt x="8858" y="599364"/>
                </a:lnTo>
                <a:lnTo>
                  <a:pt x="9818" y="584398"/>
                </a:lnTo>
                <a:lnTo>
                  <a:pt x="10898" y="569441"/>
                </a:lnTo>
                <a:lnTo>
                  <a:pt x="12111" y="554494"/>
                </a:lnTo>
                <a:lnTo>
                  <a:pt x="13469" y="539559"/>
                </a:lnTo>
                <a:lnTo>
                  <a:pt x="14986" y="524637"/>
                </a:lnTo>
                <a:lnTo>
                  <a:pt x="17155" y="506693"/>
                </a:lnTo>
                <a:lnTo>
                  <a:pt x="19576" y="490807"/>
                </a:lnTo>
                <a:lnTo>
                  <a:pt x="22233" y="476681"/>
                </a:lnTo>
                <a:lnTo>
                  <a:pt x="25108" y="464013"/>
                </a:lnTo>
                <a:lnTo>
                  <a:pt x="28185" y="452505"/>
                </a:lnTo>
                <a:lnTo>
                  <a:pt x="31446" y="441856"/>
                </a:lnTo>
                <a:lnTo>
                  <a:pt x="34875" y="431767"/>
                </a:lnTo>
                <a:lnTo>
                  <a:pt x="38456" y="421939"/>
                </a:lnTo>
                <a:lnTo>
                  <a:pt x="42170" y="412071"/>
                </a:lnTo>
                <a:lnTo>
                  <a:pt x="46002" y="401863"/>
                </a:lnTo>
                <a:lnTo>
                  <a:pt x="49934" y="391016"/>
                </a:lnTo>
                <a:lnTo>
                  <a:pt x="53950" y="379231"/>
                </a:lnTo>
                <a:lnTo>
                  <a:pt x="58032" y="366207"/>
                </a:lnTo>
                <a:lnTo>
                  <a:pt x="59943" y="359663"/>
                </a:lnTo>
                <a:lnTo>
                  <a:pt x="63493" y="346668"/>
                </a:lnTo>
                <a:lnTo>
                  <a:pt x="66634" y="334127"/>
                </a:lnTo>
                <a:lnTo>
                  <a:pt x="69544" y="321928"/>
                </a:lnTo>
                <a:lnTo>
                  <a:pt x="72402" y="309958"/>
                </a:lnTo>
                <a:lnTo>
                  <a:pt x="75389" y="298103"/>
                </a:lnTo>
                <a:lnTo>
                  <a:pt x="78682" y="286252"/>
                </a:lnTo>
                <a:lnTo>
                  <a:pt x="82461" y="274291"/>
                </a:lnTo>
                <a:lnTo>
                  <a:pt x="86906" y="262107"/>
                </a:lnTo>
                <a:lnTo>
                  <a:pt x="89915" y="254762"/>
                </a:lnTo>
                <a:lnTo>
                  <a:pt x="95332" y="243253"/>
                </a:lnTo>
                <a:lnTo>
                  <a:pt x="101253" y="231995"/>
                </a:lnTo>
                <a:lnTo>
                  <a:pt x="107339" y="220825"/>
                </a:lnTo>
                <a:lnTo>
                  <a:pt x="113247" y="209584"/>
                </a:lnTo>
                <a:lnTo>
                  <a:pt x="118637" y="198112"/>
                </a:lnTo>
                <a:lnTo>
                  <a:pt x="120014" y="194817"/>
                </a:lnTo>
                <a:lnTo>
                  <a:pt x="120863" y="192271"/>
                </a:lnTo>
                <a:lnTo>
                  <a:pt x="123217" y="185209"/>
                </a:lnTo>
                <a:lnTo>
                  <a:pt x="126789" y="174495"/>
                </a:lnTo>
                <a:lnTo>
                  <a:pt x="131288" y="160996"/>
                </a:lnTo>
                <a:lnTo>
                  <a:pt x="136428" y="145577"/>
                </a:lnTo>
                <a:lnTo>
                  <a:pt x="141919" y="129103"/>
                </a:lnTo>
                <a:lnTo>
                  <a:pt x="147474" y="112440"/>
                </a:lnTo>
                <a:lnTo>
                  <a:pt x="152803" y="96452"/>
                </a:lnTo>
                <a:lnTo>
                  <a:pt x="157619" y="82005"/>
                </a:lnTo>
                <a:lnTo>
                  <a:pt x="161632" y="69964"/>
                </a:lnTo>
                <a:lnTo>
                  <a:pt x="164555" y="61195"/>
                </a:lnTo>
                <a:lnTo>
                  <a:pt x="164973" y="59943"/>
                </a:lnTo>
                <a:lnTo>
                  <a:pt x="167280" y="47449"/>
                </a:lnTo>
                <a:lnTo>
                  <a:pt x="168660" y="34003"/>
                </a:lnTo>
                <a:lnTo>
                  <a:pt x="171816" y="22333"/>
                </a:lnTo>
                <a:lnTo>
                  <a:pt x="179451" y="15164"/>
                </a:lnTo>
                <a:lnTo>
                  <a:pt x="179958" y="14986"/>
                </a:lnTo>
                <a:lnTo>
                  <a:pt x="224916" y="0"/>
                </a:lnTo>
                <a:lnTo>
                  <a:pt x="237445" y="1131"/>
                </a:lnTo>
                <a:lnTo>
                  <a:pt x="250062" y="1877"/>
                </a:lnTo>
                <a:lnTo>
                  <a:pt x="262735" y="2387"/>
                </a:lnTo>
                <a:lnTo>
                  <a:pt x="275429" y="2809"/>
                </a:lnTo>
                <a:lnTo>
                  <a:pt x="288108" y="3291"/>
                </a:lnTo>
                <a:lnTo>
                  <a:pt x="300740" y="3984"/>
                </a:lnTo>
                <a:lnTo>
                  <a:pt x="313290" y="5035"/>
                </a:lnTo>
                <a:lnTo>
                  <a:pt x="325723" y="6594"/>
                </a:lnTo>
                <a:lnTo>
                  <a:pt x="338005" y="8809"/>
                </a:lnTo>
                <a:lnTo>
                  <a:pt x="350102" y="11829"/>
                </a:lnTo>
                <a:lnTo>
                  <a:pt x="359790" y="14986"/>
                </a:lnTo>
                <a:lnTo>
                  <a:pt x="369935" y="21740"/>
                </a:lnTo>
                <a:lnTo>
                  <a:pt x="377311" y="32197"/>
                </a:lnTo>
                <a:lnTo>
                  <a:pt x="383069" y="44549"/>
                </a:lnTo>
                <a:lnTo>
                  <a:pt x="388355" y="56983"/>
                </a:lnTo>
                <a:lnTo>
                  <a:pt x="389763" y="59943"/>
                </a:lnTo>
                <a:lnTo>
                  <a:pt x="396527" y="74526"/>
                </a:lnTo>
                <a:lnTo>
                  <a:pt x="401015" y="86623"/>
                </a:lnTo>
                <a:lnTo>
                  <a:pt x="403668" y="97220"/>
                </a:lnTo>
                <a:lnTo>
                  <a:pt x="404929" y="107301"/>
                </a:lnTo>
                <a:lnTo>
                  <a:pt x="405239" y="117850"/>
                </a:lnTo>
                <a:lnTo>
                  <a:pt x="405040" y="129853"/>
                </a:lnTo>
                <a:lnTo>
                  <a:pt x="404775" y="144293"/>
                </a:lnTo>
                <a:lnTo>
                  <a:pt x="404749" y="14985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572762" y="2414778"/>
            <a:ext cx="152400" cy="100584"/>
          </a:xfrm>
          <a:custGeom>
            <a:avLst/>
            <a:gdLst/>
            <a:ahLst/>
            <a:cxnLst/>
            <a:rect l="l" t="t" r="r" b="b"/>
            <a:pathLst>
              <a:path w="152400" h="100584">
                <a:moveTo>
                  <a:pt x="0" y="0"/>
                </a:moveTo>
                <a:lnTo>
                  <a:pt x="17663" y="4356"/>
                </a:lnTo>
                <a:lnTo>
                  <a:pt x="32081" y="7663"/>
                </a:lnTo>
                <a:lnTo>
                  <a:pt x="43881" y="10346"/>
                </a:lnTo>
                <a:lnTo>
                  <a:pt x="53689" y="12831"/>
                </a:lnTo>
                <a:lnTo>
                  <a:pt x="62134" y="15545"/>
                </a:lnTo>
                <a:lnTo>
                  <a:pt x="69842" y="18912"/>
                </a:lnTo>
                <a:lnTo>
                  <a:pt x="77440" y="23358"/>
                </a:lnTo>
                <a:lnTo>
                  <a:pt x="85557" y="29310"/>
                </a:lnTo>
                <a:lnTo>
                  <a:pt x="94818" y="37192"/>
                </a:lnTo>
                <a:lnTo>
                  <a:pt x="105852" y="47432"/>
                </a:lnTo>
                <a:lnTo>
                  <a:pt x="108838" y="50292"/>
                </a:lnTo>
                <a:lnTo>
                  <a:pt x="119136" y="60993"/>
                </a:lnTo>
                <a:lnTo>
                  <a:pt x="130208" y="73577"/>
                </a:lnTo>
                <a:lnTo>
                  <a:pt x="140472" y="85819"/>
                </a:lnTo>
                <a:lnTo>
                  <a:pt x="148342" y="95493"/>
                </a:lnTo>
                <a:lnTo>
                  <a:pt x="152234" y="100373"/>
                </a:lnTo>
                <a:lnTo>
                  <a:pt x="152400" y="100584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708398" y="2399538"/>
            <a:ext cx="45719" cy="115824"/>
          </a:xfrm>
          <a:custGeom>
            <a:avLst/>
            <a:gdLst/>
            <a:ahLst/>
            <a:cxnLst/>
            <a:rect l="l" t="t" r="r" b="b"/>
            <a:pathLst>
              <a:path w="45719" h="115824">
                <a:moveTo>
                  <a:pt x="0" y="115824"/>
                </a:moveTo>
                <a:lnTo>
                  <a:pt x="5483" y="97439"/>
                </a:lnTo>
                <a:lnTo>
                  <a:pt x="9794" y="81980"/>
                </a:lnTo>
                <a:lnTo>
                  <a:pt x="13109" y="69139"/>
                </a:lnTo>
                <a:lnTo>
                  <a:pt x="15604" y="58607"/>
                </a:lnTo>
                <a:lnTo>
                  <a:pt x="17453" y="50077"/>
                </a:lnTo>
                <a:lnTo>
                  <a:pt x="18833" y="43241"/>
                </a:lnTo>
                <a:lnTo>
                  <a:pt x="19919" y="37792"/>
                </a:lnTo>
                <a:lnTo>
                  <a:pt x="20886" y="33420"/>
                </a:lnTo>
                <a:lnTo>
                  <a:pt x="21911" y="29819"/>
                </a:lnTo>
                <a:lnTo>
                  <a:pt x="23167" y="26681"/>
                </a:lnTo>
                <a:lnTo>
                  <a:pt x="24832" y="23697"/>
                </a:lnTo>
                <a:lnTo>
                  <a:pt x="27081" y="20560"/>
                </a:lnTo>
                <a:lnTo>
                  <a:pt x="30088" y="16962"/>
                </a:lnTo>
                <a:lnTo>
                  <a:pt x="34030" y="12595"/>
                </a:lnTo>
                <a:lnTo>
                  <a:pt x="39082" y="7152"/>
                </a:lnTo>
                <a:lnTo>
                  <a:pt x="45420" y="324"/>
                </a:lnTo>
                <a:lnTo>
                  <a:pt x="45719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191000" y="3810000"/>
            <a:ext cx="4373880" cy="6629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687562" y="41917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687562" y="41917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860036" y="4326610"/>
            <a:ext cx="3917441" cy="2598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267200" y="3657600"/>
            <a:ext cx="160020" cy="3093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001000" y="3657600"/>
            <a:ext cx="160020" cy="3093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34200" y="3657600"/>
            <a:ext cx="160020" cy="3093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715000" y="3657600"/>
            <a:ext cx="160020" cy="3093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535162" y="41155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535162" y="41155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667000" y="3886200"/>
            <a:ext cx="1066800" cy="45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294888" y="3976116"/>
            <a:ext cx="366522" cy="316102"/>
          </a:xfrm>
          <a:custGeom>
            <a:avLst/>
            <a:gdLst/>
            <a:ahLst/>
            <a:cxnLst/>
            <a:rect l="l" t="t" r="r" b="b"/>
            <a:pathLst>
              <a:path w="366522" h="316102">
                <a:moveTo>
                  <a:pt x="0" y="316102"/>
                </a:moveTo>
                <a:lnTo>
                  <a:pt x="36652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294888" y="3976116"/>
            <a:ext cx="366522" cy="316102"/>
          </a:xfrm>
          <a:custGeom>
            <a:avLst/>
            <a:gdLst/>
            <a:ahLst/>
            <a:cxnLst/>
            <a:rect l="l" t="t" r="r" b="b"/>
            <a:pathLst>
              <a:path w="366522" h="316102">
                <a:moveTo>
                  <a:pt x="0" y="0"/>
                </a:moveTo>
                <a:lnTo>
                  <a:pt x="366522" y="31610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107436" y="4326610"/>
            <a:ext cx="5593842" cy="2598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734562" y="4115562"/>
            <a:ext cx="457200" cy="76200"/>
          </a:xfrm>
          <a:custGeom>
            <a:avLst/>
            <a:gdLst/>
            <a:ahLst/>
            <a:cxnLst/>
            <a:rect l="l" t="t" r="r" b="b"/>
            <a:pathLst>
              <a:path w="457200" h="76200">
                <a:moveTo>
                  <a:pt x="419100" y="57150"/>
                </a:moveTo>
                <a:lnTo>
                  <a:pt x="419100" y="76200"/>
                </a:lnTo>
                <a:lnTo>
                  <a:pt x="457200" y="38100"/>
                </a:lnTo>
                <a:lnTo>
                  <a:pt x="419100" y="0"/>
                </a:lnTo>
                <a:lnTo>
                  <a:pt x="4191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419100" y="5715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34562" y="4115562"/>
            <a:ext cx="457200" cy="76200"/>
          </a:xfrm>
          <a:custGeom>
            <a:avLst/>
            <a:gdLst/>
            <a:ahLst/>
            <a:cxnLst/>
            <a:rect l="l" t="t" r="r" b="b"/>
            <a:pathLst>
              <a:path w="457200" h="76200">
                <a:moveTo>
                  <a:pt x="0" y="19050"/>
                </a:moveTo>
                <a:lnTo>
                  <a:pt x="419100" y="19050"/>
                </a:lnTo>
                <a:lnTo>
                  <a:pt x="419100" y="0"/>
                </a:lnTo>
                <a:lnTo>
                  <a:pt x="457200" y="38100"/>
                </a:lnTo>
                <a:lnTo>
                  <a:pt x="419100" y="76200"/>
                </a:lnTo>
                <a:lnTo>
                  <a:pt x="419100" y="57150"/>
                </a:lnTo>
                <a:lnTo>
                  <a:pt x="0" y="57150"/>
                </a:lnTo>
                <a:lnTo>
                  <a:pt x="0" y="1905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496562" y="3810762"/>
            <a:ext cx="229362" cy="153162"/>
          </a:xfrm>
          <a:custGeom>
            <a:avLst/>
            <a:gdLst/>
            <a:ahLst/>
            <a:cxnLst/>
            <a:rect l="l" t="t" r="r" b="b"/>
            <a:pathLst>
              <a:path w="229362" h="153162">
                <a:moveTo>
                  <a:pt x="229362" y="0"/>
                </a:moveTo>
                <a:lnTo>
                  <a:pt x="0" y="153162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276600" y="3657600"/>
            <a:ext cx="326136" cy="2804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940" y="623824"/>
            <a:ext cx="5800516" cy="21828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>
              <a:latin typeface="Calibri"/>
              <a:cs typeface="Calibri"/>
            </a:endParaRPr>
          </a:p>
          <a:p>
            <a:pPr marL="145287" marR="38061">
              <a:lnSpc>
                <a:spcPct val="101725"/>
              </a:lnSpc>
              <a:spcBef>
                <a:spcPts val="688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be</a:t>
            </a:r>
            <a:r>
              <a:rPr sz="2000" spc="4" dirty="0" smtClean="0">
                <a:latin typeface="Calibri"/>
                <a:cs typeface="Calibri"/>
              </a:rPr>
              <a:t>g</a:t>
            </a:r>
            <a:r>
              <a:rPr sz="2000" spc="0" dirty="0" smtClean="0">
                <a:latin typeface="Calibri"/>
                <a:cs typeface="Calibri"/>
              </a:rPr>
              <a:t>_cll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m=10</a:t>
            </a:r>
            <a:endParaRPr sz="200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n=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mal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oc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0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10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87830" y="623824"/>
            <a:ext cx="219085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14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879975" y="2747518"/>
            <a:ext cx="322572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9644" y="2830068"/>
            <a:ext cx="2612432" cy="1194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if (</a:t>
            </a:r>
            <a:r>
              <a:rPr sz="3000" spc="4" baseline="2730" dirty="0" smtClean="0">
                <a:latin typeface="Calibri"/>
                <a:cs typeface="Calibri"/>
              </a:rPr>
              <a:t>h</a:t>
            </a:r>
            <a:r>
              <a:rPr sz="3000" spc="0" baseline="2730" dirty="0" smtClean="0">
                <a:latin typeface="Calibri"/>
                <a:cs typeface="Calibri"/>
              </a:rPr>
              <a:t>ead==NUL</a:t>
            </a:r>
            <a:r>
              <a:rPr sz="3000" spc="-4" baseline="2730" dirty="0" smtClean="0">
                <a:latin typeface="Calibri"/>
                <a:cs typeface="Calibri"/>
              </a:rPr>
              <a:t>L</a:t>
            </a:r>
            <a:r>
              <a:rPr sz="3000" spc="0" baseline="2730" dirty="0" smtClean="0">
                <a:latin typeface="Calibri"/>
                <a:cs typeface="Calibri"/>
              </a:rPr>
              <a:t>) /</a:t>
            </a:r>
            <a:r>
              <a:rPr sz="3000" spc="-29" baseline="2730" dirty="0" smtClean="0">
                <a:latin typeface="Calibri"/>
                <a:cs typeface="Calibri"/>
              </a:rPr>
              <a:t>/</a:t>
            </a:r>
            <a:r>
              <a:rPr sz="3000" spc="-9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ase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69087" marR="38176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r>
              <a:rPr sz="3000" spc="451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head=n;</a:t>
            </a:r>
            <a:endParaRPr sz="2000">
              <a:latin typeface="Calibri"/>
              <a:cs typeface="Calibri"/>
            </a:endParaRPr>
          </a:p>
          <a:p>
            <a:pPr marL="297637" marR="38176">
              <a:lnSpc>
                <a:spcPts val="2415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=head;</a:t>
            </a:r>
            <a:endParaRPr sz="2000">
              <a:latin typeface="Calibri"/>
              <a:cs typeface="Calibri"/>
            </a:endParaRPr>
          </a:p>
          <a:p>
            <a:pPr marL="127000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83944" y="4049649"/>
            <a:ext cx="2697283" cy="21089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508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l</a:t>
            </a:r>
            <a:r>
              <a:rPr sz="3000" spc="0" baseline="2730" dirty="0" smtClean="0">
                <a:latin typeface="Calibri"/>
                <a:cs typeface="Calibri"/>
              </a:rPr>
              <a:t>se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/</a:t>
            </a:r>
            <a:r>
              <a:rPr sz="3000" spc="-29" baseline="2730" dirty="0" smtClean="0">
                <a:latin typeface="Calibri"/>
                <a:cs typeface="Calibri"/>
              </a:rPr>
              <a:t>/</a:t>
            </a:r>
            <a:r>
              <a:rPr sz="3000" spc="-9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ase 2</a:t>
            </a:r>
            <a:endParaRPr sz="2000">
              <a:latin typeface="Calibri"/>
              <a:cs typeface="Calibri"/>
            </a:endParaRPr>
          </a:p>
          <a:p>
            <a:pPr marL="69087" marR="46508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 t=head;</a:t>
            </a:r>
            <a:endParaRPr sz="2000">
              <a:latin typeface="Calibri"/>
              <a:cs typeface="Calibri"/>
            </a:endParaRPr>
          </a:p>
          <a:p>
            <a:pPr marL="411937">
              <a:lnSpc>
                <a:spcPts val="2410"/>
              </a:lnSpc>
              <a:spcBef>
                <a:spcPts val="0"/>
              </a:spcBef>
            </a:pPr>
            <a:r>
              <a:rPr sz="3000" spc="-4" baseline="1365" dirty="0" smtClean="0">
                <a:latin typeface="Calibri"/>
                <a:cs typeface="Calibri"/>
              </a:rPr>
              <a:t>w</a:t>
            </a:r>
            <a:r>
              <a:rPr sz="3000" spc="0" baseline="1365" dirty="0" smtClean="0">
                <a:latin typeface="Calibri"/>
                <a:cs typeface="Calibri"/>
              </a:rPr>
              <a:t>hi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!=hea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812749" marR="46508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41249" marR="46508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241249" marR="46508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=head;</a:t>
            </a:r>
            <a:endParaRPr sz="2000">
              <a:latin typeface="Calibri"/>
              <a:cs typeface="Calibri"/>
            </a:endParaRPr>
          </a:p>
          <a:p>
            <a:pPr marL="241249" marR="46508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head=</a:t>
            </a: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55798" y="4080686"/>
            <a:ext cx="2006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33409" y="4101465"/>
            <a:ext cx="281356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0"/>
              </a:lnSpc>
              <a:spcBef>
                <a:spcPts val="66"/>
              </a:spcBef>
            </a:pPr>
            <a:r>
              <a:rPr sz="1800" b="1" spc="4" baseline="2275" dirty="0" smtClean="0">
                <a:latin typeface="Calibri"/>
                <a:cs typeface="Calibri"/>
              </a:rPr>
              <a:t>100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40332" y="6183274"/>
            <a:ext cx="143748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6464681"/>
            <a:ext cx="728785" cy="303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lang="en-US" baseline="38684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888888"/>
                </a:solidFill>
                <a:latin typeface="Calibri"/>
                <a:cs typeface="Calibri"/>
              </a:rPr>
              <a:t>         </a:t>
            </a:r>
            <a:r>
              <a:rPr sz="3000" spc="-384" baseline="2730" dirty="0" smtClean="0">
                <a:latin typeface="Calibri"/>
                <a:cs typeface="Calibri"/>
              </a:rPr>
              <a:t>}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35162" y="4115562"/>
            <a:ext cx="213359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535162" y="4191762"/>
            <a:ext cx="152400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87562" y="4191762"/>
            <a:ext cx="60959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124200" y="3886200"/>
            <a:ext cx="4373880" cy="662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20761" y="42679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20761" y="42679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793236" y="4402810"/>
            <a:ext cx="3917441" cy="2598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00400" y="37338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934200" y="37338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67400" y="37338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48200" y="37338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68361" y="41917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68361" y="41917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7200" y="4055364"/>
            <a:ext cx="1066800" cy="45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05088" y="4145279"/>
            <a:ext cx="366521" cy="316102"/>
          </a:xfrm>
          <a:custGeom>
            <a:avLst/>
            <a:gdLst/>
            <a:ahLst/>
            <a:cxnLst/>
            <a:rect l="l" t="t" r="r" b="b"/>
            <a:pathLst>
              <a:path w="366521" h="316102">
                <a:moveTo>
                  <a:pt x="0" y="316103"/>
                </a:moveTo>
                <a:lnTo>
                  <a:pt x="36652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705088" y="4145279"/>
            <a:ext cx="366521" cy="316102"/>
          </a:xfrm>
          <a:custGeom>
            <a:avLst/>
            <a:gdLst/>
            <a:ahLst/>
            <a:cxnLst/>
            <a:rect l="l" t="t" r="r" b="b"/>
            <a:pathLst>
              <a:path w="366521" h="316102">
                <a:moveTo>
                  <a:pt x="0" y="0"/>
                </a:moveTo>
                <a:lnTo>
                  <a:pt x="366521" y="316103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468361" y="4267962"/>
            <a:ext cx="609600" cy="76200"/>
          </a:xfrm>
          <a:custGeom>
            <a:avLst/>
            <a:gdLst/>
            <a:ahLst/>
            <a:cxnLst/>
            <a:rect l="l" t="t" r="r" b="b"/>
            <a:pathLst>
              <a:path w="609600" h="76200">
                <a:moveTo>
                  <a:pt x="571500" y="57150"/>
                </a:moveTo>
                <a:lnTo>
                  <a:pt x="571500" y="76200"/>
                </a:lnTo>
                <a:lnTo>
                  <a:pt x="609600" y="38100"/>
                </a:lnTo>
                <a:lnTo>
                  <a:pt x="571500" y="0"/>
                </a:lnTo>
                <a:lnTo>
                  <a:pt x="571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571500" y="5715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468361" y="4267962"/>
            <a:ext cx="609600" cy="76200"/>
          </a:xfrm>
          <a:custGeom>
            <a:avLst/>
            <a:gdLst/>
            <a:ahLst/>
            <a:cxnLst/>
            <a:rect l="l" t="t" r="r" b="b"/>
            <a:pathLst>
              <a:path w="609600" h="76200">
                <a:moveTo>
                  <a:pt x="0" y="19050"/>
                </a:moveTo>
                <a:lnTo>
                  <a:pt x="571500" y="19050"/>
                </a:lnTo>
                <a:lnTo>
                  <a:pt x="571500" y="0"/>
                </a:lnTo>
                <a:lnTo>
                  <a:pt x="609600" y="38100"/>
                </a:lnTo>
                <a:lnTo>
                  <a:pt x="571500" y="76200"/>
                </a:lnTo>
                <a:lnTo>
                  <a:pt x="571500" y="57150"/>
                </a:lnTo>
                <a:lnTo>
                  <a:pt x="0" y="57150"/>
                </a:lnTo>
                <a:lnTo>
                  <a:pt x="0" y="1905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893302" y="449656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46990">
            <a:solidFill>
              <a:srgbClr val="4F81B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870442" y="4496562"/>
            <a:ext cx="45720" cy="304800"/>
          </a:xfrm>
          <a:custGeom>
            <a:avLst/>
            <a:gdLst/>
            <a:ahLst/>
            <a:cxnLst/>
            <a:rect l="l" t="t" r="r" b="b"/>
            <a:pathLst>
              <a:path w="45720" h="304800">
                <a:moveTo>
                  <a:pt x="0" y="304800"/>
                </a:moveTo>
                <a:lnTo>
                  <a:pt x="45720" y="304800"/>
                </a:lnTo>
                <a:lnTo>
                  <a:pt x="45720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488436" y="4631410"/>
            <a:ext cx="5441442" cy="2598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5940" y="623824"/>
            <a:ext cx="5800516" cy="43088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</a:t>
            </a:r>
            <a:endParaRPr sz="4000">
              <a:latin typeface="Calibri"/>
              <a:cs typeface="Calibri"/>
            </a:endParaRPr>
          </a:p>
          <a:p>
            <a:pPr marL="145287" marR="38061">
              <a:lnSpc>
                <a:spcPct val="101725"/>
              </a:lnSpc>
              <a:spcBef>
                <a:spcPts val="3037"/>
              </a:spcBef>
            </a:pPr>
            <a:r>
              <a:rPr sz="2000" spc="-2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ins</a:t>
            </a:r>
            <a:r>
              <a:rPr sz="2000" spc="-4" dirty="0" smtClean="0">
                <a:latin typeface="Calibri"/>
                <a:cs typeface="Calibri"/>
              </a:rPr>
              <a:t>_</a:t>
            </a:r>
            <a:r>
              <a:rPr sz="2000" spc="0" dirty="0" smtClean="0">
                <a:latin typeface="Calibri"/>
                <a:cs typeface="Calibri"/>
              </a:rPr>
              <a:t>end_</a:t>
            </a:r>
            <a:r>
              <a:rPr sz="2000" spc="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ll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m=10</a:t>
            </a:r>
            <a:endParaRPr sz="200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n=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mal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oc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0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10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546404" marR="38061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  <a:p>
            <a:pPr marL="774954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1023987" marR="2478481" algn="ctr">
              <a:lnSpc>
                <a:spcPts val="2410"/>
              </a:lnSpc>
              <a:spcBef>
                <a:spcPts val="1"/>
              </a:spcBef>
            </a:pPr>
            <a:r>
              <a:rPr sz="3000" spc="-4" baseline="1365" dirty="0" smtClean="0">
                <a:latin typeface="Calibri"/>
                <a:cs typeface="Calibri"/>
              </a:rPr>
              <a:t>w</a:t>
            </a:r>
            <a:r>
              <a:rPr sz="3000" spc="0" baseline="1365" dirty="0" smtClean="0">
                <a:latin typeface="Calibri"/>
                <a:cs typeface="Calibri"/>
              </a:rPr>
              <a:t>hi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!=hea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146075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889254" marR="38061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889254" marR="38061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=head;</a:t>
            </a:r>
            <a:endParaRPr sz="2000">
              <a:latin typeface="Calibri"/>
              <a:cs typeface="Calibri"/>
            </a:endParaRPr>
          </a:p>
          <a:p>
            <a:pPr marL="88900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87830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66609" y="4171523"/>
            <a:ext cx="326847" cy="1656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sz="1100" b="1" spc="0" dirty="0" smtClean="0">
                <a:latin typeface="Times New Roman"/>
                <a:cs typeface="Times New Roman"/>
              </a:rPr>
              <a:t>1000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66506" y="4250104"/>
            <a:ext cx="2006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93302" y="4496562"/>
            <a:ext cx="22860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468361" y="4191762"/>
            <a:ext cx="213359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7468361" y="4267962"/>
            <a:ext cx="152400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620761" y="4267962"/>
            <a:ext cx="60959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6553961" y="2591562"/>
            <a:ext cx="228600" cy="609600"/>
          </a:xfrm>
          <a:custGeom>
            <a:avLst/>
            <a:gdLst/>
            <a:ahLst/>
            <a:cxnLst/>
            <a:rect l="l" t="t" r="r" b="b"/>
            <a:pathLst>
              <a:path w="228600" h="609600">
                <a:moveTo>
                  <a:pt x="114300" y="609600"/>
                </a:moveTo>
                <a:lnTo>
                  <a:pt x="228600" y="495300"/>
                </a:lnTo>
                <a:lnTo>
                  <a:pt x="171450" y="495300"/>
                </a:lnTo>
                <a:lnTo>
                  <a:pt x="171450" y="0"/>
                </a:lnTo>
                <a:lnTo>
                  <a:pt x="57150" y="0"/>
                </a:lnTo>
                <a:lnTo>
                  <a:pt x="57150" y="495300"/>
                </a:lnTo>
                <a:lnTo>
                  <a:pt x="0" y="495300"/>
                </a:lnTo>
                <a:lnTo>
                  <a:pt x="114300" y="6096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553961" y="2591562"/>
            <a:ext cx="228600" cy="609600"/>
          </a:xfrm>
          <a:custGeom>
            <a:avLst/>
            <a:gdLst/>
            <a:ahLst/>
            <a:cxnLst/>
            <a:rect l="l" t="t" r="r" b="b"/>
            <a:pathLst>
              <a:path w="228600" h="609600">
                <a:moveTo>
                  <a:pt x="0" y="495300"/>
                </a:moveTo>
                <a:lnTo>
                  <a:pt x="57150" y="495300"/>
                </a:lnTo>
                <a:lnTo>
                  <a:pt x="57150" y="0"/>
                </a:lnTo>
                <a:lnTo>
                  <a:pt x="171450" y="0"/>
                </a:lnTo>
                <a:lnTo>
                  <a:pt x="171450" y="495300"/>
                </a:lnTo>
                <a:lnTo>
                  <a:pt x="228600" y="495300"/>
                </a:lnTo>
                <a:lnTo>
                  <a:pt x="114300" y="609600"/>
                </a:lnTo>
                <a:lnTo>
                  <a:pt x="0" y="4953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905762" y="2515362"/>
            <a:ext cx="228600" cy="609600"/>
          </a:xfrm>
          <a:custGeom>
            <a:avLst/>
            <a:gdLst/>
            <a:ahLst/>
            <a:cxnLst/>
            <a:rect l="l" t="t" r="r" b="b"/>
            <a:pathLst>
              <a:path w="228600" h="609600">
                <a:moveTo>
                  <a:pt x="114300" y="609600"/>
                </a:moveTo>
                <a:lnTo>
                  <a:pt x="228600" y="495300"/>
                </a:lnTo>
                <a:lnTo>
                  <a:pt x="171450" y="495300"/>
                </a:lnTo>
                <a:lnTo>
                  <a:pt x="171450" y="0"/>
                </a:lnTo>
                <a:lnTo>
                  <a:pt x="57150" y="0"/>
                </a:lnTo>
                <a:lnTo>
                  <a:pt x="57150" y="495300"/>
                </a:lnTo>
                <a:lnTo>
                  <a:pt x="0" y="495300"/>
                </a:lnTo>
                <a:lnTo>
                  <a:pt x="114300" y="6096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05762" y="2515362"/>
            <a:ext cx="228600" cy="609600"/>
          </a:xfrm>
          <a:custGeom>
            <a:avLst/>
            <a:gdLst/>
            <a:ahLst/>
            <a:cxnLst/>
            <a:rect l="l" t="t" r="r" b="b"/>
            <a:pathLst>
              <a:path w="228600" h="609600">
                <a:moveTo>
                  <a:pt x="0" y="495300"/>
                </a:moveTo>
                <a:lnTo>
                  <a:pt x="57150" y="495300"/>
                </a:lnTo>
                <a:lnTo>
                  <a:pt x="57150" y="0"/>
                </a:lnTo>
                <a:lnTo>
                  <a:pt x="171450" y="0"/>
                </a:lnTo>
                <a:lnTo>
                  <a:pt x="171450" y="495300"/>
                </a:lnTo>
                <a:lnTo>
                  <a:pt x="228600" y="495300"/>
                </a:lnTo>
                <a:lnTo>
                  <a:pt x="114300" y="609600"/>
                </a:lnTo>
                <a:lnTo>
                  <a:pt x="0" y="4953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505962" y="5029962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647700" y="171450"/>
                </a:moveTo>
                <a:lnTo>
                  <a:pt x="647700" y="228600"/>
                </a:lnTo>
                <a:lnTo>
                  <a:pt x="762000" y="114300"/>
                </a:lnTo>
                <a:lnTo>
                  <a:pt x="647700" y="0"/>
                </a:lnTo>
                <a:lnTo>
                  <a:pt x="647700" y="57150"/>
                </a:lnTo>
                <a:lnTo>
                  <a:pt x="0" y="57150"/>
                </a:lnTo>
                <a:lnTo>
                  <a:pt x="0" y="171450"/>
                </a:lnTo>
                <a:lnTo>
                  <a:pt x="647700" y="17145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05962" y="5029962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0" y="57150"/>
                </a:moveTo>
                <a:lnTo>
                  <a:pt x="647700" y="57150"/>
                </a:lnTo>
                <a:lnTo>
                  <a:pt x="647700" y="0"/>
                </a:lnTo>
                <a:lnTo>
                  <a:pt x="762000" y="114300"/>
                </a:lnTo>
                <a:lnTo>
                  <a:pt x="647700" y="228600"/>
                </a:lnTo>
                <a:lnTo>
                  <a:pt x="6477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940" y="623824"/>
            <a:ext cx="273023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I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oduction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83501" y="623824"/>
            <a:ext cx="54486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o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41742" y="623824"/>
            <a:ext cx="108892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-29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45537" y="623824"/>
            <a:ext cx="2260569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S</a:t>
            </a:r>
            <a:r>
              <a:rPr sz="6000" b="1" spc="-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ructu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02994" y="2156968"/>
            <a:ext cx="77061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19" baseline="2925" dirty="0" smtClean="0">
                <a:latin typeface="Calibri"/>
                <a:cs typeface="Calibri"/>
              </a:rPr>
              <a:t>at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23229" y="2233168"/>
            <a:ext cx="145017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Stru</a:t>
            </a:r>
            <a:r>
              <a:rPr sz="4200" b="1" spc="4" baseline="2925" dirty="0" smtClean="0">
                <a:latin typeface="Calibri"/>
                <a:cs typeface="Calibri"/>
              </a:rPr>
              <a:t>c</a:t>
            </a:r>
            <a:r>
              <a:rPr sz="4200" b="1" spc="0" baseline="2925" dirty="0" smtClean="0">
                <a:latin typeface="Calibri"/>
                <a:cs typeface="Calibri"/>
              </a:rPr>
              <a:t>tu</a:t>
            </a:r>
            <a:r>
              <a:rPr sz="4200" b="1" spc="-34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40" y="3214242"/>
            <a:ext cx="2827501" cy="10619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259">
              <a:lnSpc>
                <a:spcPts val="2545"/>
              </a:lnSpc>
              <a:spcBef>
                <a:spcPts val="127"/>
              </a:spcBef>
            </a:pPr>
            <a:r>
              <a:rPr sz="3600" spc="-134" baseline="3413" dirty="0" smtClean="0">
                <a:latin typeface="Calibri"/>
                <a:cs typeface="Calibri"/>
              </a:rPr>
              <a:t>V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r>
              <a:rPr sz="3600" spc="4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4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s or set of </a:t>
            </a:r>
            <a:r>
              <a:rPr sz="3600" spc="-39" baseline="3413" dirty="0" smtClean="0">
                <a:latin typeface="Calibri"/>
                <a:cs typeface="Calibri"/>
              </a:rPr>
              <a:t>v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r>
              <a:rPr sz="3600" spc="4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4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2880"/>
              </a:lnSpc>
              <a:spcBef>
                <a:spcPts val="16"/>
              </a:spcBef>
            </a:pPr>
            <a:r>
              <a:rPr sz="3600" spc="0" baseline="1137" dirty="0" smtClean="0">
                <a:latin typeface="Calibri"/>
                <a:cs typeface="Calibri"/>
              </a:rPr>
              <a:t>of di</a:t>
            </a:r>
            <a:r>
              <a:rPr sz="3600" spc="-19" baseline="1137" dirty="0" smtClean="0">
                <a:latin typeface="Calibri"/>
                <a:cs typeface="Calibri"/>
              </a:rPr>
              <a:t>f</a:t>
            </a:r>
            <a:r>
              <a:rPr sz="3600" spc="-59" baseline="1137" dirty="0" smtClean="0">
                <a:latin typeface="Calibri"/>
                <a:cs typeface="Calibri"/>
              </a:rPr>
              <a:t>f</a:t>
            </a:r>
            <a:r>
              <a:rPr sz="3600" spc="0" baseline="1137" dirty="0" smtClean="0">
                <a:latin typeface="Calibri"/>
                <a:cs typeface="Calibri"/>
              </a:rPr>
              <a:t>e</a:t>
            </a:r>
            <a:r>
              <a:rPr sz="3600" spc="-25" baseline="1137" dirty="0" smtClean="0">
                <a:latin typeface="Calibri"/>
                <a:cs typeface="Calibri"/>
              </a:rPr>
              <a:t>r</a:t>
            </a:r>
            <a:r>
              <a:rPr sz="3600" spc="0" baseline="1137" dirty="0" smtClean="0">
                <a:latin typeface="Calibri"/>
                <a:cs typeface="Calibri"/>
              </a:rPr>
              <a:t>e</a:t>
            </a:r>
            <a:r>
              <a:rPr sz="3600" spc="-14" baseline="1137" dirty="0" smtClean="0">
                <a:latin typeface="Calibri"/>
                <a:cs typeface="Calibri"/>
              </a:rPr>
              <a:t>n</a:t>
            </a:r>
            <a:r>
              <a:rPr sz="3600" spc="0" baseline="1137" dirty="0" smtClean="0">
                <a:latin typeface="Calibri"/>
                <a:cs typeface="Calibri"/>
              </a:rPr>
              <a:t>t</a:t>
            </a:r>
            <a:r>
              <a:rPr sz="3600" spc="9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d</a:t>
            </a:r>
            <a:r>
              <a:rPr sz="3600" spc="-19" baseline="1137" dirty="0" smtClean="0">
                <a:latin typeface="Calibri"/>
                <a:cs typeface="Calibri"/>
              </a:rPr>
              <a:t>at</a:t>
            </a:r>
            <a:r>
              <a:rPr sz="3600" spc="0" baseline="1137" dirty="0" smtClean="0">
                <a:latin typeface="Calibri"/>
                <a:cs typeface="Calibri"/>
              </a:rPr>
              <a:t>a</a:t>
            </a:r>
            <a:r>
              <a:rPr sz="3600" spc="-9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t</a:t>
            </a:r>
            <a:r>
              <a:rPr sz="3600" spc="4" baseline="1137" dirty="0" smtClean="0">
                <a:latin typeface="Calibri"/>
                <a:cs typeface="Calibri"/>
              </a:rPr>
              <a:t>y</a:t>
            </a:r>
            <a:r>
              <a:rPr sz="3600" spc="0" baseline="1137" dirty="0" smtClean="0">
                <a:latin typeface="Calibri"/>
                <a:cs typeface="Calibri"/>
              </a:rPr>
              <a:t>pes</a:t>
            </a:r>
            <a:endParaRPr sz="2400">
              <a:latin typeface="Calibri"/>
              <a:cs typeface="Calibri"/>
            </a:endParaRPr>
          </a:p>
          <a:p>
            <a:pPr marL="12700" marR="45765">
              <a:lnSpc>
                <a:spcPts val="2880"/>
              </a:lnSpc>
            </a:pPr>
            <a:r>
              <a:rPr sz="3600" spc="0" baseline="1137" dirty="0" smtClean="0">
                <a:latin typeface="Calibri"/>
                <a:cs typeface="Calibri"/>
              </a:rPr>
              <a:t>su</a:t>
            </a:r>
            <a:r>
              <a:rPr sz="3600" spc="4" baseline="1137" dirty="0" smtClean="0">
                <a:latin typeface="Calibri"/>
                <a:cs typeface="Calibri"/>
              </a:rPr>
              <a:t>c</a:t>
            </a:r>
            <a:r>
              <a:rPr sz="3600" spc="0" baseline="1137" dirty="0" smtClean="0">
                <a:latin typeface="Calibri"/>
                <a:cs typeface="Calibri"/>
              </a:rPr>
              <a:t>h </a:t>
            </a:r>
            <a:r>
              <a:rPr sz="3600" spc="4" baseline="1137" dirty="0" smtClean="0">
                <a:latin typeface="Calibri"/>
                <a:cs typeface="Calibri"/>
              </a:rPr>
              <a:t>a</a:t>
            </a:r>
            <a:r>
              <a:rPr sz="3600" spc="0" baseline="1137" dirty="0" smtClean="0">
                <a:latin typeface="Calibri"/>
                <a:cs typeface="Calibri"/>
              </a:rPr>
              <a:t>s</a:t>
            </a:r>
            <a:r>
              <a:rPr sz="3600" spc="-24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i</a:t>
            </a:r>
            <a:r>
              <a:rPr sz="3600" spc="-25" baseline="1137" dirty="0" smtClean="0">
                <a:latin typeface="Calibri"/>
                <a:cs typeface="Calibri"/>
              </a:rPr>
              <a:t>n</a:t>
            </a:r>
            <a:r>
              <a:rPr sz="3600" spc="0" baseline="1137" dirty="0" smtClean="0">
                <a:latin typeface="Calibri"/>
                <a:cs typeface="Calibri"/>
              </a:rPr>
              <a:t>t, fl</a:t>
            </a:r>
            <a:r>
              <a:rPr sz="3600" spc="-4" baseline="1137" dirty="0" smtClean="0">
                <a:latin typeface="Calibri"/>
                <a:cs typeface="Calibri"/>
              </a:rPr>
              <a:t>o</a:t>
            </a:r>
            <a:r>
              <a:rPr sz="3600" spc="-19" baseline="1137" dirty="0" smtClean="0">
                <a:latin typeface="Calibri"/>
                <a:cs typeface="Calibri"/>
              </a:rPr>
              <a:t>a</a:t>
            </a:r>
            <a:r>
              <a:rPr sz="3600" spc="0" baseline="1137" dirty="0" smtClean="0">
                <a:latin typeface="Calibri"/>
                <a:cs typeface="Calibri"/>
              </a:rPr>
              <a:t>t, </a:t>
            </a:r>
            <a:r>
              <a:rPr sz="3600" spc="-9" baseline="1137" dirty="0" smtClean="0">
                <a:latin typeface="Calibri"/>
                <a:cs typeface="Calibri"/>
              </a:rPr>
              <a:t>e</a:t>
            </a:r>
            <a:r>
              <a:rPr sz="3600" spc="-25" baseline="1137" dirty="0" smtClean="0">
                <a:latin typeface="Calibri"/>
                <a:cs typeface="Calibri"/>
              </a:rPr>
              <a:t>t</a:t>
            </a:r>
            <a:r>
              <a:rPr sz="3600" spc="0" baseline="1137" dirty="0" smtClean="0">
                <a:latin typeface="Calibri"/>
                <a:cs typeface="Calibri"/>
              </a:rPr>
              <a:t>c.,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66029" y="3214242"/>
            <a:ext cx="227009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84" baseline="3413" dirty="0" smtClean="0">
                <a:latin typeface="Calibri"/>
                <a:cs typeface="Calibri"/>
              </a:rPr>
              <a:t>W</a:t>
            </a:r>
            <a:r>
              <a:rPr sz="3600" spc="-44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y of </a:t>
            </a:r>
            <a:r>
              <a:rPr sz="3600" spc="-9" baseline="3413" dirty="0" smtClean="0">
                <a:latin typeface="Calibri"/>
                <a:cs typeface="Calibri"/>
              </a:rPr>
              <a:t>o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-50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anizing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34045" y="3214242"/>
            <a:ext cx="53739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and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46575" y="3579774"/>
            <a:ext cx="4021752" cy="23579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32153">
              <a:lnSpc>
                <a:spcPts val="2545"/>
              </a:lnSpc>
              <a:spcBef>
                <a:spcPts val="127"/>
              </a:spcBef>
            </a:pPr>
            <a:r>
              <a:rPr sz="3600" spc="-25" baseline="3413" dirty="0" smtClean="0">
                <a:latin typeface="Calibri"/>
                <a:cs typeface="Calibri"/>
              </a:rPr>
              <a:t>st</a:t>
            </a:r>
            <a:r>
              <a:rPr sz="3600" spc="0" baseline="3413" dirty="0" smtClean="0">
                <a:latin typeface="Calibri"/>
                <a:cs typeface="Calibri"/>
              </a:rPr>
              <a:t>oring</a:t>
            </a:r>
            <a:r>
              <a:rPr sz="3600" spc="-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i</a:t>
            </a:r>
            <a:r>
              <a:rPr sz="3600" spc="-14" baseline="3413" dirty="0" smtClean="0">
                <a:latin typeface="Calibri"/>
                <a:cs typeface="Calibri"/>
              </a:rPr>
              <a:t>n</a:t>
            </a:r>
            <a:r>
              <a:rPr sz="3600" spc="-50" baseline="3413" dirty="0" smtClean="0">
                <a:latin typeface="Calibri"/>
                <a:cs typeface="Calibri"/>
              </a:rPr>
              <a:t>f</a:t>
            </a:r>
            <a:r>
              <a:rPr sz="3600" spc="0" baseline="3413" dirty="0" smtClean="0">
                <a:latin typeface="Calibri"/>
                <a:cs typeface="Calibri"/>
              </a:rPr>
              <a:t>orm</a:t>
            </a:r>
            <a:r>
              <a:rPr sz="3600" spc="-25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ti</a:t>
            </a:r>
            <a:r>
              <a:rPr sz="3600" spc="-4" baseline="3413" dirty="0" smtClean="0">
                <a:latin typeface="Calibri"/>
                <a:cs typeface="Calibri"/>
              </a:rPr>
              <a:t>o</a:t>
            </a:r>
            <a:r>
              <a:rPr sz="3600" spc="0" baseline="3413" dirty="0" smtClean="0">
                <a:latin typeface="Calibri"/>
                <a:cs typeface="Calibri"/>
              </a:rPr>
              <a:t>n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so</a:t>
            </a:r>
            <a:endParaRPr sz="2400">
              <a:latin typeface="Calibri"/>
              <a:cs typeface="Calibri"/>
            </a:endParaRPr>
          </a:p>
          <a:p>
            <a:pPr marL="1232153" marR="45765">
              <a:lnSpc>
                <a:spcPts val="2880"/>
              </a:lnSpc>
              <a:spcBef>
                <a:spcPts val="16"/>
              </a:spcBef>
            </a:pPr>
            <a:r>
              <a:rPr sz="3600" spc="0" baseline="1137" dirty="0" smtClean="0">
                <a:latin typeface="Calibri"/>
                <a:cs typeface="Calibri"/>
              </a:rPr>
              <a:t>th</a:t>
            </a:r>
            <a:r>
              <a:rPr sz="3600" spc="-19" baseline="1137" dirty="0" smtClean="0">
                <a:latin typeface="Calibri"/>
                <a:cs typeface="Calibri"/>
              </a:rPr>
              <a:t>a</a:t>
            </a:r>
            <a:r>
              <a:rPr sz="3600" spc="0" baseline="1137" dirty="0" smtClean="0">
                <a:latin typeface="Calibri"/>
                <a:cs typeface="Calibri"/>
              </a:rPr>
              <a:t>t</a:t>
            </a:r>
            <a:r>
              <a:rPr sz="3600" spc="-14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it is</a:t>
            </a:r>
            <a:r>
              <a:rPr sz="3600" spc="-19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e</a:t>
            </a:r>
            <a:r>
              <a:rPr sz="3600" spc="4" baseline="1137" dirty="0" smtClean="0">
                <a:latin typeface="Calibri"/>
                <a:cs typeface="Calibri"/>
              </a:rPr>
              <a:t>a</a:t>
            </a:r>
            <a:r>
              <a:rPr sz="3600" spc="-50" baseline="1137" dirty="0" smtClean="0">
                <a:latin typeface="Calibri"/>
                <a:cs typeface="Calibri"/>
              </a:rPr>
              <a:t>s</a:t>
            </a:r>
            <a:r>
              <a:rPr sz="3600" spc="0" baseline="1137" dirty="0" smtClean="0">
                <a:latin typeface="Calibri"/>
                <a:cs typeface="Calibri"/>
              </a:rPr>
              <a:t>y </a:t>
            </a:r>
            <a:r>
              <a:rPr sz="3600" spc="-19" baseline="1137" dirty="0" smtClean="0">
                <a:latin typeface="Calibri"/>
                <a:cs typeface="Calibri"/>
              </a:rPr>
              <a:t>t</a:t>
            </a:r>
            <a:r>
              <a:rPr sz="3600" spc="0" baseline="1137" dirty="0" smtClean="0">
                <a:latin typeface="Calibri"/>
                <a:cs typeface="Calibri"/>
              </a:rPr>
              <a:t>o</a:t>
            </a:r>
            <a:r>
              <a:rPr sz="3600" spc="-9" baseline="1137" dirty="0" smtClean="0">
                <a:latin typeface="Calibri"/>
                <a:cs typeface="Calibri"/>
              </a:rPr>
              <a:t> </a:t>
            </a:r>
            <a:r>
              <a:rPr sz="3600" spc="0" baseline="1137" dirty="0" smtClean="0">
                <a:latin typeface="Calibri"/>
                <a:cs typeface="Calibri"/>
              </a:rPr>
              <a:t>use</a:t>
            </a:r>
            <a:endParaRPr sz="2400">
              <a:latin typeface="Calibri"/>
              <a:cs typeface="Calibri"/>
            </a:endParaRPr>
          </a:p>
          <a:p>
            <a:pPr marL="12700" marR="552973">
              <a:lnSpc>
                <a:spcPct val="99995"/>
              </a:lnSpc>
              <a:spcBef>
                <a:spcPts val="1405"/>
              </a:spcBef>
            </a:pPr>
            <a:r>
              <a:rPr sz="2400" spc="-84" dirty="0" smtClean="0">
                <a:latin typeface="Calibri"/>
                <a:cs typeface="Calibri"/>
              </a:rPr>
              <a:t>W</a:t>
            </a:r>
            <a:r>
              <a:rPr sz="2400" spc="-44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y of </a:t>
            </a:r>
            <a:r>
              <a:rPr sz="2400" spc="-9" dirty="0" smtClean="0">
                <a:latin typeface="Calibri"/>
                <a:cs typeface="Calibri"/>
              </a:rPr>
              <a:t>o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-50" dirty="0" smtClean="0">
                <a:latin typeface="Calibri"/>
                <a:cs typeface="Calibri"/>
              </a:rPr>
              <a:t>g</a:t>
            </a:r>
            <a:r>
              <a:rPr sz="2400" spc="0" dirty="0" smtClean="0">
                <a:latin typeface="Calibri"/>
                <a:cs typeface="Calibri"/>
              </a:rPr>
              <a:t>anizing and </a:t>
            </a:r>
            <a:r>
              <a:rPr sz="2400" spc="-25" dirty="0" smtClean="0">
                <a:latin typeface="Calibri"/>
                <a:cs typeface="Calibri"/>
              </a:rPr>
              <a:t>st</a:t>
            </a:r>
            <a:r>
              <a:rPr sz="2400" spc="0" dirty="0" smtClean="0">
                <a:latin typeface="Calibri"/>
                <a:cs typeface="Calibri"/>
              </a:rPr>
              <a:t>oring</a:t>
            </a:r>
            <a:r>
              <a:rPr sz="2400" spc="-1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d</a:t>
            </a:r>
            <a:r>
              <a:rPr sz="2400" spc="-25" dirty="0" smtClean="0">
                <a:latin typeface="Calibri"/>
                <a:cs typeface="Calibri"/>
              </a:rPr>
              <a:t>at</a:t>
            </a:r>
            <a:r>
              <a:rPr sz="2400" spc="0" dirty="0" smtClean="0">
                <a:latin typeface="Calibri"/>
                <a:cs typeface="Calibri"/>
              </a:rPr>
              <a:t>a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on</a:t>
            </a:r>
            <a:r>
              <a:rPr sz="2400" spc="-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a </a:t>
            </a:r>
            <a:r>
              <a:rPr sz="2400" spc="-25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omp</a:t>
            </a:r>
            <a:r>
              <a:rPr sz="2400" spc="-9" dirty="0" smtClean="0">
                <a:latin typeface="Calibri"/>
                <a:cs typeface="Calibri"/>
              </a:rPr>
              <a:t>u</a:t>
            </a:r>
            <a:r>
              <a:rPr sz="2400" spc="-25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er so</a:t>
            </a:r>
            <a:r>
              <a:rPr sz="2400" spc="-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th</a:t>
            </a:r>
            <a:r>
              <a:rPr sz="2400" spc="-25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t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it </a:t>
            </a:r>
            <a:r>
              <a:rPr sz="2400" spc="-19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an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be used</a:t>
            </a:r>
            <a:r>
              <a:rPr sz="2400" spc="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4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sily and </a:t>
            </a:r>
            <a:r>
              <a:rPr sz="2400" spc="-19" dirty="0" smtClean="0">
                <a:latin typeface="Calibri"/>
                <a:cs typeface="Calibri"/>
              </a:rPr>
              <a:t>e</a:t>
            </a:r>
            <a:r>
              <a:rPr sz="2400" spc="-25" dirty="0" smtClean="0">
                <a:latin typeface="Calibri"/>
                <a:cs typeface="Calibri"/>
              </a:rPr>
              <a:t>f</a:t>
            </a:r>
            <a:r>
              <a:rPr sz="2400" spc="-59" dirty="0" smtClean="0">
                <a:latin typeface="Calibri"/>
                <a:cs typeface="Calibri"/>
              </a:rPr>
              <a:t>f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9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ti</a:t>
            </a:r>
            <a:r>
              <a:rPr sz="2400" spc="-25" dirty="0" smtClean="0">
                <a:latin typeface="Calibri"/>
                <a:cs typeface="Calibri"/>
              </a:rPr>
              <a:t>v</a:t>
            </a:r>
            <a:r>
              <a:rPr sz="2400" spc="0" dirty="0" smtClean="0">
                <a:latin typeface="Calibri"/>
                <a:cs typeface="Calibri"/>
              </a:rPr>
              <a:t>ely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40" y="4976393"/>
            <a:ext cx="248809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19" baseline="2925" dirty="0" smtClean="0">
                <a:latin typeface="Calibri"/>
                <a:cs typeface="Calibri"/>
              </a:rPr>
              <a:t>at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14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+ Stru</a:t>
            </a:r>
            <a:r>
              <a:rPr sz="4200" b="1" spc="14" baseline="2925" dirty="0" smtClean="0">
                <a:latin typeface="Calibri"/>
                <a:cs typeface="Calibri"/>
              </a:rPr>
              <a:t>c</a:t>
            </a:r>
            <a:r>
              <a:rPr sz="4200" b="1" spc="0" baseline="2925" dirty="0" smtClean="0">
                <a:latin typeface="Calibri"/>
                <a:cs typeface="Calibri"/>
              </a:rPr>
              <a:t>tu</a:t>
            </a:r>
            <a:r>
              <a:rPr sz="4200" b="1" spc="-25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962400" y="3962400"/>
            <a:ext cx="4373880" cy="662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458962" y="43441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458962" y="4344162"/>
            <a:ext cx="60959" cy="304800"/>
          </a:xfrm>
          <a:custGeom>
            <a:avLst/>
            <a:gdLst/>
            <a:ahLst/>
            <a:cxnLst/>
            <a:rect l="l" t="t" r="r" b="b"/>
            <a:pathLst>
              <a:path w="60959" h="304800">
                <a:moveTo>
                  <a:pt x="0" y="304800"/>
                </a:moveTo>
                <a:lnTo>
                  <a:pt x="60959" y="304800"/>
                </a:lnTo>
                <a:lnTo>
                  <a:pt x="60959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631436" y="4479010"/>
            <a:ext cx="3917441" cy="2598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06561" y="4267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306561" y="4267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38600" y="38100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10200" y="3733800"/>
            <a:ext cx="176784" cy="3855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658612" y="5045964"/>
            <a:ext cx="1066799" cy="457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86500" y="5135880"/>
            <a:ext cx="366522" cy="316103"/>
          </a:xfrm>
          <a:custGeom>
            <a:avLst/>
            <a:gdLst/>
            <a:ahLst/>
            <a:cxnLst/>
            <a:rect l="l" t="t" r="r" b="b"/>
            <a:pathLst>
              <a:path w="366522" h="316102">
                <a:moveTo>
                  <a:pt x="0" y="316103"/>
                </a:moveTo>
                <a:lnTo>
                  <a:pt x="36652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86500" y="5135880"/>
            <a:ext cx="366522" cy="316103"/>
          </a:xfrm>
          <a:custGeom>
            <a:avLst/>
            <a:gdLst/>
            <a:ahLst/>
            <a:cxnLst/>
            <a:rect l="l" t="t" r="r" b="b"/>
            <a:pathLst>
              <a:path w="366522" h="316102">
                <a:moveTo>
                  <a:pt x="0" y="1"/>
                </a:moveTo>
                <a:lnTo>
                  <a:pt x="366522" y="316103"/>
                </a:lnTo>
                <a:lnTo>
                  <a:pt x="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706361" y="4572762"/>
            <a:ext cx="434340" cy="824484"/>
          </a:xfrm>
          <a:custGeom>
            <a:avLst/>
            <a:gdLst/>
            <a:ahLst/>
            <a:cxnLst/>
            <a:rect l="l" t="t" r="r" b="b"/>
            <a:pathLst>
              <a:path w="434340" h="824484">
                <a:moveTo>
                  <a:pt x="0" y="734568"/>
                </a:moveTo>
                <a:lnTo>
                  <a:pt x="10205" y="744942"/>
                </a:lnTo>
                <a:lnTo>
                  <a:pt x="19473" y="754548"/>
                </a:lnTo>
                <a:lnTo>
                  <a:pt x="28147" y="763478"/>
                </a:lnTo>
                <a:lnTo>
                  <a:pt x="36572" y="771824"/>
                </a:lnTo>
                <a:lnTo>
                  <a:pt x="45092" y="779678"/>
                </a:lnTo>
                <a:lnTo>
                  <a:pt x="54052" y="787134"/>
                </a:lnTo>
                <a:lnTo>
                  <a:pt x="63797" y="794283"/>
                </a:lnTo>
                <a:lnTo>
                  <a:pt x="74672" y="801218"/>
                </a:lnTo>
                <a:lnTo>
                  <a:pt x="87020" y="808032"/>
                </a:lnTo>
                <a:lnTo>
                  <a:pt x="101589" y="814443"/>
                </a:lnTo>
                <a:lnTo>
                  <a:pt x="113696" y="818297"/>
                </a:lnTo>
                <a:lnTo>
                  <a:pt x="125957" y="821785"/>
                </a:lnTo>
                <a:lnTo>
                  <a:pt x="134747" y="824484"/>
                </a:lnTo>
                <a:lnTo>
                  <a:pt x="147299" y="822528"/>
                </a:lnTo>
                <a:lnTo>
                  <a:pt x="159886" y="820725"/>
                </a:lnTo>
                <a:lnTo>
                  <a:pt x="172483" y="818961"/>
                </a:lnTo>
                <a:lnTo>
                  <a:pt x="185065" y="817124"/>
                </a:lnTo>
                <a:lnTo>
                  <a:pt x="197607" y="815099"/>
                </a:lnTo>
                <a:lnTo>
                  <a:pt x="210084" y="812775"/>
                </a:lnTo>
                <a:lnTo>
                  <a:pt x="222473" y="810036"/>
                </a:lnTo>
                <a:lnTo>
                  <a:pt x="238300" y="805730"/>
                </a:lnTo>
                <a:lnTo>
                  <a:pt x="253760" y="800911"/>
                </a:lnTo>
                <a:lnTo>
                  <a:pt x="269770" y="795575"/>
                </a:lnTo>
                <a:lnTo>
                  <a:pt x="285061" y="790259"/>
                </a:lnTo>
                <a:lnTo>
                  <a:pt x="298363" y="785496"/>
                </a:lnTo>
                <a:lnTo>
                  <a:pt x="308404" y="781823"/>
                </a:lnTo>
                <a:lnTo>
                  <a:pt x="313915" y="779775"/>
                </a:lnTo>
                <a:lnTo>
                  <a:pt x="324183" y="770940"/>
                </a:lnTo>
                <a:lnTo>
                  <a:pt x="334608" y="762852"/>
                </a:lnTo>
                <a:lnTo>
                  <a:pt x="345182" y="754850"/>
                </a:lnTo>
                <a:lnTo>
                  <a:pt x="355234" y="746523"/>
                </a:lnTo>
                <a:lnTo>
                  <a:pt x="364094" y="737459"/>
                </a:lnTo>
                <a:lnTo>
                  <a:pt x="371092" y="727247"/>
                </a:lnTo>
                <a:lnTo>
                  <a:pt x="374396" y="719582"/>
                </a:lnTo>
                <a:lnTo>
                  <a:pt x="378535" y="706973"/>
                </a:lnTo>
                <a:lnTo>
                  <a:pt x="381693" y="697074"/>
                </a:lnTo>
                <a:lnTo>
                  <a:pt x="384099" y="689415"/>
                </a:lnTo>
                <a:lnTo>
                  <a:pt x="385987" y="683523"/>
                </a:lnTo>
                <a:lnTo>
                  <a:pt x="387585" y="678926"/>
                </a:lnTo>
                <a:lnTo>
                  <a:pt x="389125" y="675153"/>
                </a:lnTo>
                <a:lnTo>
                  <a:pt x="390839" y="671731"/>
                </a:lnTo>
                <a:lnTo>
                  <a:pt x="392956" y="668189"/>
                </a:lnTo>
                <a:lnTo>
                  <a:pt x="395708" y="664054"/>
                </a:lnTo>
                <a:lnTo>
                  <a:pt x="399327" y="658856"/>
                </a:lnTo>
                <a:lnTo>
                  <a:pt x="404042" y="652122"/>
                </a:lnTo>
                <a:lnTo>
                  <a:pt x="410085" y="643380"/>
                </a:lnTo>
                <a:lnTo>
                  <a:pt x="417687" y="632158"/>
                </a:lnTo>
                <a:lnTo>
                  <a:pt x="419354" y="629665"/>
                </a:lnTo>
                <a:lnTo>
                  <a:pt x="424126" y="617710"/>
                </a:lnTo>
                <a:lnTo>
                  <a:pt x="429344" y="605871"/>
                </a:lnTo>
                <a:lnTo>
                  <a:pt x="433276" y="593826"/>
                </a:lnTo>
                <a:lnTo>
                  <a:pt x="434340" y="584581"/>
                </a:lnTo>
                <a:lnTo>
                  <a:pt x="432288" y="572264"/>
                </a:lnTo>
                <a:lnTo>
                  <a:pt x="427563" y="560372"/>
                </a:lnTo>
                <a:lnTo>
                  <a:pt x="422304" y="548510"/>
                </a:lnTo>
                <a:lnTo>
                  <a:pt x="419354" y="539623"/>
                </a:lnTo>
                <a:lnTo>
                  <a:pt x="416478" y="527281"/>
                </a:lnTo>
                <a:lnTo>
                  <a:pt x="413958" y="514848"/>
                </a:lnTo>
                <a:lnTo>
                  <a:pt x="411641" y="502358"/>
                </a:lnTo>
                <a:lnTo>
                  <a:pt x="409379" y="489847"/>
                </a:lnTo>
                <a:lnTo>
                  <a:pt x="407020" y="477350"/>
                </a:lnTo>
                <a:lnTo>
                  <a:pt x="404414" y="464902"/>
                </a:lnTo>
                <a:lnTo>
                  <a:pt x="401510" y="452334"/>
                </a:lnTo>
                <a:lnTo>
                  <a:pt x="398468" y="440002"/>
                </a:lnTo>
                <a:lnTo>
                  <a:pt x="395314" y="427689"/>
                </a:lnTo>
                <a:lnTo>
                  <a:pt x="392120" y="415387"/>
                </a:lnTo>
                <a:lnTo>
                  <a:pt x="389382" y="404749"/>
                </a:lnTo>
                <a:lnTo>
                  <a:pt x="388271" y="392136"/>
                </a:lnTo>
                <a:lnTo>
                  <a:pt x="387385" y="379479"/>
                </a:lnTo>
                <a:lnTo>
                  <a:pt x="386647" y="366791"/>
                </a:lnTo>
                <a:lnTo>
                  <a:pt x="385982" y="354088"/>
                </a:lnTo>
                <a:lnTo>
                  <a:pt x="385312" y="341384"/>
                </a:lnTo>
                <a:lnTo>
                  <a:pt x="384561" y="328692"/>
                </a:lnTo>
                <a:lnTo>
                  <a:pt x="383654" y="316029"/>
                </a:lnTo>
                <a:lnTo>
                  <a:pt x="382512" y="303407"/>
                </a:lnTo>
                <a:lnTo>
                  <a:pt x="381060" y="290842"/>
                </a:lnTo>
                <a:lnTo>
                  <a:pt x="379221" y="278348"/>
                </a:lnTo>
                <a:lnTo>
                  <a:pt x="376919" y="265940"/>
                </a:lnTo>
                <a:lnTo>
                  <a:pt x="374396" y="254888"/>
                </a:lnTo>
                <a:lnTo>
                  <a:pt x="368605" y="242209"/>
                </a:lnTo>
                <a:lnTo>
                  <a:pt x="359286" y="232912"/>
                </a:lnTo>
                <a:lnTo>
                  <a:pt x="347544" y="226202"/>
                </a:lnTo>
                <a:lnTo>
                  <a:pt x="334482" y="221284"/>
                </a:lnTo>
                <a:lnTo>
                  <a:pt x="321203" y="217361"/>
                </a:lnTo>
                <a:lnTo>
                  <a:pt x="308811" y="213637"/>
                </a:lnTo>
                <a:lnTo>
                  <a:pt x="299593" y="209931"/>
                </a:lnTo>
                <a:lnTo>
                  <a:pt x="288568" y="203651"/>
                </a:lnTo>
                <a:lnTo>
                  <a:pt x="278033" y="196555"/>
                </a:lnTo>
                <a:lnTo>
                  <a:pt x="267721" y="189087"/>
                </a:lnTo>
                <a:lnTo>
                  <a:pt x="257367" y="181689"/>
                </a:lnTo>
                <a:lnTo>
                  <a:pt x="254635" y="179831"/>
                </a:lnTo>
                <a:lnTo>
                  <a:pt x="248238" y="168588"/>
                </a:lnTo>
                <a:lnTo>
                  <a:pt x="242372" y="156824"/>
                </a:lnTo>
                <a:lnTo>
                  <a:pt x="235801" y="145784"/>
                </a:lnTo>
                <a:lnTo>
                  <a:pt x="227288" y="136717"/>
                </a:lnTo>
                <a:lnTo>
                  <a:pt x="212173" y="128349"/>
                </a:lnTo>
                <a:lnTo>
                  <a:pt x="197207" y="122348"/>
                </a:lnTo>
                <a:lnTo>
                  <a:pt x="181198" y="117008"/>
                </a:lnTo>
                <a:lnTo>
                  <a:pt x="165583" y="112469"/>
                </a:lnTo>
                <a:lnTo>
                  <a:pt x="151796" y="108870"/>
                </a:lnTo>
                <a:lnTo>
                  <a:pt x="141274" y="106351"/>
                </a:lnTo>
                <a:lnTo>
                  <a:pt x="135451" y="105052"/>
                </a:lnTo>
                <a:lnTo>
                  <a:pt x="134747" y="104901"/>
                </a:lnTo>
                <a:lnTo>
                  <a:pt x="130585" y="92575"/>
                </a:lnTo>
                <a:lnTo>
                  <a:pt x="127199" y="82843"/>
                </a:lnTo>
                <a:lnTo>
                  <a:pt x="124514" y="75238"/>
                </a:lnTo>
                <a:lnTo>
                  <a:pt x="122454" y="69293"/>
                </a:lnTo>
                <a:lnTo>
                  <a:pt x="120945" y="64542"/>
                </a:lnTo>
                <a:lnTo>
                  <a:pt x="119912" y="60518"/>
                </a:lnTo>
                <a:lnTo>
                  <a:pt x="119279" y="56755"/>
                </a:lnTo>
                <a:lnTo>
                  <a:pt x="118972" y="52784"/>
                </a:lnTo>
                <a:lnTo>
                  <a:pt x="118915" y="48141"/>
                </a:lnTo>
                <a:lnTo>
                  <a:pt x="119033" y="42358"/>
                </a:lnTo>
                <a:lnTo>
                  <a:pt x="119252" y="34968"/>
                </a:lnTo>
                <a:lnTo>
                  <a:pt x="119496" y="25505"/>
                </a:lnTo>
                <a:lnTo>
                  <a:pt x="119690" y="13502"/>
                </a:lnTo>
                <a:lnTo>
                  <a:pt x="119761" y="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36842" y="4588002"/>
            <a:ext cx="56387" cy="60960"/>
          </a:xfrm>
          <a:custGeom>
            <a:avLst/>
            <a:gdLst/>
            <a:ahLst/>
            <a:cxnLst/>
            <a:rect l="l" t="t" r="r" b="b"/>
            <a:pathLst>
              <a:path w="56387" h="60960">
                <a:moveTo>
                  <a:pt x="56387" y="0"/>
                </a:moveTo>
                <a:lnTo>
                  <a:pt x="50163" y="11180"/>
                </a:lnTo>
                <a:lnTo>
                  <a:pt x="43824" y="22288"/>
                </a:lnTo>
                <a:lnTo>
                  <a:pt x="37591" y="30480"/>
                </a:lnTo>
                <a:lnTo>
                  <a:pt x="27808" y="38577"/>
                </a:lnTo>
                <a:lnTo>
                  <a:pt x="17043" y="45371"/>
                </a:lnTo>
                <a:lnTo>
                  <a:pt x="9398" y="50800"/>
                </a:lnTo>
                <a:lnTo>
                  <a:pt x="5841" y="53721"/>
                </a:lnTo>
                <a:lnTo>
                  <a:pt x="3175" y="57531"/>
                </a:lnTo>
                <a:lnTo>
                  <a:pt x="0" y="60960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826758" y="4572762"/>
            <a:ext cx="89916" cy="45719"/>
          </a:xfrm>
          <a:custGeom>
            <a:avLst/>
            <a:gdLst/>
            <a:ahLst/>
            <a:cxnLst/>
            <a:rect l="l" t="t" r="r" b="b"/>
            <a:pathLst>
              <a:path w="89916" h="45719">
                <a:moveTo>
                  <a:pt x="0" y="0"/>
                </a:moveTo>
                <a:lnTo>
                  <a:pt x="10368" y="7366"/>
                </a:lnTo>
                <a:lnTo>
                  <a:pt x="20624" y="14918"/>
                </a:lnTo>
                <a:lnTo>
                  <a:pt x="31031" y="22219"/>
                </a:lnTo>
                <a:lnTo>
                  <a:pt x="41853" y="28830"/>
                </a:lnTo>
                <a:lnTo>
                  <a:pt x="44958" y="30480"/>
                </a:lnTo>
                <a:lnTo>
                  <a:pt x="58959" y="36285"/>
                </a:lnTo>
                <a:lnTo>
                  <a:pt x="74689" y="41412"/>
                </a:lnTo>
                <a:lnTo>
                  <a:pt x="86674" y="44852"/>
                </a:lnTo>
                <a:lnTo>
                  <a:pt x="89916" y="4571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72962" y="419176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76200" y="0"/>
                </a:moveTo>
                <a:lnTo>
                  <a:pt x="0" y="3048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10962" y="4496562"/>
            <a:ext cx="405384" cy="842772"/>
          </a:xfrm>
          <a:custGeom>
            <a:avLst/>
            <a:gdLst/>
            <a:ahLst/>
            <a:cxnLst/>
            <a:rect l="l" t="t" r="r" b="b"/>
            <a:pathLst>
              <a:path w="405384" h="842772">
                <a:moveTo>
                  <a:pt x="405384" y="0"/>
                </a:moveTo>
                <a:lnTo>
                  <a:pt x="404328" y="12638"/>
                </a:lnTo>
                <a:lnTo>
                  <a:pt x="403425" y="25294"/>
                </a:lnTo>
                <a:lnTo>
                  <a:pt x="402630" y="37964"/>
                </a:lnTo>
                <a:lnTo>
                  <a:pt x="401894" y="50641"/>
                </a:lnTo>
                <a:lnTo>
                  <a:pt x="401171" y="63321"/>
                </a:lnTo>
                <a:lnTo>
                  <a:pt x="400415" y="75999"/>
                </a:lnTo>
                <a:lnTo>
                  <a:pt x="399579" y="88671"/>
                </a:lnTo>
                <a:lnTo>
                  <a:pt x="398615" y="101331"/>
                </a:lnTo>
                <a:lnTo>
                  <a:pt x="397478" y="113974"/>
                </a:lnTo>
                <a:lnTo>
                  <a:pt x="396121" y="126596"/>
                </a:lnTo>
                <a:lnTo>
                  <a:pt x="394496" y="139191"/>
                </a:lnTo>
                <a:lnTo>
                  <a:pt x="392557" y="151755"/>
                </a:lnTo>
                <a:lnTo>
                  <a:pt x="390398" y="163575"/>
                </a:lnTo>
                <a:lnTo>
                  <a:pt x="387336" y="175528"/>
                </a:lnTo>
                <a:lnTo>
                  <a:pt x="383084" y="187219"/>
                </a:lnTo>
                <a:lnTo>
                  <a:pt x="377770" y="198642"/>
                </a:lnTo>
                <a:lnTo>
                  <a:pt x="371523" y="209790"/>
                </a:lnTo>
                <a:lnTo>
                  <a:pt x="364473" y="220654"/>
                </a:lnTo>
                <a:lnTo>
                  <a:pt x="356748" y="231227"/>
                </a:lnTo>
                <a:lnTo>
                  <a:pt x="348477" y="241503"/>
                </a:lnTo>
                <a:lnTo>
                  <a:pt x="339791" y="251472"/>
                </a:lnTo>
                <a:lnTo>
                  <a:pt x="330817" y="261129"/>
                </a:lnTo>
                <a:lnTo>
                  <a:pt x="321684" y="270465"/>
                </a:lnTo>
                <a:lnTo>
                  <a:pt x="315340" y="276732"/>
                </a:lnTo>
                <a:lnTo>
                  <a:pt x="306067" y="285236"/>
                </a:lnTo>
                <a:lnTo>
                  <a:pt x="296341" y="293403"/>
                </a:lnTo>
                <a:lnTo>
                  <a:pt x="286385" y="301394"/>
                </a:lnTo>
                <a:lnTo>
                  <a:pt x="276422" y="309372"/>
                </a:lnTo>
                <a:lnTo>
                  <a:pt x="270255" y="314451"/>
                </a:lnTo>
                <a:lnTo>
                  <a:pt x="263601" y="325319"/>
                </a:lnTo>
                <a:lnTo>
                  <a:pt x="256842" y="336149"/>
                </a:lnTo>
                <a:lnTo>
                  <a:pt x="250196" y="347011"/>
                </a:lnTo>
                <a:lnTo>
                  <a:pt x="243880" y="357976"/>
                </a:lnTo>
                <a:lnTo>
                  <a:pt x="240284" y="364744"/>
                </a:lnTo>
                <a:lnTo>
                  <a:pt x="235396" y="376517"/>
                </a:lnTo>
                <a:lnTo>
                  <a:pt x="231402" y="388556"/>
                </a:lnTo>
                <a:lnTo>
                  <a:pt x="226440" y="400231"/>
                </a:lnTo>
                <a:lnTo>
                  <a:pt x="225171" y="402463"/>
                </a:lnTo>
                <a:lnTo>
                  <a:pt x="218145" y="412842"/>
                </a:lnTo>
                <a:lnTo>
                  <a:pt x="210123" y="422736"/>
                </a:lnTo>
                <a:lnTo>
                  <a:pt x="201743" y="432450"/>
                </a:lnTo>
                <a:lnTo>
                  <a:pt x="195199" y="440308"/>
                </a:lnTo>
                <a:lnTo>
                  <a:pt x="190072" y="453795"/>
                </a:lnTo>
                <a:lnTo>
                  <a:pt x="185950" y="464987"/>
                </a:lnTo>
                <a:lnTo>
                  <a:pt x="181987" y="474455"/>
                </a:lnTo>
                <a:lnTo>
                  <a:pt x="177340" y="482766"/>
                </a:lnTo>
                <a:lnTo>
                  <a:pt x="171164" y="490488"/>
                </a:lnTo>
                <a:lnTo>
                  <a:pt x="162615" y="498190"/>
                </a:lnTo>
                <a:lnTo>
                  <a:pt x="150849" y="506440"/>
                </a:lnTo>
                <a:lnTo>
                  <a:pt x="135127" y="515746"/>
                </a:lnTo>
                <a:lnTo>
                  <a:pt x="123695" y="520530"/>
                </a:lnTo>
                <a:lnTo>
                  <a:pt x="111315" y="523651"/>
                </a:lnTo>
                <a:lnTo>
                  <a:pt x="98613" y="526249"/>
                </a:lnTo>
                <a:lnTo>
                  <a:pt x="90042" y="528319"/>
                </a:lnTo>
                <a:lnTo>
                  <a:pt x="80479" y="540224"/>
                </a:lnTo>
                <a:lnTo>
                  <a:pt x="72545" y="549986"/>
                </a:lnTo>
                <a:lnTo>
                  <a:pt x="65982" y="558180"/>
                </a:lnTo>
                <a:lnTo>
                  <a:pt x="60528" y="565380"/>
                </a:lnTo>
                <a:lnTo>
                  <a:pt x="55924" y="572161"/>
                </a:lnTo>
                <a:lnTo>
                  <a:pt x="51908" y="579096"/>
                </a:lnTo>
                <a:lnTo>
                  <a:pt x="48222" y="586759"/>
                </a:lnTo>
                <a:lnTo>
                  <a:pt x="44604" y="595726"/>
                </a:lnTo>
                <a:lnTo>
                  <a:pt x="40794" y="606570"/>
                </a:lnTo>
                <a:lnTo>
                  <a:pt x="36532" y="619865"/>
                </a:lnTo>
                <a:lnTo>
                  <a:pt x="31558" y="636185"/>
                </a:lnTo>
                <a:lnTo>
                  <a:pt x="0" y="742188"/>
                </a:lnTo>
                <a:lnTo>
                  <a:pt x="2851" y="756191"/>
                </a:lnTo>
                <a:lnTo>
                  <a:pt x="4861" y="768917"/>
                </a:lnTo>
                <a:lnTo>
                  <a:pt x="6724" y="780508"/>
                </a:lnTo>
                <a:lnTo>
                  <a:pt x="9134" y="791107"/>
                </a:lnTo>
                <a:lnTo>
                  <a:pt x="12786" y="800857"/>
                </a:lnTo>
                <a:lnTo>
                  <a:pt x="18374" y="809898"/>
                </a:lnTo>
                <a:lnTo>
                  <a:pt x="26592" y="818375"/>
                </a:lnTo>
                <a:lnTo>
                  <a:pt x="38135" y="826429"/>
                </a:lnTo>
                <a:lnTo>
                  <a:pt x="45085" y="830199"/>
                </a:lnTo>
                <a:lnTo>
                  <a:pt x="56711" y="834772"/>
                </a:lnTo>
                <a:lnTo>
                  <a:pt x="69072" y="837944"/>
                </a:lnTo>
                <a:lnTo>
                  <a:pt x="81661" y="840681"/>
                </a:lnTo>
                <a:lnTo>
                  <a:pt x="90042" y="842772"/>
                </a:lnTo>
                <a:lnTo>
                  <a:pt x="106031" y="840514"/>
                </a:lnTo>
                <a:lnTo>
                  <a:pt x="119718" y="838531"/>
                </a:lnTo>
                <a:lnTo>
                  <a:pt x="131352" y="836805"/>
                </a:lnTo>
                <a:lnTo>
                  <a:pt x="141181" y="835319"/>
                </a:lnTo>
                <a:lnTo>
                  <a:pt x="149453" y="834056"/>
                </a:lnTo>
                <a:lnTo>
                  <a:pt x="156415" y="832999"/>
                </a:lnTo>
                <a:lnTo>
                  <a:pt x="162317" y="832130"/>
                </a:lnTo>
                <a:lnTo>
                  <a:pt x="167405" y="831433"/>
                </a:lnTo>
                <a:lnTo>
                  <a:pt x="171927" y="830890"/>
                </a:lnTo>
                <a:lnTo>
                  <a:pt x="176133" y="830484"/>
                </a:lnTo>
                <a:lnTo>
                  <a:pt x="180268" y="830199"/>
                </a:lnTo>
                <a:lnTo>
                  <a:pt x="184582" y="830016"/>
                </a:lnTo>
                <a:lnTo>
                  <a:pt x="189323" y="829918"/>
                </a:lnTo>
                <a:lnTo>
                  <a:pt x="194737" y="829890"/>
                </a:lnTo>
                <a:lnTo>
                  <a:pt x="201074" y="829913"/>
                </a:lnTo>
                <a:lnTo>
                  <a:pt x="208581" y="829970"/>
                </a:lnTo>
                <a:lnTo>
                  <a:pt x="217506" y="830044"/>
                </a:lnTo>
                <a:lnTo>
                  <a:pt x="228097" y="830118"/>
                </a:lnTo>
                <a:lnTo>
                  <a:pt x="240603" y="830176"/>
                </a:lnTo>
                <a:lnTo>
                  <a:pt x="255270" y="83019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546598" y="5250815"/>
            <a:ext cx="119761" cy="75946"/>
          </a:xfrm>
          <a:custGeom>
            <a:avLst/>
            <a:gdLst/>
            <a:ahLst/>
            <a:cxnLst/>
            <a:rect l="l" t="t" r="r" b="b"/>
            <a:pathLst>
              <a:path w="119761" h="75946">
                <a:moveTo>
                  <a:pt x="0" y="0"/>
                </a:moveTo>
                <a:lnTo>
                  <a:pt x="9410" y="8513"/>
                </a:lnTo>
                <a:lnTo>
                  <a:pt x="18557" y="17281"/>
                </a:lnTo>
                <a:lnTo>
                  <a:pt x="27924" y="25814"/>
                </a:lnTo>
                <a:lnTo>
                  <a:pt x="37993" y="33622"/>
                </a:lnTo>
                <a:lnTo>
                  <a:pt x="44957" y="37973"/>
                </a:lnTo>
                <a:lnTo>
                  <a:pt x="60618" y="46592"/>
                </a:lnTo>
                <a:lnTo>
                  <a:pt x="72865" y="52892"/>
                </a:lnTo>
                <a:lnTo>
                  <a:pt x="82058" y="57143"/>
                </a:lnTo>
                <a:lnTo>
                  <a:pt x="88557" y="59612"/>
                </a:lnTo>
                <a:lnTo>
                  <a:pt x="92721" y="60569"/>
                </a:lnTo>
                <a:lnTo>
                  <a:pt x="95486" y="59016"/>
                </a:lnTo>
                <a:lnTo>
                  <a:pt x="93232" y="54634"/>
                </a:lnTo>
                <a:lnTo>
                  <a:pt x="91122" y="52054"/>
                </a:lnTo>
                <a:lnTo>
                  <a:pt x="88837" y="49571"/>
                </a:lnTo>
                <a:lnTo>
                  <a:pt x="86736" y="47455"/>
                </a:lnTo>
                <a:lnTo>
                  <a:pt x="84529" y="45397"/>
                </a:lnTo>
                <a:lnTo>
                  <a:pt x="87378" y="48027"/>
                </a:lnTo>
                <a:lnTo>
                  <a:pt x="91598" y="51771"/>
                </a:lnTo>
                <a:lnTo>
                  <a:pt x="98162" y="57494"/>
                </a:lnTo>
                <a:lnTo>
                  <a:pt x="107429" y="65462"/>
                </a:lnTo>
                <a:lnTo>
                  <a:pt x="119761" y="75946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606034" y="5327142"/>
            <a:ext cx="44195" cy="100584"/>
          </a:xfrm>
          <a:custGeom>
            <a:avLst/>
            <a:gdLst/>
            <a:ahLst/>
            <a:cxnLst/>
            <a:rect l="l" t="t" r="r" b="b"/>
            <a:pathLst>
              <a:path w="44195" h="100584">
                <a:moveTo>
                  <a:pt x="44195" y="0"/>
                </a:moveTo>
                <a:lnTo>
                  <a:pt x="38058" y="15885"/>
                </a:lnTo>
                <a:lnTo>
                  <a:pt x="33170" y="28808"/>
                </a:lnTo>
                <a:lnTo>
                  <a:pt x="29341" y="39160"/>
                </a:lnTo>
                <a:lnTo>
                  <a:pt x="26380" y="47338"/>
                </a:lnTo>
                <a:lnTo>
                  <a:pt x="24096" y="53734"/>
                </a:lnTo>
                <a:lnTo>
                  <a:pt x="22300" y="58743"/>
                </a:lnTo>
                <a:lnTo>
                  <a:pt x="20799" y="62759"/>
                </a:lnTo>
                <a:lnTo>
                  <a:pt x="19404" y="66177"/>
                </a:lnTo>
                <a:lnTo>
                  <a:pt x="17924" y="69390"/>
                </a:lnTo>
                <a:lnTo>
                  <a:pt x="16169" y="72793"/>
                </a:lnTo>
                <a:lnTo>
                  <a:pt x="13946" y="76780"/>
                </a:lnTo>
                <a:lnTo>
                  <a:pt x="11067" y="81745"/>
                </a:lnTo>
                <a:lnTo>
                  <a:pt x="7340" y="88082"/>
                </a:lnTo>
                <a:lnTo>
                  <a:pt x="2575" y="96185"/>
                </a:lnTo>
                <a:lnTo>
                  <a:pt x="0" y="100584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5940" y="623824"/>
            <a:ext cx="744640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Ins</a:t>
            </a:r>
            <a:r>
              <a:rPr sz="6000" b="1" spc="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rtion</a:t>
            </a:r>
            <a:r>
              <a:rPr sz="6000" b="1" spc="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 the Middle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0740" y="1756537"/>
            <a:ext cx="7010451" cy="33300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oid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ins</a:t>
            </a:r>
            <a:r>
              <a:rPr sz="3000" spc="-4" baseline="2730" dirty="0" smtClean="0">
                <a:latin typeface="Calibri"/>
                <a:cs typeface="Calibri"/>
              </a:rPr>
              <a:t>_</a:t>
            </a:r>
            <a:r>
              <a:rPr sz="3000" spc="0" baseline="2730" dirty="0" smtClean="0">
                <a:latin typeface="Calibri"/>
                <a:cs typeface="Calibri"/>
              </a:rPr>
              <a:t>end_</a:t>
            </a:r>
            <a:r>
              <a:rPr sz="3000" spc="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ll</a:t>
            </a:r>
            <a:r>
              <a:rPr sz="3000" spc="1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(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t </a:t>
            </a:r>
            <a:r>
              <a:rPr sz="3000" spc="4" baseline="2730" dirty="0" smtClean="0">
                <a:latin typeface="Calibri"/>
                <a:cs typeface="Calibri"/>
              </a:rPr>
              <a:t>nu</a:t>
            </a:r>
            <a:r>
              <a:rPr sz="3000" spc="0" baseline="2730" dirty="0" smtClean="0">
                <a:latin typeface="Calibri"/>
                <a:cs typeface="Calibri"/>
              </a:rPr>
              <a:t>m,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i</a:t>
            </a:r>
            <a:r>
              <a:rPr sz="3000" spc="0" baseline="2730" dirty="0" smtClean="0">
                <a:latin typeface="Calibri"/>
                <a:cs typeface="Calibri"/>
              </a:rPr>
              <a:t>d_d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a)</a:t>
            </a:r>
            <a:r>
              <a:rPr sz="3000" spc="4" baseline="2730" dirty="0" smtClean="0">
                <a:latin typeface="Calibri"/>
                <a:cs typeface="Calibri"/>
              </a:rPr>
              <a:t> //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um=1</a:t>
            </a:r>
            <a:r>
              <a:rPr sz="3000" spc="4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i</a:t>
            </a:r>
            <a:r>
              <a:rPr sz="3000" spc="0" baseline="2730" dirty="0" smtClean="0">
                <a:latin typeface="Calibri"/>
                <a:cs typeface="Calibri"/>
              </a:rPr>
              <a:t>d_d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=9</a:t>
            </a:r>
            <a:endParaRPr sz="2000">
              <a:latin typeface="Calibri"/>
              <a:cs typeface="Calibri"/>
            </a:endParaRPr>
          </a:p>
          <a:p>
            <a:pPr marL="69087" marR="38176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241604" marR="38176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n=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*)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mal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oc</a:t>
            </a:r>
            <a:r>
              <a:rPr sz="3000" spc="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0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41604" marR="38176">
              <a:lnSpc>
                <a:spcPts val="2410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=NUL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241604" marR="38176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a=num;</a:t>
            </a:r>
            <a:endParaRPr sz="2000">
              <a:latin typeface="Calibri"/>
              <a:cs typeface="Calibri"/>
            </a:endParaRPr>
          </a:p>
          <a:p>
            <a:pPr marL="241604" marR="38176">
              <a:lnSpc>
                <a:spcPts val="2400"/>
              </a:lnSpc>
            </a:pPr>
            <a:r>
              <a:rPr sz="3000" spc="-34" baseline="1365" dirty="0" smtClean="0">
                <a:latin typeface="Calibri"/>
                <a:cs typeface="Calibri"/>
              </a:rPr>
              <a:t>f</a:t>
            </a:r>
            <a:r>
              <a:rPr sz="3000" spc="0" baseline="1365" dirty="0" smtClean="0">
                <a:latin typeface="Calibri"/>
                <a:cs typeface="Calibri"/>
              </a:rPr>
              <a:t>or(t=head; 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xt!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head;</a:t>
            </a:r>
            <a:r>
              <a:rPr sz="3000" spc="-3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297992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526541" marR="38176">
              <a:lnSpc>
                <a:spcPts val="2415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if(t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a==m</a:t>
            </a:r>
            <a:r>
              <a:rPr sz="3000" spc="-9" baseline="1365" dirty="0" smtClean="0">
                <a:latin typeface="Calibri"/>
                <a:cs typeface="Calibri"/>
              </a:rPr>
              <a:t>i</a:t>
            </a:r>
            <a:r>
              <a:rPr sz="3000" spc="0" baseline="1365" dirty="0" smtClean="0">
                <a:latin typeface="Calibri"/>
                <a:cs typeface="Calibri"/>
              </a:rPr>
              <a:t>d_d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a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951953" marR="5343194" algn="ctr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b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eak;</a:t>
            </a:r>
            <a:endParaRPr sz="2000">
              <a:latin typeface="Calibri"/>
              <a:cs typeface="Calibri"/>
            </a:endParaRPr>
          </a:p>
          <a:p>
            <a:pPr marL="355904" marR="38176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355904" marR="38176">
              <a:lnSpc>
                <a:spcPts val="2410"/>
              </a:lnSpc>
              <a:spcBef>
                <a:spcPts val="0"/>
              </a:spcBef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04809" y="4323923"/>
            <a:ext cx="326847" cy="1656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sz="1100" b="1" spc="0" dirty="0" smtClean="0">
                <a:latin typeface="Times New Roman"/>
                <a:cs typeface="Times New Roman"/>
              </a:rPr>
              <a:t>1000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83944" y="5095993"/>
            <a:ext cx="1181213" cy="295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0"/>
              </a:lnSpc>
              <a:spcBef>
                <a:spcPts val="113"/>
              </a:spcBef>
            </a:pP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4" baseline="2898" dirty="0" smtClean="0">
                <a:latin typeface="Times New Roman"/>
                <a:cs typeface="Times New Roman"/>
              </a:rPr>
              <a:t>→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x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47029" y="5240459"/>
            <a:ext cx="200705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b="1" spc="0" dirty="0" smtClean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1732" y="5415102"/>
            <a:ext cx="143607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06561" y="4267962"/>
            <a:ext cx="213359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306561" y="4344162"/>
            <a:ext cx="152400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458962" y="4344162"/>
            <a:ext cx="60959" cy="304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2743200" y="4114800"/>
            <a:ext cx="5468111" cy="829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230361" y="45727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230361" y="45727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82761" y="46489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82761" y="46489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36036" y="4783810"/>
            <a:ext cx="5136642" cy="3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429000" y="4038600"/>
            <a:ext cx="160020" cy="309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95600" y="3962400"/>
            <a:ext cx="181356" cy="381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95800" y="4038600"/>
            <a:ext cx="181355" cy="3246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20000" y="4038600"/>
            <a:ext cx="181355" cy="3246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19800" y="4038600"/>
            <a:ext cx="181355" cy="3246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479036" y="4707610"/>
            <a:ext cx="3993641" cy="3360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972562" y="3963162"/>
            <a:ext cx="685800" cy="1219200"/>
          </a:xfrm>
          <a:custGeom>
            <a:avLst/>
            <a:gdLst/>
            <a:ahLst/>
            <a:cxnLst/>
            <a:rect l="l" t="t" r="r" b="b"/>
            <a:pathLst>
              <a:path w="685800" h="1219200">
                <a:moveTo>
                  <a:pt x="685800" y="0"/>
                </a:moveTo>
                <a:lnTo>
                  <a:pt x="0" y="1219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762" y="3886962"/>
            <a:ext cx="685800" cy="1371600"/>
          </a:xfrm>
          <a:custGeom>
            <a:avLst/>
            <a:gdLst/>
            <a:ahLst/>
            <a:cxnLst/>
            <a:rect l="l" t="t" r="r" b="b"/>
            <a:pathLst>
              <a:path w="685800" h="1371600">
                <a:moveTo>
                  <a:pt x="0" y="0"/>
                </a:moveTo>
                <a:lnTo>
                  <a:pt x="685800" y="13716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5940" y="623824"/>
            <a:ext cx="2474590" cy="23274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</a:t>
            </a:r>
            <a:endParaRPr sz="4000">
              <a:latin typeface="Calibri"/>
              <a:cs typeface="Calibri"/>
            </a:endParaRPr>
          </a:p>
          <a:p>
            <a:pPr marL="373888" marR="76123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del_beg_cll </a:t>
            </a:r>
            <a:r>
              <a:rPr sz="2000" spc="4" dirty="0" smtClean="0">
                <a:latin typeface="Calibri"/>
                <a:cs typeface="Calibri"/>
              </a:rPr>
              <a:t>()</a:t>
            </a:r>
            <a:endParaRPr sz="200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</a:pP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1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*t1;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t1=</a:t>
            </a:r>
            <a:r>
              <a:rPr sz="3000" spc="4" baseline="1365" dirty="0" smtClean="0">
                <a:latin typeface="Calibri"/>
                <a:cs typeface="Calibri"/>
              </a:rPr>
              <a:t>h</a:t>
            </a:r>
            <a:r>
              <a:rPr sz="3000" spc="0" baseline="1365" dirty="0" smtClean="0">
                <a:latin typeface="Calibri"/>
                <a:cs typeface="Calibri"/>
              </a:rPr>
              <a:t>ead;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23665" y="623824"/>
            <a:ext cx="190134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94959" y="623824"/>
            <a:ext cx="219034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Begi</a:t>
            </a:r>
            <a:r>
              <a:rPr sz="6000" b="1" spc="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ning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6032" y="2962386"/>
            <a:ext cx="2577195" cy="15130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9161">
              <a:lnSpc>
                <a:spcPts val="2260"/>
              </a:lnSpc>
              <a:spcBef>
                <a:spcPts val="113"/>
              </a:spcBef>
            </a:pPr>
            <a:r>
              <a:rPr sz="3000" spc="0" baseline="2730" dirty="0" smtClean="0">
                <a:latin typeface="Calibri"/>
                <a:cs typeface="Calibri"/>
              </a:rPr>
              <a:t>whi</a:t>
            </a:r>
            <a:r>
              <a:rPr sz="3000" spc="-9" baseline="2730" dirty="0" smtClean="0">
                <a:latin typeface="Calibri"/>
                <a:cs typeface="Calibri"/>
              </a:rPr>
              <a:t>l</a:t>
            </a:r>
            <a:r>
              <a:rPr sz="3000" spc="0" baseline="2730" dirty="0" smtClean="0">
                <a:latin typeface="Calibri"/>
                <a:cs typeface="Calibri"/>
              </a:rPr>
              <a:t>e(t</a:t>
            </a:r>
            <a:r>
              <a:rPr sz="3000" spc="4" baseline="2898" dirty="0" smtClean="0">
                <a:latin typeface="Times New Roman"/>
                <a:cs typeface="Times New Roman"/>
              </a:rPr>
              <a:t>→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x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!</a:t>
            </a:r>
            <a:r>
              <a:rPr sz="3000" spc="-4" baseline="2730" dirty="0" smtClean="0">
                <a:latin typeface="Calibri"/>
                <a:cs typeface="Calibri"/>
              </a:rPr>
              <a:t>=</a:t>
            </a:r>
            <a:r>
              <a:rPr sz="3000" spc="0" baseline="2730" dirty="0" smtClean="0">
                <a:latin typeface="Calibri"/>
                <a:cs typeface="Calibri"/>
              </a:rPr>
              <a:t>hea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698449" marR="40464">
              <a:lnSpc>
                <a:spcPts val="2400"/>
              </a:lnSpc>
              <a:spcBef>
                <a:spcPts val="7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40464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t=</a:t>
            </a:r>
            <a:r>
              <a:rPr sz="3000" spc="0" baseline="1365" dirty="0" smtClean="0">
                <a:latin typeface="Calibri"/>
                <a:cs typeface="Calibri"/>
              </a:rPr>
              <a:t>head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xt;</a:t>
            </a:r>
            <a:endParaRPr sz="2000">
              <a:latin typeface="Calibri"/>
              <a:cs typeface="Calibri"/>
            </a:endParaRPr>
          </a:p>
          <a:p>
            <a:pPr marL="12700" marR="40464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head</a:t>
            </a:r>
            <a:r>
              <a:rPr sz="3000" spc="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40464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ee(t1</a:t>
            </a:r>
            <a:r>
              <a:rPr sz="3000" spc="9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52409" y="4485894"/>
            <a:ext cx="321805" cy="203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0"/>
              </a:lnSpc>
              <a:spcBef>
                <a:spcPts val="76"/>
              </a:spcBef>
            </a:pPr>
            <a:r>
              <a:rPr sz="2100" b="1" spc="-4" baseline="1950" dirty="0" smtClean="0">
                <a:latin typeface="Calibri"/>
                <a:cs typeface="Calibri"/>
              </a:rPr>
              <a:t>100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55344" y="4500372"/>
            <a:ext cx="143607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22194" y="5410149"/>
            <a:ext cx="11591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t1 is f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eed</a:t>
            </a:r>
            <a:r>
              <a:rPr sz="2700" b="1" spc="0" baseline="3034" dirty="0" smtClean="0">
                <a:latin typeface="Calibri"/>
                <a:cs typeface="Calibri"/>
              </a:rPr>
              <a:t>!!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30361" y="4572762"/>
            <a:ext cx="228600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230361" y="4648962"/>
            <a:ext cx="1524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382761" y="46489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048000" y="3429000"/>
            <a:ext cx="5468111" cy="829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0836" y="4098010"/>
            <a:ext cx="5136642" cy="3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48600" y="3352800"/>
            <a:ext cx="181355" cy="3246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324600" y="3352800"/>
            <a:ext cx="181355" cy="3246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876800" y="3352800"/>
            <a:ext cx="181355" cy="3246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733800" y="3352800"/>
            <a:ext cx="181355" cy="3246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124200" y="3276600"/>
            <a:ext cx="237744" cy="3520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648200" y="3276600"/>
            <a:ext cx="237744" cy="3520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96000" y="3352800"/>
            <a:ext cx="237744" cy="3520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63561" y="3658362"/>
            <a:ext cx="152400" cy="457200"/>
          </a:xfrm>
          <a:custGeom>
            <a:avLst/>
            <a:gdLst/>
            <a:ahLst/>
            <a:cxnLst/>
            <a:rect l="l" t="t" r="r" b="b"/>
            <a:pathLst>
              <a:path w="152400" h="457200">
                <a:moveTo>
                  <a:pt x="152400" y="0"/>
                </a:moveTo>
                <a:lnTo>
                  <a:pt x="0" y="457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706361" y="41917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06361" y="41917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564636" y="4250410"/>
            <a:ext cx="3231641" cy="3360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696961" y="3277362"/>
            <a:ext cx="609600" cy="1676400"/>
          </a:xfrm>
          <a:custGeom>
            <a:avLst/>
            <a:gdLst/>
            <a:ahLst/>
            <a:cxnLst/>
            <a:rect l="l" t="t" r="r" b="b"/>
            <a:pathLst>
              <a:path w="609600" h="1676400">
                <a:moveTo>
                  <a:pt x="609600" y="0"/>
                </a:moveTo>
                <a:lnTo>
                  <a:pt x="0" y="16764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620761" y="3277362"/>
            <a:ext cx="838200" cy="1600200"/>
          </a:xfrm>
          <a:custGeom>
            <a:avLst/>
            <a:gdLst/>
            <a:ahLst/>
            <a:cxnLst/>
            <a:rect l="l" t="t" r="r" b="b"/>
            <a:pathLst>
              <a:path w="838200" h="1600200">
                <a:moveTo>
                  <a:pt x="0" y="0"/>
                </a:moveTo>
                <a:lnTo>
                  <a:pt x="838200" y="16002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5940" y="623824"/>
            <a:ext cx="4389071" cy="44612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>
              <a:latin typeface="Calibri"/>
              <a:cs typeface="Calibri"/>
            </a:endParaRPr>
          </a:p>
          <a:p>
            <a:pPr marL="373888" marR="76123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del_</a:t>
            </a:r>
            <a:r>
              <a:rPr sz="2000" spc="-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_cll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()</a:t>
            </a:r>
            <a:endParaRPr sz="2000">
              <a:latin typeface="Calibri"/>
              <a:cs typeface="Calibri"/>
            </a:endParaRPr>
          </a:p>
          <a:p>
            <a:pPr marL="373888" marR="76123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0"/>
              </a:lnSpc>
            </a:pP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19" baseline="1365" dirty="0" smtClean="0">
                <a:latin typeface="Calibri"/>
                <a:cs typeface="Calibri"/>
              </a:rPr>
              <a:t> </a:t>
            </a:r>
            <a:r>
              <a:rPr sz="3000" spc="-4" baseline="1365" dirty="0" smtClean="0">
                <a:latin typeface="Calibri"/>
                <a:cs typeface="Calibri"/>
              </a:rPr>
              <a:t>*</a:t>
            </a:r>
            <a:r>
              <a:rPr sz="3000" spc="0" baseline="1365" dirty="0" smtClean="0">
                <a:latin typeface="Calibri"/>
                <a:cs typeface="Calibri"/>
              </a:rPr>
              <a:t>tp;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889254" marR="76123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hea</a:t>
            </a:r>
            <a:r>
              <a:rPr sz="3000" spc="9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913853" marR="3331611" algn="ctr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1142453" marR="2683477" algn="ctr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0" baseline="1365" dirty="0" smtClean="0">
                <a:latin typeface="Calibri"/>
                <a:cs typeface="Calibri"/>
              </a:rPr>
              <a:t>=t;</a:t>
            </a:r>
            <a:endParaRPr sz="2000">
              <a:latin typeface="Calibri"/>
              <a:cs typeface="Calibri"/>
            </a:endParaRPr>
          </a:p>
          <a:p>
            <a:pPr marL="1174242" marR="76123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971765" marR="3273699" algn="ctr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=hea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602792" marR="76123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f</a:t>
            </a: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0" baseline="1365" dirty="0" smtClean="0">
                <a:latin typeface="Calibri"/>
                <a:cs typeface="Calibri"/>
              </a:rPr>
              <a:t>ee(t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32104" marR="76123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38940" y="623824"/>
            <a:ext cx="5230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94959" y="623824"/>
            <a:ext cx="89373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End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57209" y="3800094"/>
            <a:ext cx="321805" cy="203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30"/>
              </a:lnSpc>
              <a:spcBef>
                <a:spcPts val="76"/>
              </a:spcBef>
            </a:pPr>
            <a:r>
              <a:rPr sz="2100" b="1" spc="-4" baseline="1950" dirty="0" smtClean="0">
                <a:latin typeface="Calibri"/>
                <a:cs typeface="Calibri"/>
              </a:rPr>
              <a:t>100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76209" y="5104790"/>
            <a:ext cx="1094011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 is f</a:t>
            </a:r>
            <a:r>
              <a:rPr sz="2700" b="1" spc="-34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!!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6361" y="41917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535162" y="3886962"/>
            <a:ext cx="228600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535162" y="3963162"/>
            <a:ext cx="1524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87562" y="39631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048000" y="3429000"/>
            <a:ext cx="5468111" cy="829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40836" y="4098010"/>
            <a:ext cx="5136642" cy="3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00400" y="3352800"/>
            <a:ext cx="199644" cy="3246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10000" y="3352800"/>
            <a:ext cx="220979" cy="3474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800600" y="3352800"/>
            <a:ext cx="190500" cy="3139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267962" y="3734562"/>
            <a:ext cx="152400" cy="381000"/>
          </a:xfrm>
          <a:custGeom>
            <a:avLst/>
            <a:gdLst/>
            <a:ahLst/>
            <a:cxnLst/>
            <a:rect l="l" t="t" r="r" b="b"/>
            <a:pathLst>
              <a:path w="152400" h="381000">
                <a:moveTo>
                  <a:pt x="152400" y="0"/>
                </a:moveTo>
                <a:lnTo>
                  <a:pt x="0" y="3810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29762" y="2840354"/>
            <a:ext cx="2971800" cy="894207"/>
          </a:xfrm>
          <a:custGeom>
            <a:avLst/>
            <a:gdLst/>
            <a:ahLst/>
            <a:cxnLst/>
            <a:rect l="l" t="t" r="r" b="b"/>
            <a:pathLst>
              <a:path w="2971800" h="894207">
                <a:moveTo>
                  <a:pt x="0" y="894207"/>
                </a:moveTo>
                <a:lnTo>
                  <a:pt x="4590" y="886433"/>
                </a:lnTo>
                <a:lnTo>
                  <a:pt x="10491" y="876413"/>
                </a:lnTo>
                <a:lnTo>
                  <a:pt x="17416" y="864697"/>
                </a:lnTo>
                <a:lnTo>
                  <a:pt x="25074" y="851838"/>
                </a:lnTo>
                <a:lnTo>
                  <a:pt x="33178" y="838387"/>
                </a:lnTo>
                <a:lnTo>
                  <a:pt x="41438" y="824897"/>
                </a:lnTo>
                <a:lnTo>
                  <a:pt x="49566" y="811919"/>
                </a:lnTo>
                <a:lnTo>
                  <a:pt x="57274" y="800006"/>
                </a:lnTo>
                <a:lnTo>
                  <a:pt x="64271" y="789708"/>
                </a:lnTo>
                <a:lnTo>
                  <a:pt x="70270" y="781579"/>
                </a:lnTo>
                <a:lnTo>
                  <a:pt x="75057" y="776097"/>
                </a:lnTo>
                <a:lnTo>
                  <a:pt x="85101" y="768159"/>
                </a:lnTo>
                <a:lnTo>
                  <a:pt x="96121" y="761922"/>
                </a:lnTo>
                <a:lnTo>
                  <a:pt x="107668" y="756573"/>
                </a:lnTo>
                <a:lnTo>
                  <a:pt x="119293" y="751302"/>
                </a:lnTo>
                <a:lnTo>
                  <a:pt x="130548" y="745298"/>
                </a:lnTo>
                <a:lnTo>
                  <a:pt x="135127" y="742315"/>
                </a:lnTo>
                <a:lnTo>
                  <a:pt x="145258" y="734809"/>
                </a:lnTo>
                <a:lnTo>
                  <a:pt x="155100" y="726834"/>
                </a:lnTo>
                <a:lnTo>
                  <a:pt x="164743" y="718536"/>
                </a:lnTo>
                <a:lnTo>
                  <a:pt x="174278" y="710065"/>
                </a:lnTo>
                <a:lnTo>
                  <a:pt x="183796" y="701571"/>
                </a:lnTo>
                <a:lnTo>
                  <a:pt x="193388" y="693201"/>
                </a:lnTo>
                <a:lnTo>
                  <a:pt x="195072" y="691769"/>
                </a:lnTo>
                <a:lnTo>
                  <a:pt x="200288" y="679909"/>
                </a:lnTo>
                <a:lnTo>
                  <a:pt x="205401" y="668085"/>
                </a:lnTo>
                <a:lnTo>
                  <a:pt x="210487" y="656324"/>
                </a:lnTo>
                <a:lnTo>
                  <a:pt x="215625" y="644654"/>
                </a:lnTo>
                <a:lnTo>
                  <a:pt x="220892" y="633104"/>
                </a:lnTo>
                <a:lnTo>
                  <a:pt x="226366" y="621702"/>
                </a:lnTo>
                <a:lnTo>
                  <a:pt x="232125" y="610476"/>
                </a:lnTo>
                <a:lnTo>
                  <a:pt x="238247" y="599455"/>
                </a:lnTo>
                <a:lnTo>
                  <a:pt x="244810" y="588666"/>
                </a:lnTo>
                <a:lnTo>
                  <a:pt x="251890" y="578137"/>
                </a:lnTo>
                <a:lnTo>
                  <a:pt x="255142" y="573659"/>
                </a:lnTo>
                <a:lnTo>
                  <a:pt x="262750" y="563149"/>
                </a:lnTo>
                <a:lnTo>
                  <a:pt x="270469" y="552609"/>
                </a:lnTo>
                <a:lnTo>
                  <a:pt x="278544" y="542488"/>
                </a:lnTo>
                <a:lnTo>
                  <a:pt x="287222" y="533237"/>
                </a:lnTo>
                <a:lnTo>
                  <a:pt x="296746" y="525306"/>
                </a:lnTo>
                <a:lnTo>
                  <a:pt x="300227" y="522986"/>
                </a:lnTo>
                <a:lnTo>
                  <a:pt x="311382" y="516732"/>
                </a:lnTo>
                <a:lnTo>
                  <a:pt x="322942" y="511490"/>
                </a:lnTo>
                <a:lnTo>
                  <a:pt x="334811" y="507009"/>
                </a:lnTo>
                <a:lnTo>
                  <a:pt x="346891" y="503038"/>
                </a:lnTo>
                <a:lnTo>
                  <a:pt x="359082" y="499325"/>
                </a:lnTo>
                <a:lnTo>
                  <a:pt x="371287" y="495619"/>
                </a:lnTo>
                <a:lnTo>
                  <a:pt x="383407" y="491671"/>
                </a:lnTo>
                <a:lnTo>
                  <a:pt x="390271" y="489204"/>
                </a:lnTo>
                <a:lnTo>
                  <a:pt x="435228" y="472440"/>
                </a:lnTo>
                <a:lnTo>
                  <a:pt x="443898" y="463127"/>
                </a:lnTo>
                <a:lnTo>
                  <a:pt x="452852" y="454105"/>
                </a:lnTo>
                <a:lnTo>
                  <a:pt x="461880" y="445170"/>
                </a:lnTo>
                <a:lnTo>
                  <a:pt x="470771" y="436117"/>
                </a:lnTo>
                <a:lnTo>
                  <a:pt x="479312" y="426740"/>
                </a:lnTo>
                <a:lnTo>
                  <a:pt x="487294" y="416834"/>
                </a:lnTo>
                <a:lnTo>
                  <a:pt x="494505" y="406196"/>
                </a:lnTo>
                <a:lnTo>
                  <a:pt x="501371" y="393507"/>
                </a:lnTo>
                <a:lnTo>
                  <a:pt x="507046" y="381771"/>
                </a:lnTo>
                <a:lnTo>
                  <a:pt x="513034" y="370366"/>
                </a:lnTo>
                <a:lnTo>
                  <a:pt x="520041" y="359994"/>
                </a:lnTo>
                <a:lnTo>
                  <a:pt x="525272" y="354330"/>
                </a:lnTo>
                <a:lnTo>
                  <a:pt x="535378" y="346412"/>
                </a:lnTo>
                <a:lnTo>
                  <a:pt x="546350" y="340038"/>
                </a:lnTo>
                <a:lnTo>
                  <a:pt x="557811" y="334525"/>
                </a:lnTo>
                <a:lnTo>
                  <a:pt x="569383" y="329193"/>
                </a:lnTo>
                <a:lnTo>
                  <a:pt x="580691" y="323358"/>
                </a:lnTo>
                <a:lnTo>
                  <a:pt x="585342" y="320548"/>
                </a:lnTo>
                <a:lnTo>
                  <a:pt x="596445" y="313318"/>
                </a:lnTo>
                <a:lnTo>
                  <a:pt x="605448" y="307251"/>
                </a:lnTo>
                <a:lnTo>
                  <a:pt x="612585" y="302235"/>
                </a:lnTo>
                <a:lnTo>
                  <a:pt x="618091" y="298160"/>
                </a:lnTo>
                <a:lnTo>
                  <a:pt x="622200" y="294913"/>
                </a:lnTo>
                <a:lnTo>
                  <a:pt x="625146" y="292384"/>
                </a:lnTo>
                <a:lnTo>
                  <a:pt x="627164" y="290460"/>
                </a:lnTo>
                <a:lnTo>
                  <a:pt x="628486" y="289031"/>
                </a:lnTo>
                <a:lnTo>
                  <a:pt x="629983" y="287210"/>
                </a:lnTo>
                <a:lnTo>
                  <a:pt x="630626" y="286595"/>
                </a:lnTo>
                <a:lnTo>
                  <a:pt x="631511" y="286029"/>
                </a:lnTo>
                <a:lnTo>
                  <a:pt x="632871" y="285400"/>
                </a:lnTo>
                <a:lnTo>
                  <a:pt x="634942" y="284596"/>
                </a:lnTo>
                <a:lnTo>
                  <a:pt x="637956" y="283507"/>
                </a:lnTo>
                <a:lnTo>
                  <a:pt x="642149" y="282021"/>
                </a:lnTo>
                <a:lnTo>
                  <a:pt x="647754" y="280026"/>
                </a:lnTo>
                <a:lnTo>
                  <a:pt x="655006" y="277411"/>
                </a:lnTo>
                <a:lnTo>
                  <a:pt x="664138" y="274064"/>
                </a:lnTo>
                <a:lnTo>
                  <a:pt x="675386" y="269875"/>
                </a:lnTo>
                <a:lnTo>
                  <a:pt x="683397" y="259726"/>
                </a:lnTo>
                <a:lnTo>
                  <a:pt x="691210" y="249250"/>
                </a:lnTo>
                <a:lnTo>
                  <a:pt x="699894" y="240108"/>
                </a:lnTo>
                <a:lnTo>
                  <a:pt x="705485" y="236220"/>
                </a:lnTo>
                <a:lnTo>
                  <a:pt x="717118" y="230992"/>
                </a:lnTo>
                <a:lnTo>
                  <a:pt x="729310" y="227491"/>
                </a:lnTo>
                <a:lnTo>
                  <a:pt x="741797" y="224877"/>
                </a:lnTo>
                <a:lnTo>
                  <a:pt x="754313" y="222309"/>
                </a:lnTo>
                <a:lnTo>
                  <a:pt x="765428" y="219329"/>
                </a:lnTo>
                <a:lnTo>
                  <a:pt x="777419" y="215157"/>
                </a:lnTo>
                <a:lnTo>
                  <a:pt x="789305" y="210640"/>
                </a:lnTo>
                <a:lnTo>
                  <a:pt x="801145" y="206015"/>
                </a:lnTo>
                <a:lnTo>
                  <a:pt x="810513" y="202437"/>
                </a:lnTo>
                <a:lnTo>
                  <a:pt x="819115" y="192586"/>
                </a:lnTo>
                <a:lnTo>
                  <a:pt x="827578" y="182716"/>
                </a:lnTo>
                <a:lnTo>
                  <a:pt x="836018" y="172940"/>
                </a:lnTo>
                <a:lnTo>
                  <a:pt x="844546" y="163370"/>
                </a:lnTo>
                <a:lnTo>
                  <a:pt x="853277" y="154115"/>
                </a:lnTo>
                <a:lnTo>
                  <a:pt x="862322" y="145288"/>
                </a:lnTo>
                <a:lnTo>
                  <a:pt x="871795" y="137001"/>
                </a:lnTo>
                <a:lnTo>
                  <a:pt x="881810" y="129364"/>
                </a:lnTo>
                <a:lnTo>
                  <a:pt x="892479" y="122489"/>
                </a:lnTo>
                <a:lnTo>
                  <a:pt x="900557" y="118110"/>
                </a:lnTo>
                <a:lnTo>
                  <a:pt x="913494" y="112177"/>
                </a:lnTo>
                <a:lnTo>
                  <a:pt x="928506" y="106073"/>
                </a:lnTo>
                <a:lnTo>
                  <a:pt x="944303" y="100130"/>
                </a:lnTo>
                <a:lnTo>
                  <a:pt x="959599" y="94683"/>
                </a:lnTo>
                <a:lnTo>
                  <a:pt x="973104" y="90065"/>
                </a:lnTo>
                <a:lnTo>
                  <a:pt x="983531" y="86609"/>
                </a:lnTo>
                <a:lnTo>
                  <a:pt x="989592" y="84648"/>
                </a:lnTo>
                <a:lnTo>
                  <a:pt x="990600" y="84328"/>
                </a:lnTo>
                <a:lnTo>
                  <a:pt x="1009596" y="70028"/>
                </a:lnTo>
                <a:lnTo>
                  <a:pt x="1025134" y="58333"/>
                </a:lnTo>
                <a:lnTo>
                  <a:pt x="1037786" y="49016"/>
                </a:lnTo>
                <a:lnTo>
                  <a:pt x="1048124" y="41848"/>
                </a:lnTo>
                <a:lnTo>
                  <a:pt x="1056721" y="36601"/>
                </a:lnTo>
                <a:lnTo>
                  <a:pt x="1064148" y="33049"/>
                </a:lnTo>
                <a:lnTo>
                  <a:pt x="1070979" y="30963"/>
                </a:lnTo>
                <a:lnTo>
                  <a:pt x="1077784" y="30116"/>
                </a:lnTo>
                <a:lnTo>
                  <a:pt x="1085138" y="30279"/>
                </a:lnTo>
                <a:lnTo>
                  <a:pt x="1093612" y="31226"/>
                </a:lnTo>
                <a:lnTo>
                  <a:pt x="1103779" y="32727"/>
                </a:lnTo>
                <a:lnTo>
                  <a:pt x="1116211" y="34557"/>
                </a:lnTo>
                <a:lnTo>
                  <a:pt x="1131480" y="36486"/>
                </a:lnTo>
                <a:lnTo>
                  <a:pt x="1150158" y="38287"/>
                </a:lnTo>
                <a:lnTo>
                  <a:pt x="1172819" y="39733"/>
                </a:lnTo>
                <a:lnTo>
                  <a:pt x="1200034" y="40595"/>
                </a:lnTo>
                <a:lnTo>
                  <a:pt x="1232375" y="40646"/>
                </a:lnTo>
                <a:lnTo>
                  <a:pt x="1270416" y="39658"/>
                </a:lnTo>
                <a:lnTo>
                  <a:pt x="1314728" y="37403"/>
                </a:lnTo>
                <a:lnTo>
                  <a:pt x="1365885" y="33655"/>
                </a:lnTo>
                <a:lnTo>
                  <a:pt x="1379656" y="32175"/>
                </a:lnTo>
                <a:lnTo>
                  <a:pt x="1392662" y="30104"/>
                </a:lnTo>
                <a:lnTo>
                  <a:pt x="1405062" y="27499"/>
                </a:lnTo>
                <a:lnTo>
                  <a:pt x="1417015" y="24417"/>
                </a:lnTo>
                <a:lnTo>
                  <a:pt x="1428681" y="20915"/>
                </a:lnTo>
                <a:lnTo>
                  <a:pt x="1440219" y="17051"/>
                </a:lnTo>
                <a:lnTo>
                  <a:pt x="1451789" y="12881"/>
                </a:lnTo>
                <a:lnTo>
                  <a:pt x="1463550" y="8463"/>
                </a:lnTo>
                <a:lnTo>
                  <a:pt x="1475663" y="3855"/>
                </a:lnTo>
                <a:lnTo>
                  <a:pt x="1485900" y="0"/>
                </a:lnTo>
                <a:lnTo>
                  <a:pt x="1498568" y="973"/>
                </a:lnTo>
                <a:lnTo>
                  <a:pt x="1511238" y="1883"/>
                </a:lnTo>
                <a:lnTo>
                  <a:pt x="1523909" y="2744"/>
                </a:lnTo>
                <a:lnTo>
                  <a:pt x="1536582" y="3570"/>
                </a:lnTo>
                <a:lnTo>
                  <a:pt x="1549254" y="4375"/>
                </a:lnTo>
                <a:lnTo>
                  <a:pt x="1561926" y="5174"/>
                </a:lnTo>
                <a:lnTo>
                  <a:pt x="1574597" y="5980"/>
                </a:lnTo>
                <a:lnTo>
                  <a:pt x="1587266" y="6808"/>
                </a:lnTo>
                <a:lnTo>
                  <a:pt x="1599932" y="7671"/>
                </a:lnTo>
                <a:lnTo>
                  <a:pt x="1612595" y="8585"/>
                </a:lnTo>
                <a:lnTo>
                  <a:pt x="1625254" y="9563"/>
                </a:lnTo>
                <a:lnTo>
                  <a:pt x="1637909" y="10619"/>
                </a:lnTo>
                <a:lnTo>
                  <a:pt x="1650558" y="11767"/>
                </a:lnTo>
                <a:lnTo>
                  <a:pt x="1663202" y="13022"/>
                </a:lnTo>
                <a:lnTo>
                  <a:pt x="1675838" y="14397"/>
                </a:lnTo>
                <a:lnTo>
                  <a:pt x="1688468" y="15908"/>
                </a:lnTo>
                <a:lnTo>
                  <a:pt x="1696085" y="16891"/>
                </a:lnTo>
                <a:lnTo>
                  <a:pt x="1710455" y="19090"/>
                </a:lnTo>
                <a:lnTo>
                  <a:pt x="1721162" y="21466"/>
                </a:lnTo>
                <a:lnTo>
                  <a:pt x="1728936" y="24129"/>
                </a:lnTo>
                <a:lnTo>
                  <a:pt x="1734506" y="27192"/>
                </a:lnTo>
                <a:lnTo>
                  <a:pt x="1741961" y="34960"/>
                </a:lnTo>
                <a:lnTo>
                  <a:pt x="1745306" y="39887"/>
                </a:lnTo>
                <a:lnTo>
                  <a:pt x="1749371" y="45660"/>
                </a:lnTo>
                <a:lnTo>
                  <a:pt x="1754885" y="52388"/>
                </a:lnTo>
                <a:lnTo>
                  <a:pt x="1762580" y="60183"/>
                </a:lnTo>
                <a:lnTo>
                  <a:pt x="1771014" y="67437"/>
                </a:lnTo>
                <a:lnTo>
                  <a:pt x="1781165" y="75188"/>
                </a:lnTo>
                <a:lnTo>
                  <a:pt x="1791577" y="82503"/>
                </a:lnTo>
                <a:lnTo>
                  <a:pt x="1802171" y="89513"/>
                </a:lnTo>
                <a:lnTo>
                  <a:pt x="1812863" y="96351"/>
                </a:lnTo>
                <a:lnTo>
                  <a:pt x="1823573" y="103149"/>
                </a:lnTo>
                <a:lnTo>
                  <a:pt x="1834217" y="110040"/>
                </a:lnTo>
                <a:lnTo>
                  <a:pt x="1844714" y="117155"/>
                </a:lnTo>
                <a:lnTo>
                  <a:pt x="1846072" y="118110"/>
                </a:lnTo>
                <a:lnTo>
                  <a:pt x="1856196" y="125864"/>
                </a:lnTo>
                <a:lnTo>
                  <a:pt x="1866024" y="134158"/>
                </a:lnTo>
                <a:lnTo>
                  <a:pt x="1875960" y="142213"/>
                </a:lnTo>
                <a:lnTo>
                  <a:pt x="1886407" y="149247"/>
                </a:lnTo>
                <a:lnTo>
                  <a:pt x="1900910" y="155882"/>
                </a:lnTo>
                <a:lnTo>
                  <a:pt x="1912221" y="159651"/>
                </a:lnTo>
                <a:lnTo>
                  <a:pt x="1924845" y="163086"/>
                </a:lnTo>
                <a:lnTo>
                  <a:pt x="1938537" y="166206"/>
                </a:lnTo>
                <a:lnTo>
                  <a:pt x="1953053" y="169026"/>
                </a:lnTo>
                <a:lnTo>
                  <a:pt x="1968147" y="171564"/>
                </a:lnTo>
                <a:lnTo>
                  <a:pt x="1983574" y="173836"/>
                </a:lnTo>
                <a:lnTo>
                  <a:pt x="1999090" y="175861"/>
                </a:lnTo>
                <a:lnTo>
                  <a:pt x="2014450" y="177653"/>
                </a:lnTo>
                <a:lnTo>
                  <a:pt x="2029408" y="179230"/>
                </a:lnTo>
                <a:lnTo>
                  <a:pt x="2043721" y="180610"/>
                </a:lnTo>
                <a:lnTo>
                  <a:pt x="2057142" y="181808"/>
                </a:lnTo>
                <a:lnTo>
                  <a:pt x="2069428" y="182843"/>
                </a:lnTo>
                <a:lnTo>
                  <a:pt x="2080333" y="183729"/>
                </a:lnTo>
                <a:lnTo>
                  <a:pt x="2089612" y="184485"/>
                </a:lnTo>
                <a:lnTo>
                  <a:pt x="2097021" y="185128"/>
                </a:lnTo>
                <a:lnTo>
                  <a:pt x="2101215" y="185547"/>
                </a:lnTo>
                <a:lnTo>
                  <a:pt x="2113333" y="188466"/>
                </a:lnTo>
                <a:lnTo>
                  <a:pt x="2125733" y="190696"/>
                </a:lnTo>
                <a:lnTo>
                  <a:pt x="2138295" y="192526"/>
                </a:lnTo>
                <a:lnTo>
                  <a:pt x="2150896" y="194249"/>
                </a:lnTo>
                <a:lnTo>
                  <a:pt x="2163414" y="196155"/>
                </a:lnTo>
                <a:lnTo>
                  <a:pt x="2175727" y="198535"/>
                </a:lnTo>
                <a:lnTo>
                  <a:pt x="2187715" y="201680"/>
                </a:lnTo>
                <a:lnTo>
                  <a:pt x="2199254" y="205882"/>
                </a:lnTo>
                <a:lnTo>
                  <a:pt x="2210224" y="211431"/>
                </a:lnTo>
                <a:lnTo>
                  <a:pt x="2220502" y="218619"/>
                </a:lnTo>
                <a:lnTo>
                  <a:pt x="2226604" y="223791"/>
                </a:lnTo>
                <a:lnTo>
                  <a:pt x="2234312" y="230385"/>
                </a:lnTo>
                <a:lnTo>
                  <a:pt x="2243962" y="238621"/>
                </a:lnTo>
                <a:lnTo>
                  <a:pt x="2255032" y="248009"/>
                </a:lnTo>
                <a:lnTo>
                  <a:pt x="2267003" y="258059"/>
                </a:lnTo>
                <a:lnTo>
                  <a:pt x="2279355" y="268281"/>
                </a:lnTo>
                <a:lnTo>
                  <a:pt x="2291568" y="278185"/>
                </a:lnTo>
                <a:lnTo>
                  <a:pt x="2303123" y="287281"/>
                </a:lnTo>
                <a:lnTo>
                  <a:pt x="2313498" y="295080"/>
                </a:lnTo>
                <a:lnTo>
                  <a:pt x="2322175" y="301091"/>
                </a:lnTo>
                <a:lnTo>
                  <a:pt x="2337278" y="309100"/>
                </a:lnTo>
                <a:lnTo>
                  <a:pt x="2349093" y="313824"/>
                </a:lnTo>
                <a:lnTo>
                  <a:pt x="2361677" y="317888"/>
                </a:lnTo>
                <a:lnTo>
                  <a:pt x="2374872" y="321352"/>
                </a:lnTo>
                <a:lnTo>
                  <a:pt x="2388525" y="324275"/>
                </a:lnTo>
                <a:lnTo>
                  <a:pt x="2402480" y="326717"/>
                </a:lnTo>
                <a:lnTo>
                  <a:pt x="2416582" y="328738"/>
                </a:lnTo>
                <a:lnTo>
                  <a:pt x="2430675" y="330397"/>
                </a:lnTo>
                <a:lnTo>
                  <a:pt x="2444605" y="331753"/>
                </a:lnTo>
                <a:lnTo>
                  <a:pt x="2458215" y="332866"/>
                </a:lnTo>
                <a:lnTo>
                  <a:pt x="2471352" y="333796"/>
                </a:lnTo>
                <a:lnTo>
                  <a:pt x="2483859" y="334603"/>
                </a:lnTo>
                <a:lnTo>
                  <a:pt x="2495581" y="335345"/>
                </a:lnTo>
                <a:lnTo>
                  <a:pt x="2506364" y="336084"/>
                </a:lnTo>
                <a:lnTo>
                  <a:pt x="2516052" y="336877"/>
                </a:lnTo>
                <a:lnTo>
                  <a:pt x="2521585" y="337439"/>
                </a:lnTo>
                <a:lnTo>
                  <a:pt x="2532731" y="343474"/>
                </a:lnTo>
                <a:lnTo>
                  <a:pt x="2543987" y="349341"/>
                </a:lnTo>
                <a:lnTo>
                  <a:pt x="2555227" y="355259"/>
                </a:lnTo>
                <a:lnTo>
                  <a:pt x="2566327" y="361451"/>
                </a:lnTo>
                <a:lnTo>
                  <a:pt x="2577161" y="368136"/>
                </a:lnTo>
                <a:lnTo>
                  <a:pt x="2581529" y="371094"/>
                </a:lnTo>
                <a:lnTo>
                  <a:pt x="2591487" y="378917"/>
                </a:lnTo>
                <a:lnTo>
                  <a:pt x="2600976" y="387541"/>
                </a:lnTo>
                <a:lnTo>
                  <a:pt x="2610263" y="396493"/>
                </a:lnTo>
                <a:lnTo>
                  <a:pt x="2619614" y="405300"/>
                </a:lnTo>
                <a:lnTo>
                  <a:pt x="2629296" y="413491"/>
                </a:lnTo>
                <a:lnTo>
                  <a:pt x="2639577" y="420591"/>
                </a:lnTo>
                <a:lnTo>
                  <a:pt x="2653198" y="427061"/>
                </a:lnTo>
                <a:lnTo>
                  <a:pt x="2665348" y="430708"/>
                </a:lnTo>
                <a:lnTo>
                  <a:pt x="2677812" y="433427"/>
                </a:lnTo>
                <a:lnTo>
                  <a:pt x="2690352" y="435937"/>
                </a:lnTo>
                <a:lnTo>
                  <a:pt x="2701671" y="438658"/>
                </a:lnTo>
                <a:lnTo>
                  <a:pt x="2709513" y="445180"/>
                </a:lnTo>
                <a:lnTo>
                  <a:pt x="2718406" y="452470"/>
                </a:lnTo>
                <a:lnTo>
                  <a:pt x="2728097" y="460423"/>
                </a:lnTo>
                <a:lnTo>
                  <a:pt x="2738332" y="468935"/>
                </a:lnTo>
                <a:lnTo>
                  <a:pt x="2748856" y="477900"/>
                </a:lnTo>
                <a:lnTo>
                  <a:pt x="2759416" y="487215"/>
                </a:lnTo>
                <a:lnTo>
                  <a:pt x="2769757" y="496774"/>
                </a:lnTo>
                <a:lnTo>
                  <a:pt x="2779626" y="506473"/>
                </a:lnTo>
                <a:lnTo>
                  <a:pt x="2788768" y="516207"/>
                </a:lnTo>
                <a:lnTo>
                  <a:pt x="2796930" y="525872"/>
                </a:lnTo>
                <a:lnTo>
                  <a:pt x="2803858" y="535364"/>
                </a:lnTo>
                <a:lnTo>
                  <a:pt x="2806700" y="539877"/>
                </a:lnTo>
                <a:lnTo>
                  <a:pt x="2810871" y="550960"/>
                </a:lnTo>
                <a:lnTo>
                  <a:pt x="2812916" y="563287"/>
                </a:lnTo>
                <a:lnTo>
                  <a:pt x="2814874" y="575557"/>
                </a:lnTo>
                <a:lnTo>
                  <a:pt x="2818782" y="586468"/>
                </a:lnTo>
                <a:lnTo>
                  <a:pt x="2821686" y="590550"/>
                </a:lnTo>
                <a:lnTo>
                  <a:pt x="2830807" y="599576"/>
                </a:lnTo>
                <a:lnTo>
                  <a:pt x="2840725" y="607514"/>
                </a:lnTo>
                <a:lnTo>
                  <a:pt x="2851208" y="614682"/>
                </a:lnTo>
                <a:lnTo>
                  <a:pt x="2862023" y="621398"/>
                </a:lnTo>
                <a:lnTo>
                  <a:pt x="2872938" y="627983"/>
                </a:lnTo>
                <a:lnTo>
                  <a:pt x="2883720" y="634754"/>
                </a:lnTo>
                <a:lnTo>
                  <a:pt x="2894137" y="642032"/>
                </a:lnTo>
                <a:lnTo>
                  <a:pt x="2903956" y="650134"/>
                </a:lnTo>
                <a:lnTo>
                  <a:pt x="2911729" y="657987"/>
                </a:lnTo>
                <a:lnTo>
                  <a:pt x="2941828" y="691769"/>
                </a:lnTo>
                <a:lnTo>
                  <a:pt x="2946276" y="707553"/>
                </a:lnTo>
                <a:lnTo>
                  <a:pt x="2949212" y="719097"/>
                </a:lnTo>
                <a:lnTo>
                  <a:pt x="2951112" y="727270"/>
                </a:lnTo>
                <a:lnTo>
                  <a:pt x="2952451" y="732944"/>
                </a:lnTo>
                <a:lnTo>
                  <a:pt x="2953706" y="736989"/>
                </a:lnTo>
                <a:lnTo>
                  <a:pt x="2955352" y="740276"/>
                </a:lnTo>
                <a:lnTo>
                  <a:pt x="2957866" y="743677"/>
                </a:lnTo>
                <a:lnTo>
                  <a:pt x="2961724" y="748061"/>
                </a:lnTo>
                <a:lnTo>
                  <a:pt x="2967402" y="754300"/>
                </a:lnTo>
                <a:lnTo>
                  <a:pt x="2971800" y="759206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71082" y="3353562"/>
            <a:ext cx="29971" cy="178562"/>
          </a:xfrm>
          <a:custGeom>
            <a:avLst/>
            <a:gdLst/>
            <a:ahLst/>
            <a:cxnLst/>
            <a:rect l="l" t="t" r="r" b="b"/>
            <a:pathLst>
              <a:path w="29971" h="178562">
                <a:moveTo>
                  <a:pt x="29971" y="0"/>
                </a:moveTo>
                <a:lnTo>
                  <a:pt x="0" y="178562"/>
                </a:lnTo>
              </a:path>
            </a:pathLst>
          </a:custGeom>
          <a:ln w="25907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72962" y="3505962"/>
            <a:ext cx="228600" cy="93599"/>
          </a:xfrm>
          <a:custGeom>
            <a:avLst/>
            <a:gdLst/>
            <a:ahLst/>
            <a:cxnLst/>
            <a:rect l="l" t="t" r="r" b="b"/>
            <a:pathLst>
              <a:path w="228600" h="93599">
                <a:moveTo>
                  <a:pt x="0" y="0"/>
                </a:moveTo>
                <a:lnTo>
                  <a:pt x="228600" y="93599"/>
                </a:lnTo>
              </a:path>
            </a:pathLst>
          </a:custGeom>
          <a:ln w="25908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77562" y="3505962"/>
            <a:ext cx="533400" cy="685800"/>
          </a:xfrm>
          <a:custGeom>
            <a:avLst/>
            <a:gdLst/>
            <a:ahLst/>
            <a:cxnLst/>
            <a:rect l="l" t="t" r="r" b="b"/>
            <a:pathLst>
              <a:path w="533400" h="685800">
                <a:moveTo>
                  <a:pt x="533400" y="0"/>
                </a:moveTo>
                <a:lnTo>
                  <a:pt x="0" y="68580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91862" y="3510534"/>
            <a:ext cx="571500" cy="680973"/>
          </a:xfrm>
          <a:custGeom>
            <a:avLst/>
            <a:gdLst/>
            <a:ahLst/>
            <a:cxnLst/>
            <a:rect l="l" t="t" r="r" b="b"/>
            <a:pathLst>
              <a:path w="571500" h="680973">
                <a:moveTo>
                  <a:pt x="0" y="0"/>
                </a:moveTo>
                <a:lnTo>
                  <a:pt x="571500" y="680973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5940" y="623824"/>
            <a:ext cx="4888025" cy="38531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D</a:t>
            </a:r>
            <a:r>
              <a:rPr sz="6000" b="1" spc="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l</a:t>
            </a:r>
            <a:r>
              <a:rPr sz="6000" b="1" spc="-14" baseline="3413" dirty="0" smtClean="0">
                <a:latin typeface="Calibri"/>
                <a:cs typeface="Calibri"/>
              </a:rPr>
              <a:t>e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r>
              <a:rPr sz="6000" b="1" spc="-45" baseline="3413" dirty="0" smtClean="0">
                <a:latin typeface="Calibri"/>
                <a:cs typeface="Calibri"/>
              </a:rPr>
              <a:t> </a:t>
            </a: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373888" marR="38061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oid del_</a:t>
            </a:r>
            <a:r>
              <a:rPr sz="2000" spc="-9" dirty="0" smtClean="0">
                <a:latin typeface="Calibri"/>
                <a:cs typeface="Calibri"/>
              </a:rPr>
              <a:t>m</a:t>
            </a:r>
            <a:r>
              <a:rPr sz="2000" spc="0" dirty="0" smtClean="0">
                <a:latin typeface="Calibri"/>
                <a:cs typeface="Calibri"/>
              </a:rPr>
              <a:t>id_cll</a:t>
            </a:r>
            <a:r>
              <a:rPr sz="2000" spc="1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373888" marR="38061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00"/>
              </a:lnSpc>
            </a:pP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1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node</a:t>
            </a:r>
            <a:r>
              <a:rPr sz="3000" spc="-19" baseline="1365" dirty="0" smtClean="0">
                <a:latin typeface="Calibri"/>
                <a:cs typeface="Calibri"/>
              </a:rPr>
              <a:t> </a:t>
            </a:r>
            <a:r>
              <a:rPr sz="3000" spc="-4" baseline="1365" dirty="0" smtClean="0">
                <a:latin typeface="Calibri"/>
                <a:cs typeface="Calibri"/>
              </a:rPr>
              <a:t>*</a:t>
            </a:r>
            <a:r>
              <a:rPr sz="3000" spc="0" baseline="1365" dirty="0" smtClean="0">
                <a:latin typeface="Calibri"/>
                <a:cs typeface="Calibri"/>
              </a:rPr>
              <a:t>tp;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0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889254" marR="38061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945641" marR="38061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1174242" marR="38061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0" baseline="1365" dirty="0" smtClean="0">
                <a:latin typeface="Calibri"/>
                <a:cs typeface="Calibri"/>
              </a:rPr>
              <a:t>=t;</a:t>
            </a:r>
            <a:endParaRPr sz="2000">
              <a:latin typeface="Calibri"/>
              <a:cs typeface="Calibri"/>
            </a:endParaRPr>
          </a:p>
          <a:p>
            <a:pPr marL="1174242" marR="38061">
              <a:lnSpc>
                <a:spcPts val="241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971765" marR="3772652" algn="ctr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38061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p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75359" y="623824"/>
            <a:ext cx="8052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94959" y="623824"/>
            <a:ext cx="159451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Middle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26032" y="4500372"/>
            <a:ext cx="788307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f</a:t>
            </a:r>
            <a:r>
              <a:rPr sz="3000" spc="-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ee(t</a:t>
            </a:r>
            <a:r>
              <a:rPr sz="3000" spc="4" baseline="2730" dirty="0" smtClean="0">
                <a:latin typeface="Calibri"/>
                <a:cs typeface="Calibri"/>
              </a:rPr>
              <a:t>)</a:t>
            </a:r>
            <a:r>
              <a:rPr sz="3000" spc="0" baseline="273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5029" y="4724019"/>
            <a:ext cx="10432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t is f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eed</a:t>
            </a:r>
            <a:r>
              <a:rPr sz="2700" b="1" spc="0" baseline="3034" dirty="0" smtClean="0">
                <a:latin typeface="Calibri"/>
                <a:cs typeface="Calibri"/>
              </a:rPr>
              <a:t>!!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5344" y="4805172"/>
            <a:ext cx="143607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35162" y="3886962"/>
            <a:ext cx="228600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535162" y="3963162"/>
            <a:ext cx="1524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87562" y="39631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048000" y="3429000"/>
            <a:ext cx="5468111" cy="829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535162" y="3886962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76200"/>
                </a:moveTo>
                <a:lnTo>
                  <a:pt x="228600" y="76200"/>
                </a:lnTo>
                <a:lnTo>
                  <a:pt x="2286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687562" y="3963162"/>
            <a:ext cx="76200" cy="381000"/>
          </a:xfrm>
          <a:custGeom>
            <a:avLst/>
            <a:gdLst/>
            <a:ahLst/>
            <a:cxnLst/>
            <a:rect l="l" t="t" r="r" b="b"/>
            <a:pathLst>
              <a:path w="76200" h="381000">
                <a:moveTo>
                  <a:pt x="0" y="381000"/>
                </a:moveTo>
                <a:lnTo>
                  <a:pt x="76200" y="381000"/>
                </a:lnTo>
                <a:lnTo>
                  <a:pt x="76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0836" y="4098010"/>
            <a:ext cx="5136642" cy="3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00400" y="3352800"/>
            <a:ext cx="190500" cy="3139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623824"/>
            <a:ext cx="5190637" cy="35468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76">
              <a:lnSpc>
                <a:spcPts val="4170"/>
              </a:lnSpc>
              <a:spcBef>
                <a:spcPts val="208"/>
              </a:spcBef>
            </a:pPr>
            <a:r>
              <a:rPr sz="6000" b="1" spc="-75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outine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-64" baseline="3413" dirty="0" smtClean="0">
                <a:latin typeface="Calibri"/>
                <a:cs typeface="Calibri"/>
              </a:rPr>
              <a:t>f</a:t>
            </a:r>
            <a:r>
              <a:rPr sz="6000" b="1" spc="0" baseline="3413" dirty="0" smtClean="0">
                <a:latin typeface="Calibri"/>
                <a:cs typeface="Calibri"/>
              </a:rPr>
              <a:t>or Sea</a:t>
            </a:r>
            <a:r>
              <a:rPr sz="6000" b="1" spc="-6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ch</a:t>
            </a:r>
            <a:endParaRPr sz="4000">
              <a:latin typeface="Calibri"/>
              <a:cs typeface="Calibri"/>
            </a:endParaRPr>
          </a:p>
          <a:p>
            <a:pPr marL="373888">
              <a:lnSpc>
                <a:spcPct val="101725"/>
              </a:lnSpc>
              <a:spcBef>
                <a:spcPts val="1837"/>
              </a:spcBef>
            </a:pPr>
            <a:r>
              <a:rPr sz="2000" spc="-25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</a:t>
            </a:r>
            <a:r>
              <a:rPr sz="2000" spc="4" dirty="0" smtClean="0">
                <a:latin typeface="Calibri"/>
                <a:cs typeface="Calibri"/>
              </a:rPr>
              <a:t>uc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e*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sea</a:t>
            </a:r>
            <a:r>
              <a:rPr sz="2000" spc="-2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h</a:t>
            </a:r>
            <a:r>
              <a:rPr sz="2000" spc="0" dirty="0" smtClean="0">
                <a:latin typeface="Calibri"/>
                <a:cs typeface="Calibri"/>
              </a:rPr>
              <a:t>_cll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m)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//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t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-9" dirty="0" smtClean="0">
                <a:latin typeface="Calibri"/>
                <a:cs typeface="Calibri"/>
              </a:rPr>
              <a:t>=</a:t>
            </a:r>
            <a:r>
              <a:rPr sz="2000" spc="0" dirty="0" smtClean="0"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373888" marR="38176">
              <a:lnSpc>
                <a:spcPts val="2400"/>
              </a:lnSpc>
              <a:spcBef>
                <a:spcPts val="12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602792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t=head;</a:t>
            </a:r>
            <a:endParaRPr sz="2000">
              <a:latin typeface="Calibri"/>
              <a:cs typeface="Calibri"/>
            </a:endParaRPr>
          </a:p>
          <a:p>
            <a:pPr marL="602792" marR="38176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whi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e(t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head</a:t>
            </a:r>
            <a:r>
              <a:rPr sz="3000" spc="-20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&amp;&amp; 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d</a:t>
            </a:r>
            <a:r>
              <a:rPr sz="3000" spc="-19" baseline="1365" dirty="0" smtClean="0">
                <a:latin typeface="Calibri"/>
                <a:cs typeface="Calibri"/>
              </a:rPr>
              <a:t>a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a!</a:t>
            </a:r>
            <a:r>
              <a:rPr sz="3000" spc="-4" baseline="1365" dirty="0" smtClean="0">
                <a:latin typeface="Calibri"/>
                <a:cs typeface="Calibri"/>
              </a:rPr>
              <a:t>=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m)</a:t>
            </a:r>
            <a:endParaRPr sz="2000">
              <a:latin typeface="Calibri"/>
              <a:cs typeface="Calibri"/>
            </a:endParaRPr>
          </a:p>
          <a:p>
            <a:pPr marL="660704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  <a:p>
            <a:pPr marL="889254" marR="38176">
              <a:lnSpc>
                <a:spcPts val="2410"/>
              </a:lnSpc>
              <a:spcBef>
                <a:spcPts val="1"/>
              </a:spcBef>
            </a:pPr>
            <a:r>
              <a:rPr sz="3000" spc="0" baseline="1365" dirty="0" smtClean="0">
                <a:latin typeface="Calibri"/>
                <a:cs typeface="Calibri"/>
              </a:rPr>
              <a:t>t=t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717092" marR="38176">
              <a:lnSpc>
                <a:spcPts val="239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602792" marR="38176">
              <a:lnSpc>
                <a:spcPts val="2400"/>
              </a:lnSpc>
              <a:spcBef>
                <a:spcPts val="0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1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turn t;</a:t>
            </a:r>
            <a:endParaRPr sz="2000">
              <a:latin typeface="Calibri"/>
              <a:cs typeface="Calibri"/>
            </a:endParaRPr>
          </a:p>
          <a:p>
            <a:pPr marL="432104" marR="38176">
              <a:lnSpc>
                <a:spcPts val="2400"/>
              </a:lnSpc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35162" y="3886962"/>
            <a:ext cx="228600" cy="7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535162" y="3963162"/>
            <a:ext cx="1524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87562" y="3963162"/>
            <a:ext cx="76200" cy="381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535940" y="623824"/>
            <a:ext cx="420023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CLL</a:t>
            </a:r>
            <a:r>
              <a:rPr sz="6000" b="1" spc="-1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–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Ad</a:t>
            </a:r>
            <a:r>
              <a:rPr sz="6000" b="1" spc="-44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0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r>
              <a:rPr sz="6000" b="1" spc="-18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&amp;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48033" y="623824"/>
            <a:ext cx="313650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Disad</a:t>
            </a:r>
            <a:r>
              <a:rPr sz="6000" b="1" spc="-50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n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0" baseline="3413" dirty="0" smtClean="0">
                <a:latin typeface="Calibri"/>
                <a:cs typeface="Calibri"/>
              </a:rPr>
              <a:t>g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1656486"/>
            <a:ext cx="174704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Ad</a:t>
            </a:r>
            <a:r>
              <a:rPr sz="4200" b="1" spc="-44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5" baseline="2925" dirty="0" smtClean="0">
                <a:latin typeface="Calibri"/>
                <a:cs typeface="Calibri"/>
              </a:rPr>
              <a:t>n</a:t>
            </a:r>
            <a:r>
              <a:rPr sz="4200" b="1" spc="-19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5940" y="2105070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8840" y="2126488"/>
            <a:ext cx="3823497" cy="7645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Comp</a:t>
            </a:r>
            <a:r>
              <a:rPr sz="4200" spc="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ring</a:t>
            </a:r>
            <a:r>
              <a:rPr sz="4200" spc="-99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SL</a:t>
            </a:r>
            <a:r>
              <a:rPr sz="4200" spc="25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-21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mov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possible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06376" y="2126488"/>
            <a:ext cx="364438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r>
              <a:rPr sz="4200" spc="-4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r>
              <a:rPr sz="4200" spc="-2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f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om</a:t>
            </a:r>
            <a:r>
              <a:rPr sz="4200" spc="-3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56367" y="2126488"/>
            <a:ext cx="29903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2979928"/>
            <a:ext cx="230126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Disad</a:t>
            </a:r>
            <a:r>
              <a:rPr sz="4200" b="1" spc="-39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5" baseline="2925" dirty="0" smtClean="0">
                <a:latin typeface="Calibri"/>
                <a:cs typeface="Calibri"/>
              </a:rPr>
              <a:t>n</a:t>
            </a:r>
            <a:r>
              <a:rPr sz="4200" b="1" spc="-19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29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3427655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8840" y="3449091"/>
            <a:ext cx="3815033" cy="7650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-25" baseline="2925" dirty="0" smtClean="0">
                <a:latin typeface="Calibri"/>
                <a:cs typeface="Calibri"/>
              </a:rPr>
              <a:t>v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sing a</a:t>
            </a:r>
            <a:r>
              <a:rPr sz="4200" spc="-13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2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is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ompl</a:t>
            </a:r>
            <a:r>
              <a:rPr sz="4200" spc="-50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x</a:t>
            </a:r>
            <a:endParaRPr sz="2800">
              <a:latin typeface="Calibri"/>
              <a:cs typeface="Calibri"/>
            </a:endParaRPr>
          </a:p>
          <a:p>
            <a:pPr marL="12700" marR="53309">
              <a:lnSpc>
                <a:spcPts val="3025"/>
              </a:lnSpc>
              <a:spcBef>
                <a:spcPts val="3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97578" y="3449091"/>
            <a:ext cx="377055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ompa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l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near lin</a:t>
            </a:r>
            <a:r>
              <a:rPr sz="4200" spc="-84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281596"/>
            <a:ext cx="20294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4303014"/>
            <a:ext cx="5656349" cy="16183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262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If p</a:t>
            </a:r>
            <a:r>
              <a:rPr sz="4200" spc="-50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oper</a:t>
            </a:r>
            <a:r>
              <a:rPr sz="4200" spc="-32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2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3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is</a:t>
            </a:r>
            <a:r>
              <a:rPr sz="4200" spc="-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not</a:t>
            </a:r>
            <a:r>
              <a:rPr sz="4200" spc="-23" baseline="2925" dirty="0" smtClean="0">
                <a:latin typeface="Calibri"/>
                <a:cs typeface="Calibri"/>
              </a:rPr>
              <a:t> 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75" baseline="2925" dirty="0" smtClean="0">
                <a:latin typeface="Calibri"/>
                <a:cs typeface="Calibri"/>
              </a:rPr>
              <a:t>k</a:t>
            </a:r>
            <a:r>
              <a:rPr sz="4200" spc="0" baseline="2925" dirty="0" smtClean="0">
                <a:latin typeface="Calibri"/>
                <a:cs typeface="Calibri"/>
              </a:rPr>
              <a:t>en</a:t>
            </a:r>
            <a:r>
              <a:rPr sz="4200" spc="-5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in</a:t>
            </a:r>
            <a:r>
              <a:rPr sz="4200" spc="-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man</a:t>
            </a:r>
            <a:r>
              <a:rPr sz="4200" spc="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ging</a:t>
            </a:r>
            <a:endParaRPr sz="2800">
              <a:latin typeface="Calibri"/>
              <a:cs typeface="Calibri"/>
            </a:endParaRPr>
          </a:p>
          <a:p>
            <a:pPr marL="12700" marR="52412">
              <a:lnSpc>
                <a:spcPts val="3025"/>
              </a:lnSpc>
              <a:spcBef>
                <a:spcPts val="3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it leads</a:t>
            </a:r>
            <a:r>
              <a:rPr sz="4200" spc="-34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fin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56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loop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020"/>
              </a:lnSpc>
              <a:spcBef>
                <a:spcPts val="530"/>
              </a:spcBef>
            </a:pPr>
            <a:r>
              <a:rPr sz="2800" spc="0" dirty="0" smtClean="0">
                <a:latin typeface="Calibri"/>
                <a:cs typeface="Calibri"/>
              </a:rPr>
              <a:t>Mo</a:t>
            </a:r>
            <a:r>
              <a:rPr sz="2800" spc="-9" dirty="0" smtClean="0">
                <a:latin typeface="Calibri"/>
                <a:cs typeface="Calibri"/>
              </a:rPr>
              <a:t>v</a:t>
            </a:r>
            <a:r>
              <a:rPr sz="2800" spc="0" dirty="0" smtClean="0">
                <a:latin typeface="Calibri"/>
                <a:cs typeface="Calibri"/>
              </a:rPr>
              <a:t>ing</a:t>
            </a:r>
            <a:r>
              <a:rPr sz="2800" spc="-55" dirty="0" smtClean="0">
                <a:latin typeface="Calibri"/>
                <a:cs typeface="Calibri"/>
              </a:rPr>
              <a:t> 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p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vious</a:t>
            </a:r>
            <a:r>
              <a:rPr sz="2800" spc="-5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node</a:t>
            </a:r>
            <a:r>
              <a:rPr sz="2800" spc="-2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is</a:t>
            </a:r>
            <a:r>
              <a:rPr sz="2800" spc="-1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di</a:t>
            </a:r>
            <a:r>
              <a:rPr sz="2800" spc="-25" dirty="0" smtClean="0">
                <a:latin typeface="Calibri"/>
                <a:cs typeface="Calibri"/>
              </a:rPr>
              <a:t>f</a:t>
            </a:r>
            <a:r>
              <a:rPr sz="2800" spc="0" dirty="0" smtClean="0">
                <a:latin typeface="Calibri"/>
                <a:cs typeface="Calibri"/>
              </a:rPr>
              <a:t>ficult,</a:t>
            </a:r>
            <a:r>
              <a:rPr sz="2800" spc="10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as 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9" dirty="0" smtClean="0">
                <a:latin typeface="Calibri"/>
                <a:cs typeface="Calibri"/>
              </a:rPr>
              <a:t> </a:t>
            </a:r>
            <a:r>
              <a:rPr sz="2800" spc="-14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ompl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-1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8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</a:t>
            </a:r>
            <a:r>
              <a:rPr sz="2800" spc="-8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ti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</a:t>
            </a:r>
            <a:r>
              <a:rPr sz="2800" spc="-42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ci</a:t>
            </a:r>
            <a:r>
              <a:rPr sz="2800" spc="-2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cle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1251" y="4303014"/>
            <a:ext cx="191826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the</a:t>
            </a:r>
            <a:r>
              <a:rPr sz="4200" spc="-37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poi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s,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135417"/>
            <a:ext cx="202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39006" y="5156835"/>
            <a:ext cx="1752158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it is</a:t>
            </a:r>
            <a:r>
              <a:rPr sz="4200" spc="-2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needed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535940" y="623824"/>
            <a:ext cx="408669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Appli</a:t>
            </a:r>
            <a:r>
              <a:rPr sz="6000" b="1" spc="-9" baseline="3413" dirty="0" smtClean="0">
                <a:latin typeface="Calibri"/>
                <a:cs typeface="Calibri"/>
              </a:rPr>
              <a:t>c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tions</a:t>
            </a:r>
            <a:r>
              <a:rPr sz="6000" b="1" spc="3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of Li</a:t>
            </a:r>
            <a:r>
              <a:rPr sz="6000" b="1" spc="-50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1699158"/>
            <a:ext cx="288788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</a:t>
            </a:r>
            <a:r>
              <a:rPr sz="4200" spc="-4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-1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1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be u</a:t>
            </a:r>
            <a:r>
              <a:rPr sz="4200" spc="-1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r>
              <a:rPr sz="4200" spc="-10" baseline="2925" dirty="0" smtClean="0">
                <a:latin typeface="Calibri"/>
                <a:cs typeface="Calibri"/>
              </a:rPr>
              <a:t> </a:t>
            </a: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2190414"/>
            <a:ext cx="203098" cy="29411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4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0">
              <a:lnSpc>
                <a:spcPct val="95825"/>
              </a:lnSpc>
              <a:spcBef>
                <a:spcPts val="812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2211831"/>
            <a:ext cx="4410970" cy="24290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Sort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eleme</a:t>
            </a:r>
            <a:r>
              <a:rPr sz="4200" spc="-1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>
              <a:latin typeface="Calibri"/>
              <a:cs typeface="Calibri"/>
            </a:endParaRPr>
          </a:p>
          <a:p>
            <a:pPr marL="12700" marR="25052">
              <a:lnSpc>
                <a:spcPts val="3417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Impleme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5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st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k</a:t>
            </a:r>
            <a:r>
              <a:rPr sz="2800" spc="-33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and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queue </a:t>
            </a:r>
            <a:endParaRPr sz="2800">
              <a:latin typeface="Calibri"/>
              <a:cs typeface="Calibri"/>
            </a:endParaRPr>
          </a:p>
          <a:p>
            <a:pPr marL="12700" marR="25052">
              <a:lnSpc>
                <a:spcPts val="3417"/>
              </a:lnSpc>
              <a:spcBef>
                <a:spcPts val="615"/>
              </a:spcBef>
            </a:pP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ep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ese</a:t>
            </a:r>
            <a:r>
              <a:rPr sz="2800" spc="-25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29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g</a:t>
            </a:r>
            <a:r>
              <a:rPr sz="2800" spc="-5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aph</a:t>
            </a:r>
            <a:r>
              <a:rPr sz="2800" spc="-27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(</a:t>
            </a:r>
            <a:r>
              <a:rPr sz="2800" spc="9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dj</a:t>
            </a:r>
            <a:r>
              <a:rPr sz="2800" spc="4" dirty="0" smtClean="0">
                <a:latin typeface="Calibri"/>
                <a:cs typeface="Calibri"/>
              </a:rPr>
              <a:t>a</a:t>
            </a:r>
            <a:r>
              <a:rPr sz="2800" spc="0" dirty="0" smtClean="0">
                <a:latin typeface="Calibri"/>
                <a:cs typeface="Calibri"/>
              </a:rPr>
              <a:t>ce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5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li</a:t>
            </a:r>
            <a:r>
              <a:rPr sz="2800" spc="-3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t </a:t>
            </a:r>
            <a:endParaRPr sz="2800">
              <a:latin typeface="Calibri"/>
              <a:cs typeface="Calibri"/>
            </a:endParaRPr>
          </a:p>
          <a:p>
            <a:pPr marL="12700" marR="25052">
              <a:lnSpc>
                <a:spcPts val="3417"/>
              </a:lnSpc>
              <a:spcBef>
                <a:spcPts val="615"/>
              </a:spcBef>
            </a:pPr>
            <a:r>
              <a:rPr sz="2800" spc="0" dirty="0" smtClean="0">
                <a:latin typeface="Calibri"/>
                <a:cs typeface="Calibri"/>
              </a:rPr>
              <a:t>Impleme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hash</a:t>
            </a:r>
            <a:r>
              <a:rPr sz="2800" spc="-23" dirty="0" smtClean="0">
                <a:latin typeface="Calibri"/>
                <a:cs typeface="Calibri"/>
              </a:rPr>
              <a:t> 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able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415"/>
              </a:lnSpc>
              <a:spcBef>
                <a:spcPts val="785"/>
              </a:spcBef>
            </a:pPr>
            <a:r>
              <a:rPr sz="2800" spc="0" dirty="0" smtClean="0">
                <a:latin typeface="Calibri"/>
                <a:cs typeface="Calibri"/>
              </a:rPr>
              <a:t>Impleme</a:t>
            </a:r>
            <a:r>
              <a:rPr sz="2800" spc="-19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r>
              <a:rPr sz="2800" spc="-85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mult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0" dirty="0" smtClean="0">
                <a:latin typeface="Calibri"/>
                <a:cs typeface="Calibri"/>
              </a:rPr>
              <a:t>p</a:t>
            </a:r>
            <a:r>
              <a:rPr sz="2800" spc="-50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9" dirty="0" smtClean="0">
                <a:latin typeface="Calibri"/>
                <a:cs typeface="Calibri"/>
              </a:rPr>
              <a:t>c</a:t>
            </a:r>
            <a:r>
              <a:rPr sz="2800" spc="0" dirty="0" smtClean="0">
                <a:latin typeface="Calibri"/>
                <a:cs typeface="Calibri"/>
              </a:rPr>
              <a:t>essing</a:t>
            </a:r>
            <a:r>
              <a:rPr sz="2800" spc="-66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70833" y="3235731"/>
            <a:ext cx="232176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ep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ese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tion)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92633" y="4260342"/>
            <a:ext cx="18133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appli</a:t>
            </a:r>
            <a:r>
              <a:rPr sz="4200" spc="-19" baseline="2925" dirty="0" smtClean="0">
                <a:latin typeface="Calibri"/>
                <a:cs typeface="Calibri"/>
              </a:rPr>
              <a:t>c</a:t>
            </a:r>
            <a:r>
              <a:rPr sz="4200" spc="-14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40" y="4772177"/>
            <a:ext cx="494100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Manip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19" baseline="2925" dirty="0" smtClean="0">
                <a:latin typeface="Calibri"/>
                <a:cs typeface="Calibri"/>
              </a:rPr>
              <a:t>at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2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pol</a:t>
            </a:r>
            <a:r>
              <a:rPr sz="4200" spc="-9" baseline="2925" dirty="0" smtClean="0">
                <a:latin typeface="Calibri"/>
                <a:cs typeface="Calibri"/>
              </a:rPr>
              <a:t>y</a:t>
            </a:r>
            <a:r>
              <a:rPr sz="4200" spc="0" baseline="2925" dirty="0" smtClean="0">
                <a:latin typeface="Calibri"/>
                <a:cs typeface="Calibri"/>
              </a:rPr>
              <a:t>nomial</a:t>
            </a:r>
            <a:r>
              <a:rPr sz="4200" spc="2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equ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tions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4191000" y="4648200"/>
            <a:ext cx="2382011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35940" y="623824"/>
            <a:ext cx="4904238" cy="1274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606">
              <a:lnSpc>
                <a:spcPts val="4170"/>
              </a:lnSpc>
              <a:spcBef>
                <a:spcPts val="208"/>
              </a:spcBef>
            </a:pPr>
            <a:r>
              <a:rPr sz="6000" b="1" spc="-59" baseline="3413" dirty="0" smtClean="0">
                <a:latin typeface="Calibri"/>
                <a:cs typeface="Calibri"/>
              </a:rPr>
              <a:t>P</a:t>
            </a:r>
            <a:r>
              <a:rPr sz="6000" b="1" spc="0" baseline="3413" dirty="0" smtClean="0">
                <a:latin typeface="Calibri"/>
                <a:cs typeface="Calibri"/>
              </a:rPr>
              <a:t>olynomial</a:t>
            </a:r>
            <a:r>
              <a:rPr sz="6000" b="1" spc="3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65100">
              <a:lnSpc>
                <a:spcPct val="101725"/>
              </a:lnSpc>
              <a:spcBef>
                <a:spcPts val="2430"/>
              </a:spcBef>
            </a:pPr>
            <a:r>
              <a:rPr sz="2600" spc="0" dirty="0" smtClean="0">
                <a:latin typeface="Calibri"/>
                <a:cs typeface="Calibri"/>
              </a:rPr>
              <a:t>E</a:t>
            </a:r>
            <a:r>
              <a:rPr sz="2600" spc="-50" dirty="0" smtClean="0">
                <a:latin typeface="Calibri"/>
                <a:cs typeface="Calibri"/>
              </a:rPr>
              <a:t>x</a:t>
            </a:r>
            <a:r>
              <a:rPr sz="2600" spc="0" dirty="0" smtClean="0">
                <a:latin typeface="Calibri"/>
                <a:cs typeface="Calibri"/>
              </a:rPr>
              <a:t>amples</a:t>
            </a:r>
            <a:r>
              <a:rPr sz="2600" spc="-24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of polyno</a:t>
            </a:r>
            <a:r>
              <a:rPr sz="2600" spc="-9" dirty="0" smtClean="0">
                <a:latin typeface="Calibri"/>
                <a:cs typeface="Calibri"/>
              </a:rPr>
              <a:t>m</a:t>
            </a:r>
            <a:r>
              <a:rPr sz="2600" spc="0" dirty="0" smtClean="0">
                <a:latin typeface="Calibri"/>
                <a:cs typeface="Calibri"/>
              </a:rPr>
              <a:t>ial equ</a:t>
            </a:r>
            <a:r>
              <a:rPr sz="2600" spc="-19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tions: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63016" y="1922805"/>
            <a:ext cx="1524055" cy="3720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75"/>
              </a:lnSpc>
              <a:spcBef>
                <a:spcPts val="143"/>
              </a:spcBef>
            </a:pPr>
            <a:r>
              <a:rPr sz="3900" spc="0" baseline="2100" dirty="0" smtClean="0">
                <a:latin typeface="Calibri"/>
                <a:cs typeface="Calibri"/>
              </a:rPr>
              <a:t>– 9x</a:t>
            </a:r>
            <a:r>
              <a:rPr sz="2550" spc="0" baseline="28912" dirty="0" smtClean="0">
                <a:latin typeface="Calibri"/>
                <a:cs typeface="Calibri"/>
              </a:rPr>
              <a:t>5 </a:t>
            </a:r>
            <a:r>
              <a:rPr sz="2550" spc="212" baseline="28912" dirty="0" smtClean="0">
                <a:latin typeface="Calibri"/>
                <a:cs typeface="Calibri"/>
              </a:rPr>
              <a:t> </a:t>
            </a:r>
            <a:r>
              <a:rPr sz="3900" spc="0" baseline="2100" dirty="0" smtClean="0">
                <a:latin typeface="Calibri"/>
                <a:cs typeface="Calibri"/>
              </a:rPr>
              <a:t>+ 7x</a:t>
            </a:r>
            <a:r>
              <a:rPr sz="2550" spc="0" baseline="28912" dirty="0" smtClean="0">
                <a:latin typeface="Calibri"/>
                <a:cs typeface="Calibri"/>
              </a:rPr>
              <a:t>3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82698" y="1922805"/>
            <a:ext cx="1219261" cy="3720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75"/>
              </a:lnSpc>
              <a:spcBef>
                <a:spcPts val="143"/>
              </a:spcBef>
            </a:pPr>
            <a:r>
              <a:rPr sz="3900" spc="0" baseline="2100" dirty="0" smtClean="0">
                <a:latin typeface="Calibri"/>
                <a:cs typeface="Calibri"/>
              </a:rPr>
              <a:t>– 4x</a:t>
            </a:r>
            <a:r>
              <a:rPr sz="2550" spc="0" baseline="28912" dirty="0" smtClean="0">
                <a:latin typeface="Calibri"/>
                <a:cs typeface="Calibri"/>
              </a:rPr>
              <a:t>2</a:t>
            </a:r>
            <a:r>
              <a:rPr sz="2550" spc="202" baseline="28912" dirty="0" smtClean="0">
                <a:latin typeface="Calibri"/>
                <a:cs typeface="Calibri"/>
              </a:rPr>
              <a:t> </a:t>
            </a:r>
            <a:r>
              <a:rPr sz="3900" spc="0" baseline="2100" dirty="0" smtClean="0">
                <a:latin typeface="Calibri"/>
                <a:cs typeface="Calibri"/>
              </a:rPr>
              <a:t>+ 8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8340" y="2319655"/>
            <a:ext cx="7511682" cy="9508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606">
              <a:lnSpc>
                <a:spcPts val="2875"/>
              </a:lnSpc>
              <a:spcBef>
                <a:spcPts val="143"/>
              </a:spcBef>
            </a:pPr>
            <a:r>
              <a:rPr sz="3900" spc="0" baseline="2100" dirty="0" smtClean="0">
                <a:latin typeface="Calibri"/>
                <a:cs typeface="Calibri"/>
              </a:rPr>
              <a:t>7</a:t>
            </a:r>
            <a:r>
              <a:rPr sz="3900" spc="4" baseline="2100" dirty="0" smtClean="0">
                <a:latin typeface="Calibri"/>
                <a:cs typeface="Calibri"/>
              </a:rPr>
              <a:t>x</a:t>
            </a:r>
            <a:r>
              <a:rPr sz="2550" spc="0" baseline="28912" dirty="0" smtClean="0">
                <a:latin typeface="Calibri"/>
                <a:cs typeface="Calibri"/>
              </a:rPr>
              <a:t>4</a:t>
            </a:r>
            <a:r>
              <a:rPr sz="2550" spc="198" baseline="28912" dirty="0" smtClean="0">
                <a:latin typeface="Calibri"/>
                <a:cs typeface="Calibri"/>
              </a:rPr>
              <a:t> </a:t>
            </a:r>
            <a:r>
              <a:rPr sz="3900" spc="0" baseline="2100" dirty="0" smtClean="0">
                <a:latin typeface="Calibri"/>
                <a:cs typeface="Calibri"/>
              </a:rPr>
              <a:t>– 17x</a:t>
            </a:r>
            <a:r>
              <a:rPr sz="2550" spc="0" baseline="28912" dirty="0" smtClean="0">
                <a:latin typeface="Calibri"/>
                <a:cs typeface="Calibri"/>
              </a:rPr>
              <a:t>3</a:t>
            </a:r>
            <a:r>
              <a:rPr sz="2550" spc="198" baseline="28912" dirty="0" smtClean="0">
                <a:latin typeface="Calibri"/>
                <a:cs typeface="Calibri"/>
              </a:rPr>
              <a:t> </a:t>
            </a:r>
            <a:r>
              <a:rPr sz="3900" spc="0" baseline="2100" dirty="0" smtClean="0">
                <a:latin typeface="Calibri"/>
                <a:cs typeface="Calibri"/>
              </a:rPr>
              <a:t>– 8x</a:t>
            </a:r>
            <a:r>
              <a:rPr sz="2550" spc="0" baseline="28912" dirty="0" smtClean="0">
                <a:latin typeface="Calibri"/>
                <a:cs typeface="Calibri"/>
              </a:rPr>
              <a:t>2</a:t>
            </a:r>
            <a:endParaRPr sz="1700">
              <a:latin typeface="Calibri"/>
              <a:cs typeface="Calibri"/>
            </a:endParaRPr>
          </a:p>
          <a:p>
            <a:pPr marL="88900">
              <a:lnSpc>
                <a:spcPct val="101725"/>
              </a:lnSpc>
              <a:spcBef>
                <a:spcPts val="1242"/>
              </a:spcBef>
            </a:pPr>
            <a:r>
              <a:rPr sz="2600" spc="-225" dirty="0" smtClean="0">
                <a:latin typeface="Calibri"/>
                <a:cs typeface="Calibri"/>
              </a:rPr>
              <a:t>T</a:t>
            </a:r>
            <a:r>
              <a:rPr sz="2600" spc="0" dirty="0" smtClean="0">
                <a:latin typeface="Calibri"/>
                <a:cs typeface="Calibri"/>
              </a:rPr>
              <a:t>o</a:t>
            </a:r>
            <a:r>
              <a:rPr sz="2600" spc="44" dirty="0" smtClean="0">
                <a:latin typeface="Calibri"/>
                <a:cs typeface="Calibri"/>
              </a:rPr>
              <a:t> </a:t>
            </a:r>
            <a:r>
              <a:rPr sz="2600" spc="-25" dirty="0" smtClean="0">
                <a:latin typeface="Calibri"/>
                <a:cs typeface="Calibri"/>
              </a:rPr>
              <a:t>s</a:t>
            </a:r>
            <a:r>
              <a:rPr sz="2600" spc="-19" dirty="0" smtClean="0">
                <a:latin typeface="Calibri"/>
                <a:cs typeface="Calibri"/>
              </a:rPr>
              <a:t>t</a:t>
            </a:r>
            <a:r>
              <a:rPr sz="2600" spc="0" dirty="0" smtClean="0">
                <a:latin typeface="Calibri"/>
                <a:cs typeface="Calibri"/>
              </a:rPr>
              <a:t>o</a:t>
            </a:r>
            <a:r>
              <a:rPr sz="2600" spc="-34" dirty="0" smtClean="0">
                <a:latin typeface="Calibri"/>
                <a:cs typeface="Calibri"/>
              </a:rPr>
              <a:t>r</a:t>
            </a:r>
            <a:r>
              <a:rPr sz="2600" spc="0" dirty="0" smtClean="0">
                <a:latin typeface="Calibri"/>
                <a:cs typeface="Calibri"/>
              </a:rPr>
              <a:t>e</a:t>
            </a:r>
            <a:r>
              <a:rPr sz="2600" spc="50" dirty="0" smtClean="0">
                <a:latin typeface="Calibri"/>
                <a:cs typeface="Calibri"/>
              </a:rPr>
              <a:t> </a:t>
            </a:r>
            <a:r>
              <a:rPr sz="2600" spc="-9" dirty="0" smtClean="0">
                <a:latin typeface="Calibri"/>
                <a:cs typeface="Calibri"/>
              </a:rPr>
              <a:t>th</a:t>
            </a:r>
            <a:r>
              <a:rPr sz="2600" spc="0" dirty="0" smtClean="0">
                <a:latin typeface="Calibri"/>
                <a:cs typeface="Calibri"/>
              </a:rPr>
              <a:t>e</a:t>
            </a:r>
            <a:r>
              <a:rPr sz="2600" spc="50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d</a:t>
            </a:r>
            <a:r>
              <a:rPr sz="2600" spc="-25" dirty="0" smtClean="0">
                <a:latin typeface="Calibri"/>
                <a:cs typeface="Calibri"/>
              </a:rPr>
              <a:t>a</a:t>
            </a:r>
            <a:r>
              <a:rPr sz="2600" spc="-29" dirty="0" smtClean="0">
                <a:latin typeface="Calibri"/>
                <a:cs typeface="Calibri"/>
              </a:rPr>
              <a:t>t</a:t>
            </a:r>
            <a:r>
              <a:rPr sz="2600" spc="0" dirty="0" smtClean="0">
                <a:latin typeface="Calibri"/>
                <a:cs typeface="Calibri"/>
              </a:rPr>
              <a:t>a</a:t>
            </a:r>
            <a:r>
              <a:rPr sz="2600" spc="50" dirty="0" smtClean="0">
                <a:latin typeface="Calibri"/>
                <a:cs typeface="Calibri"/>
              </a:rPr>
              <a:t> </a:t>
            </a:r>
            <a:r>
              <a:rPr sz="2600" spc="-4" dirty="0" smtClean="0">
                <a:latin typeface="Calibri"/>
                <a:cs typeface="Calibri"/>
              </a:rPr>
              <a:t>o</a:t>
            </a:r>
            <a:r>
              <a:rPr sz="2600" spc="0" dirty="0" smtClean="0">
                <a:latin typeface="Calibri"/>
                <a:cs typeface="Calibri"/>
              </a:rPr>
              <a:t>f</a:t>
            </a:r>
            <a:r>
              <a:rPr sz="2600" spc="44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polyn</a:t>
            </a:r>
            <a:r>
              <a:rPr sz="2600" spc="-9" dirty="0" smtClean="0">
                <a:latin typeface="Calibri"/>
                <a:cs typeface="Calibri"/>
              </a:rPr>
              <a:t>o</a:t>
            </a:r>
            <a:r>
              <a:rPr sz="2600" spc="0" dirty="0" smtClean="0">
                <a:latin typeface="Calibri"/>
                <a:cs typeface="Calibri"/>
              </a:rPr>
              <a:t>mial</a:t>
            </a:r>
            <a:r>
              <a:rPr sz="2600" spc="64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equ</a:t>
            </a:r>
            <a:r>
              <a:rPr sz="2600" spc="-25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t</a:t>
            </a:r>
            <a:r>
              <a:rPr sz="2600" spc="9" dirty="0" smtClean="0">
                <a:latin typeface="Calibri"/>
                <a:cs typeface="Calibri"/>
              </a:rPr>
              <a:t>i</a:t>
            </a:r>
            <a:r>
              <a:rPr sz="2600" spc="0" dirty="0" smtClean="0">
                <a:latin typeface="Calibri"/>
                <a:cs typeface="Calibri"/>
              </a:rPr>
              <a:t>ons</a:t>
            </a:r>
            <a:r>
              <a:rPr sz="2600" spc="34" dirty="0" smtClean="0">
                <a:latin typeface="Calibri"/>
                <a:cs typeface="Calibri"/>
              </a:rPr>
              <a:t> </a:t>
            </a:r>
            <a:r>
              <a:rPr sz="2600" spc="-9" dirty="0" smtClean="0">
                <a:latin typeface="Calibri"/>
                <a:cs typeface="Calibri"/>
              </a:rPr>
              <a:t>i</a:t>
            </a:r>
            <a:r>
              <a:rPr sz="2600" spc="0" dirty="0" smtClean="0">
                <a:latin typeface="Calibri"/>
                <a:cs typeface="Calibri"/>
              </a:rPr>
              <a:t>n</a:t>
            </a:r>
            <a:r>
              <a:rPr sz="2600" spc="4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the</a:t>
            </a:r>
            <a:r>
              <a:rPr sz="2600" spc="54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l</a:t>
            </a:r>
            <a:r>
              <a:rPr sz="2600" spc="-9" dirty="0" smtClean="0">
                <a:latin typeface="Calibri"/>
                <a:cs typeface="Calibri"/>
              </a:rPr>
              <a:t>i</a:t>
            </a:r>
            <a:r>
              <a:rPr sz="2600" spc="0" dirty="0" smtClean="0">
                <a:latin typeface="Calibri"/>
                <a:cs typeface="Calibri"/>
              </a:rPr>
              <a:t>n</a:t>
            </a:r>
            <a:r>
              <a:rPr sz="2600" spc="-79" dirty="0" smtClean="0">
                <a:latin typeface="Calibri"/>
                <a:cs typeface="Calibri"/>
              </a:rPr>
              <a:t>k</a:t>
            </a:r>
            <a:r>
              <a:rPr sz="2600" spc="-9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4540" y="3310407"/>
            <a:ext cx="547563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li</a:t>
            </a:r>
            <a:r>
              <a:rPr sz="3900" spc="-19" baseline="3150" dirty="0" smtClean="0">
                <a:latin typeface="Calibri"/>
                <a:cs typeface="Calibri"/>
              </a:rPr>
              <a:t>s</a:t>
            </a:r>
            <a:r>
              <a:rPr sz="3900" spc="0" baseline="3150" dirty="0" smtClean="0">
                <a:latin typeface="Calibri"/>
                <a:cs typeface="Calibri"/>
              </a:rPr>
              <a:t>t,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56690" y="3310407"/>
            <a:ext cx="712186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each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13178" y="3310407"/>
            <a:ext cx="762129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node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20339" y="3310407"/>
            <a:ext cx="1199833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-25" baseline="3150" dirty="0" smtClean="0">
                <a:latin typeface="Calibri"/>
                <a:cs typeface="Calibri"/>
              </a:rPr>
              <a:t>c</a:t>
            </a:r>
            <a:r>
              <a:rPr sz="3900" spc="0" baseline="3150" dirty="0" smtClean="0">
                <a:latin typeface="Calibri"/>
                <a:cs typeface="Calibri"/>
              </a:rPr>
              <a:t>o</a:t>
            </a:r>
            <a:r>
              <a:rPr sz="3900" spc="-29" baseline="3150" dirty="0" smtClean="0">
                <a:latin typeface="Calibri"/>
                <a:cs typeface="Calibri"/>
              </a:rPr>
              <a:t>n</a:t>
            </a:r>
            <a:r>
              <a:rPr sz="3900" spc="-44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ains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66031" y="3310407"/>
            <a:ext cx="594193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-25" baseline="3150" dirty="0" smtClean="0">
                <a:latin typeface="Calibri"/>
                <a:cs typeface="Calibri"/>
              </a:rPr>
              <a:t>w</a:t>
            </a:r>
            <a:r>
              <a:rPr sz="3900" spc="0" baseline="3150" dirty="0" smtClean="0">
                <a:latin typeface="Calibri"/>
                <a:cs typeface="Calibri"/>
              </a:rPr>
              <a:t>o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05425" y="3310407"/>
            <a:ext cx="669221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d</a:t>
            </a:r>
            <a:r>
              <a:rPr sz="3900" spc="-25" baseline="3150" dirty="0" smtClean="0">
                <a:latin typeface="Calibri"/>
                <a:cs typeface="Calibri"/>
              </a:rPr>
              <a:t>a</a:t>
            </a:r>
            <a:r>
              <a:rPr sz="3900" spc="-34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a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20765" y="3310407"/>
            <a:ext cx="875610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fiel</a:t>
            </a:r>
            <a:r>
              <a:rPr sz="3900" spc="-14" baseline="3150" dirty="0" smtClean="0">
                <a:latin typeface="Calibri"/>
                <a:cs typeface="Calibri"/>
              </a:rPr>
              <a:t>d</a:t>
            </a:r>
            <a:r>
              <a:rPr sz="3900" spc="-9" baseline="3150" dirty="0" smtClean="0">
                <a:latin typeface="Calibri"/>
                <a:cs typeface="Calibri"/>
              </a:rPr>
              <a:t>s</a:t>
            </a:r>
            <a:r>
              <a:rPr sz="3900" spc="0" baseline="3150" dirty="0" smtClean="0">
                <a:latin typeface="Calibri"/>
                <a:cs typeface="Calibri"/>
              </a:rPr>
              <a:t>,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42226" y="3310407"/>
            <a:ext cx="106002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nam</a:t>
            </a:r>
            <a:r>
              <a:rPr sz="3900" spc="-9" baseline="3150" dirty="0" smtClean="0">
                <a:latin typeface="Calibri"/>
                <a:cs typeface="Calibri"/>
              </a:rPr>
              <a:t>el</a:t>
            </a:r>
            <a:r>
              <a:rPr sz="3900" spc="0" baseline="3150" dirty="0" smtClean="0">
                <a:latin typeface="Calibri"/>
                <a:cs typeface="Calibri"/>
              </a:rPr>
              <a:t>y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4540" y="3707129"/>
            <a:ext cx="1485854" cy="20019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83">
              <a:lnSpc>
                <a:spcPts val="2750"/>
              </a:lnSpc>
              <a:spcBef>
                <a:spcPts val="137"/>
              </a:spcBef>
            </a:pPr>
            <a:r>
              <a:rPr sz="3900" spc="-19" baseline="3150" dirty="0" smtClean="0">
                <a:latin typeface="Calibri"/>
                <a:cs typeface="Calibri"/>
              </a:rPr>
              <a:t>c</a:t>
            </a:r>
            <a:r>
              <a:rPr sz="3900" spc="0" baseline="3150" dirty="0" smtClean="0">
                <a:latin typeface="Calibri"/>
                <a:cs typeface="Calibri"/>
              </a:rPr>
              <a:t>o</a:t>
            </a:r>
            <a:r>
              <a:rPr sz="3900" spc="-29" baseline="3150" dirty="0" smtClean="0">
                <a:latin typeface="Calibri"/>
                <a:cs typeface="Calibri"/>
              </a:rPr>
              <a:t>e</a:t>
            </a:r>
            <a:r>
              <a:rPr sz="3900" spc="-25" baseline="3150" dirty="0" smtClean="0">
                <a:latin typeface="Calibri"/>
                <a:cs typeface="Calibri"/>
              </a:rPr>
              <a:t>f</a:t>
            </a:r>
            <a:r>
              <a:rPr sz="3900" spc="0" baseline="3150" dirty="0" smtClean="0">
                <a:latin typeface="Calibri"/>
                <a:cs typeface="Calibri"/>
              </a:rPr>
              <a:t>ficie</a:t>
            </a:r>
            <a:r>
              <a:rPr sz="3900" spc="-19" baseline="3150" dirty="0" smtClean="0">
                <a:latin typeface="Calibri"/>
                <a:cs typeface="Calibri"/>
              </a:rPr>
              <a:t>n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1247"/>
              </a:spcBef>
            </a:pPr>
            <a:r>
              <a:rPr sz="2400" spc="-25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tru</a:t>
            </a:r>
            <a:r>
              <a:rPr sz="2400" spc="4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t</a:t>
            </a:r>
            <a:r>
              <a:rPr sz="2400" spc="-19" dirty="0" smtClean="0">
                <a:latin typeface="Calibri"/>
                <a:cs typeface="Calibri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node</a:t>
            </a:r>
            <a:endParaRPr sz="2400">
              <a:latin typeface="Calibri"/>
              <a:cs typeface="Calibri"/>
            </a:endParaRPr>
          </a:p>
          <a:p>
            <a:pPr marL="81279" marR="45719">
              <a:lnSpc>
                <a:spcPts val="2880"/>
              </a:lnSpc>
              <a:spcBef>
                <a:spcPts val="144"/>
              </a:spcBef>
            </a:pPr>
            <a:r>
              <a:rPr sz="3600" spc="0" baseline="1137" dirty="0" smtClean="0">
                <a:latin typeface="Calibri"/>
                <a:cs typeface="Calibri"/>
              </a:rPr>
              <a:t>{</a:t>
            </a:r>
            <a:endParaRPr sz="2400">
              <a:latin typeface="Calibri"/>
              <a:cs typeface="Calibri"/>
            </a:endParaRPr>
          </a:p>
          <a:p>
            <a:pPr marL="285800" marR="45719">
              <a:lnSpc>
                <a:spcPts val="2880"/>
              </a:lnSpc>
            </a:pPr>
            <a:r>
              <a:rPr sz="3600" spc="0" baseline="1137" dirty="0" smtClean="0">
                <a:latin typeface="Calibri"/>
                <a:cs typeface="Calibri"/>
              </a:rPr>
              <a:t>i</a:t>
            </a:r>
            <a:r>
              <a:rPr sz="3600" spc="-25" baseline="1137" dirty="0" smtClean="0">
                <a:latin typeface="Calibri"/>
                <a:cs typeface="Calibri"/>
              </a:rPr>
              <a:t>n</a:t>
            </a:r>
            <a:r>
              <a:rPr sz="3600" spc="0" baseline="1137" dirty="0" smtClean="0">
                <a:latin typeface="Calibri"/>
                <a:cs typeface="Calibri"/>
              </a:rPr>
              <a:t>t </a:t>
            </a:r>
            <a:r>
              <a:rPr sz="3600" spc="-19" baseline="1137" dirty="0" smtClean="0">
                <a:latin typeface="Calibri"/>
                <a:cs typeface="Calibri"/>
              </a:rPr>
              <a:t>c</a:t>
            </a:r>
            <a:r>
              <a:rPr sz="3600" spc="0" baseline="1137" dirty="0" smtClean="0">
                <a:latin typeface="Calibri"/>
                <a:cs typeface="Calibri"/>
              </a:rPr>
              <a:t>o</a:t>
            </a:r>
            <a:r>
              <a:rPr sz="3600" spc="-25" baseline="1137" dirty="0" smtClean="0">
                <a:latin typeface="Calibri"/>
                <a:cs typeface="Calibri"/>
              </a:rPr>
              <a:t>ef</a:t>
            </a:r>
            <a:r>
              <a:rPr sz="3600" spc="-4" baseline="1137" dirty="0" smtClean="0">
                <a:latin typeface="Calibri"/>
                <a:cs typeface="Calibri"/>
              </a:rPr>
              <a:t>f</a:t>
            </a:r>
            <a:r>
              <a:rPr sz="3600" spc="0" baseline="1137" dirty="0" smtClean="0">
                <a:latin typeface="Calibri"/>
                <a:cs typeface="Calibri"/>
              </a:rPr>
              <a:t>;</a:t>
            </a:r>
            <a:endParaRPr sz="2400">
              <a:latin typeface="Calibri"/>
              <a:cs typeface="Calibri"/>
            </a:endParaRPr>
          </a:p>
          <a:p>
            <a:pPr marL="285800" marR="45719">
              <a:lnSpc>
                <a:spcPts val="2885"/>
              </a:lnSpc>
              <a:spcBef>
                <a:spcPts val="0"/>
              </a:spcBef>
            </a:pPr>
            <a:r>
              <a:rPr sz="3600" spc="0" baseline="1137" dirty="0" smtClean="0">
                <a:latin typeface="Calibri"/>
                <a:cs typeface="Calibri"/>
              </a:rPr>
              <a:t>i</a:t>
            </a:r>
            <a:r>
              <a:rPr sz="3600" spc="-25" baseline="1137" dirty="0" smtClean="0">
                <a:latin typeface="Calibri"/>
                <a:cs typeface="Calibri"/>
              </a:rPr>
              <a:t>n</a:t>
            </a:r>
            <a:r>
              <a:rPr sz="3600" spc="0" baseline="1137" dirty="0" smtClean="0">
                <a:latin typeface="Calibri"/>
                <a:cs typeface="Calibri"/>
              </a:rPr>
              <a:t>t p</a:t>
            </a:r>
            <a:r>
              <a:rPr sz="3600" spc="-19" baseline="1137" dirty="0" smtClean="0">
                <a:latin typeface="Calibri"/>
                <a:cs typeface="Calibri"/>
              </a:rPr>
              <a:t>o</a:t>
            </a:r>
            <a:r>
              <a:rPr sz="3600" spc="0" baseline="1137" dirty="0" smtClean="0">
                <a:latin typeface="Calibri"/>
                <a:cs typeface="Calibri"/>
              </a:rPr>
              <a:t>w;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44598" y="3707129"/>
            <a:ext cx="1514892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and p</a:t>
            </a:r>
            <a:r>
              <a:rPr sz="3900" spc="-19" baseline="3150" dirty="0" smtClean="0">
                <a:latin typeface="Calibri"/>
                <a:cs typeface="Calibri"/>
              </a:rPr>
              <a:t>o</a:t>
            </a:r>
            <a:r>
              <a:rPr sz="3900" spc="-25" baseline="3150" dirty="0" smtClean="0">
                <a:latin typeface="Calibri"/>
                <a:cs typeface="Calibri"/>
              </a:rPr>
              <a:t>w</a:t>
            </a:r>
            <a:r>
              <a:rPr sz="3900" spc="0" baseline="3150" dirty="0" smtClean="0">
                <a:latin typeface="Calibri"/>
                <a:cs typeface="Calibri"/>
              </a:rPr>
              <a:t>er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58311" y="3707129"/>
            <a:ext cx="581178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and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38955" y="3707129"/>
            <a:ext cx="58770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one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24171" y="3707129"/>
            <a:ext cx="663984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n</a:t>
            </a:r>
            <a:r>
              <a:rPr sz="3900" spc="-34" baseline="3150" dirty="0" smtClean="0">
                <a:latin typeface="Calibri"/>
                <a:cs typeface="Calibri"/>
              </a:rPr>
              <a:t>e</a:t>
            </a:r>
            <a:r>
              <a:rPr sz="3900" spc="9" baseline="3150" dirty="0" smtClean="0">
                <a:latin typeface="Calibri"/>
                <a:cs typeface="Calibri"/>
              </a:rPr>
              <a:t>x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5841" y="3707129"/>
            <a:ext cx="1057272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poi</a:t>
            </a:r>
            <a:r>
              <a:rPr sz="3900" spc="-29" baseline="3150" dirty="0" smtClean="0">
                <a:latin typeface="Calibri"/>
                <a:cs typeface="Calibri"/>
              </a:rPr>
              <a:t>n</a:t>
            </a:r>
            <a:r>
              <a:rPr sz="3900" spc="-19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er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40449" y="3707129"/>
            <a:ext cx="66601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field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744667"/>
            <a:ext cx="1288784" cy="8981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14400">
              <a:lnSpc>
                <a:spcPts val="2545"/>
              </a:lnSpc>
              <a:spcBef>
                <a:spcPts val="127"/>
              </a:spcBef>
            </a:pPr>
            <a:r>
              <a:rPr sz="3600" spc="-25" baseline="3413" dirty="0" smtClean="0">
                <a:latin typeface="Calibri"/>
                <a:cs typeface="Calibri"/>
              </a:rPr>
              <a:t>s</a:t>
            </a:r>
            <a:r>
              <a:rPr sz="3600" spc="0" baseline="3413" dirty="0" smtClean="0">
                <a:latin typeface="Calibri"/>
                <a:cs typeface="Calibri"/>
              </a:rPr>
              <a:t>tru</a:t>
            </a:r>
            <a:r>
              <a:rPr sz="3600" spc="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t</a:t>
            </a:r>
            <a:endParaRPr sz="2400" dirty="0">
              <a:latin typeface="Calibri"/>
              <a:cs typeface="Calibri"/>
            </a:endParaRPr>
          </a:p>
          <a:p>
            <a:pPr marL="309879" marR="45719">
              <a:lnSpc>
                <a:spcPts val="2880"/>
              </a:lnSpc>
              <a:spcBef>
                <a:spcPts val="16"/>
              </a:spcBef>
            </a:pPr>
            <a:r>
              <a:rPr sz="3600" spc="0" baseline="1137" dirty="0" smtClean="0">
                <a:latin typeface="Calibri"/>
                <a:cs typeface="Calibri"/>
              </a:rPr>
              <a:t>}</a:t>
            </a:r>
            <a:r>
              <a:rPr sz="3600" spc="9" baseline="1137" dirty="0" smtClean="0">
                <a:latin typeface="Calibri"/>
                <a:cs typeface="Calibri"/>
              </a:rPr>
              <a:t>*</a:t>
            </a:r>
            <a:r>
              <a:rPr sz="3600" spc="0" baseline="1137" dirty="0" smtClean="0">
                <a:latin typeface="Calibri"/>
                <a:cs typeface="Calibri"/>
              </a:rPr>
              <a:t>n;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20926" y="5744667"/>
            <a:ext cx="7037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node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2270" y="5744667"/>
            <a:ext cx="84852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*n</a:t>
            </a:r>
            <a:r>
              <a:rPr sz="3600" spc="-29" baseline="3413" dirty="0" smtClean="0">
                <a:latin typeface="Calibri"/>
                <a:cs typeface="Calibri"/>
              </a:rPr>
              <a:t>e</a:t>
            </a:r>
            <a:r>
              <a:rPr sz="3600" spc="14" baseline="3413" dirty="0" smtClean="0">
                <a:latin typeface="Calibri"/>
                <a:cs typeface="Calibri"/>
              </a:rPr>
              <a:t>x</a:t>
            </a:r>
            <a:r>
              <a:rPr sz="3600" spc="0" baseline="3413" dirty="0" smtClean="0">
                <a:latin typeface="Calibri"/>
                <a:cs typeface="Calibri"/>
              </a:rPr>
              <a:t>t;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667000" y="3038855"/>
            <a:ext cx="6082284" cy="5684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623824"/>
            <a:ext cx="5529495" cy="9618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</a:t>
            </a:r>
            <a:r>
              <a:rPr sz="6000" b="1" spc="-3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ting</a:t>
            </a:r>
            <a:r>
              <a:rPr sz="6000" b="1" spc="-5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 </a:t>
            </a:r>
            <a:r>
              <a:rPr sz="6000" b="1" spc="-75" baseline="3413" dirty="0" smtClean="0">
                <a:latin typeface="Calibri"/>
                <a:cs typeface="Calibri"/>
              </a:rPr>
              <a:t>P</a:t>
            </a:r>
            <a:r>
              <a:rPr sz="6000" b="1" spc="0" baseline="3413" dirty="0" smtClean="0">
                <a:latin typeface="Calibri"/>
                <a:cs typeface="Calibri"/>
              </a:rPr>
              <a:t>olynomial</a:t>
            </a:r>
            <a:r>
              <a:rPr sz="6000" b="1" spc="3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9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  <a:p>
            <a:pPr marL="165100" marR="43123">
              <a:lnSpc>
                <a:spcPct val="101725"/>
              </a:lnSpc>
              <a:spcBef>
                <a:spcPts val="688"/>
              </a:spcBef>
            </a:pPr>
            <a:r>
              <a:rPr sz="2000" spc="-29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truct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e*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c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25" dirty="0" smtClean="0">
                <a:latin typeface="Calibri"/>
                <a:cs typeface="Calibri"/>
              </a:rPr>
              <a:t>at</a:t>
            </a:r>
            <a:r>
              <a:rPr sz="2000" spc="0" dirty="0" smtClean="0">
                <a:latin typeface="Calibri"/>
                <a:cs typeface="Calibri"/>
              </a:rPr>
              <a:t>epoly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(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c, i</a:t>
            </a:r>
            <a:r>
              <a:rPr sz="2000" spc="-25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t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,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-29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truct</a:t>
            </a:r>
            <a:r>
              <a:rPr sz="2000" spc="2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no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1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*t)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4728" y="1610385"/>
            <a:ext cx="143748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40" y="1610385"/>
            <a:ext cx="4743522" cy="21095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59" marR="38176">
              <a:lnSpc>
                <a:spcPts val="2140"/>
              </a:lnSpc>
              <a:spcBef>
                <a:spcPts val="107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tru</a:t>
            </a:r>
            <a:r>
              <a:rPr sz="3000" spc="9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node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*head,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*</a:t>
            </a:r>
            <a:r>
              <a:rPr sz="3000" spc="-2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4" baseline="2730" dirty="0" smtClean="0">
                <a:latin typeface="Calibri"/>
                <a:cs typeface="Calibri"/>
              </a:rPr>
              <a:t>i</a:t>
            </a:r>
            <a:r>
              <a:rPr sz="3000" spc="0" baseline="2730" dirty="0" smtClean="0">
                <a:latin typeface="Calibri"/>
                <a:cs typeface="Calibri"/>
              </a:rPr>
              <a:t>l;</a:t>
            </a:r>
            <a:endParaRPr sz="2000">
              <a:latin typeface="Calibri"/>
              <a:cs typeface="Calibri"/>
            </a:endParaRPr>
          </a:p>
          <a:p>
            <a:pPr marL="12700" marR="38176">
              <a:lnSpc>
                <a:spcPts val="2400"/>
              </a:lnSpc>
              <a:spcBef>
                <a:spcPts val="13"/>
              </a:spcBef>
            </a:pPr>
            <a:r>
              <a:rPr sz="3000" spc="4" baseline="1365" dirty="0" smtClean="0">
                <a:latin typeface="Calibri"/>
                <a:cs typeface="Calibri"/>
              </a:rPr>
              <a:t>h</a:t>
            </a:r>
            <a:r>
              <a:rPr sz="3000" spc="0" baseline="1365" dirty="0" smtClean="0">
                <a:latin typeface="Calibri"/>
                <a:cs typeface="Calibri"/>
              </a:rPr>
              <a:t>ea</a:t>
            </a:r>
            <a:r>
              <a:rPr sz="3000" spc="9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=t;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00"/>
              </a:lnSpc>
            </a:pPr>
            <a:r>
              <a:rPr sz="3000" spc="4" baseline="1365" dirty="0" smtClean="0">
                <a:latin typeface="Calibri"/>
                <a:cs typeface="Calibri"/>
              </a:rPr>
              <a:t>n</a:t>
            </a:r>
            <a:r>
              <a:rPr sz="3000" spc="0" baseline="1365" dirty="0" smtClean="0">
                <a:latin typeface="Calibri"/>
                <a:cs typeface="Calibri"/>
              </a:rPr>
              <a:t>=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e*)</a:t>
            </a:r>
            <a:r>
              <a:rPr sz="3000" spc="-4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ma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lo</a:t>
            </a:r>
            <a:r>
              <a:rPr sz="3000" spc="4" baseline="1365" dirty="0" smtClean="0">
                <a:latin typeface="Calibri"/>
                <a:cs typeface="Calibri"/>
              </a:rPr>
              <a:t>c</a:t>
            </a:r>
            <a:r>
              <a:rPr sz="3000" spc="0" baseline="1365" dirty="0" smtClean="0">
                <a:latin typeface="Calibri"/>
                <a:cs typeface="Calibri"/>
              </a:rPr>
              <a:t>(si</a:t>
            </a:r>
            <a:r>
              <a:rPr sz="3000" spc="-50" baseline="1365" dirty="0" smtClean="0">
                <a:latin typeface="Calibri"/>
                <a:cs typeface="Calibri"/>
              </a:rPr>
              <a:t>z</a:t>
            </a: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25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of</a:t>
            </a:r>
            <a:r>
              <a:rPr sz="3000" spc="4" baseline="1365" dirty="0" smtClean="0">
                <a:latin typeface="Calibri"/>
                <a:cs typeface="Calibri"/>
              </a:rPr>
              <a:t>(</a:t>
            </a:r>
            <a:r>
              <a:rPr sz="3000" spc="-29" baseline="1365" dirty="0" smtClean="0">
                <a:latin typeface="Calibri"/>
                <a:cs typeface="Calibri"/>
              </a:rPr>
              <a:t>s</a:t>
            </a:r>
            <a:r>
              <a:rPr sz="3000" spc="0" baseline="1365" dirty="0" smtClean="0">
                <a:latin typeface="Calibri"/>
                <a:cs typeface="Calibri"/>
              </a:rPr>
              <a:t>truct</a:t>
            </a:r>
            <a:r>
              <a:rPr sz="3000" spc="9" baseline="1365" dirty="0" smtClean="0">
                <a:latin typeface="Calibri"/>
                <a:cs typeface="Calibri"/>
              </a:rPr>
              <a:t> </a:t>
            </a:r>
            <a:r>
              <a:rPr sz="3000" spc="0" baseline="1365" dirty="0" smtClean="0">
                <a:latin typeface="Calibri"/>
                <a:cs typeface="Calibri"/>
              </a:rPr>
              <a:t>no</a:t>
            </a:r>
            <a:r>
              <a:rPr sz="3000" spc="4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e)</a:t>
            </a:r>
            <a:r>
              <a:rPr sz="3000" spc="4" baseline="1365" dirty="0" smtClean="0">
                <a:latin typeface="Calibri"/>
                <a:cs typeface="Calibri"/>
              </a:rPr>
              <a:t>)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12700" marR="3023077">
              <a:lnSpc>
                <a:spcPct val="99894"/>
              </a:lnSpc>
            </a:pP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25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f=c;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9" dirty="0" smtClean="0">
                <a:latin typeface="Calibri"/>
                <a:cs typeface="Calibri"/>
              </a:rPr>
              <a:t>o</a:t>
            </a:r>
            <a:r>
              <a:rPr sz="2000" spc="-4" dirty="0" smtClean="0">
                <a:latin typeface="Calibri"/>
                <a:cs typeface="Calibri"/>
              </a:rPr>
              <a:t>w</a:t>
            </a:r>
            <a:r>
              <a:rPr sz="2000" spc="0" dirty="0" smtClean="0">
                <a:latin typeface="Calibri"/>
                <a:cs typeface="Calibri"/>
              </a:rPr>
              <a:t>=p; 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Times New Roman"/>
                <a:cs typeface="Times New Roman"/>
              </a:rPr>
              <a:t>→</a:t>
            </a:r>
            <a:r>
              <a:rPr sz="2000" spc="0" dirty="0" smtClean="0">
                <a:latin typeface="Calibri"/>
                <a:cs typeface="Calibri"/>
              </a:rPr>
              <a:t>n</a:t>
            </a:r>
            <a:r>
              <a:rPr sz="2000" spc="-3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x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=N</a:t>
            </a:r>
            <a:r>
              <a:rPr sz="2000" spc="-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LL; if </a:t>
            </a:r>
            <a:r>
              <a:rPr sz="2000" spc="4" dirty="0" smtClean="0">
                <a:latin typeface="Calibri"/>
                <a:cs typeface="Calibri"/>
              </a:rPr>
              <a:t>(h</a:t>
            </a:r>
            <a:r>
              <a:rPr sz="2000" spc="0" dirty="0" smtClean="0">
                <a:latin typeface="Calibri"/>
                <a:cs typeface="Calibri"/>
              </a:rPr>
              <a:t>ea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==NULL)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3744849"/>
            <a:ext cx="143607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{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26930" y="3744849"/>
            <a:ext cx="909453" cy="584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he</a:t>
            </a:r>
            <a:r>
              <a:rPr sz="3000" spc="4" baseline="2730" dirty="0" smtClean="0">
                <a:latin typeface="Calibri"/>
                <a:cs typeface="Calibri"/>
              </a:rPr>
              <a:t>ad</a:t>
            </a:r>
            <a:r>
              <a:rPr sz="3000" spc="0" baseline="2730" dirty="0" smtClean="0">
                <a:latin typeface="Calibri"/>
                <a:cs typeface="Calibri"/>
              </a:rPr>
              <a:t>=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  <a:p>
            <a:pPr marL="45863" marR="38176">
              <a:lnSpc>
                <a:spcPts val="2400"/>
              </a:lnSpc>
              <a:spcBef>
                <a:spcPts val="13"/>
              </a:spcBef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4354449"/>
            <a:ext cx="1787576" cy="18041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508">
              <a:lnSpc>
                <a:spcPts val="2140"/>
              </a:lnSpc>
              <a:spcBef>
                <a:spcPts val="107"/>
              </a:spcBef>
            </a:pPr>
            <a:r>
              <a:rPr sz="3000" spc="0" baseline="2730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400"/>
              </a:lnSpc>
              <a:spcBef>
                <a:spcPts val="13"/>
              </a:spcBef>
            </a:pPr>
            <a:r>
              <a:rPr sz="3000" spc="0" baseline="1365" dirty="0" smtClean="0">
                <a:latin typeface="Calibri"/>
                <a:cs typeface="Calibri"/>
              </a:rPr>
              <a:t>e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se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15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{   </a:t>
            </a:r>
            <a:r>
              <a:rPr sz="3000" spc="441" baseline="1365" dirty="0" smtClean="0">
                <a:latin typeface="Calibri"/>
                <a:cs typeface="Calibri"/>
              </a:rPr>
              <a:t> </a:t>
            </a: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4" baseline="1365" dirty="0" smtClean="0">
                <a:latin typeface="Calibri"/>
                <a:cs typeface="Calibri"/>
              </a:rPr>
              <a:t>l</a:t>
            </a:r>
            <a:r>
              <a:rPr sz="3000" spc="4" baseline="1449" dirty="0" smtClean="0">
                <a:latin typeface="Times New Roman"/>
                <a:cs typeface="Times New Roman"/>
              </a:rPr>
              <a:t>→</a:t>
            </a:r>
            <a:r>
              <a:rPr sz="3000" spc="0" baseline="1365" dirty="0" smtClean="0">
                <a:latin typeface="Calibri"/>
                <a:cs typeface="Calibri"/>
              </a:rPr>
              <a:t>n</a:t>
            </a:r>
            <a:r>
              <a:rPr sz="3000" spc="-34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x</a:t>
            </a:r>
            <a:r>
              <a:rPr sz="3000" spc="-4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412241" marR="46508">
              <a:lnSpc>
                <a:spcPts val="239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t</a:t>
            </a:r>
            <a:r>
              <a:rPr sz="3000" spc="0" baseline="1365" dirty="0" smtClean="0">
                <a:latin typeface="Calibri"/>
                <a:cs typeface="Calibri"/>
              </a:rPr>
              <a:t>ai</a:t>
            </a:r>
            <a:r>
              <a:rPr sz="3000" spc="-9" baseline="1365" dirty="0" smtClean="0">
                <a:latin typeface="Calibri"/>
                <a:cs typeface="Calibri"/>
              </a:rPr>
              <a:t>l</a:t>
            </a:r>
            <a:r>
              <a:rPr sz="3000" spc="0" baseline="1365" dirty="0" smtClean="0">
                <a:latin typeface="Calibri"/>
                <a:cs typeface="Calibri"/>
              </a:rPr>
              <a:t>=n;</a:t>
            </a:r>
            <a:endParaRPr sz="2000">
              <a:latin typeface="Calibri"/>
              <a:cs typeface="Calibri"/>
            </a:endParaRPr>
          </a:p>
          <a:p>
            <a:pPr marL="69392" marR="46508">
              <a:lnSpc>
                <a:spcPts val="2400"/>
              </a:lnSpc>
              <a:spcBef>
                <a:spcPts val="0"/>
              </a:spcBef>
            </a:pPr>
            <a:r>
              <a:rPr sz="3000" spc="0" baseline="1365" dirty="0" smtClean="0">
                <a:latin typeface="Calibri"/>
                <a:cs typeface="Calibri"/>
              </a:rPr>
              <a:t>}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400"/>
              </a:lnSpc>
            </a:pPr>
            <a:r>
              <a:rPr sz="3000" spc="-25" baseline="1365" dirty="0" smtClean="0">
                <a:latin typeface="Calibri"/>
                <a:cs typeface="Calibri"/>
              </a:rPr>
              <a:t>r</a:t>
            </a:r>
            <a:r>
              <a:rPr sz="3000" spc="-9" baseline="1365" dirty="0" smtClean="0">
                <a:latin typeface="Calibri"/>
                <a:cs typeface="Calibri"/>
              </a:rPr>
              <a:t>e</a:t>
            </a:r>
            <a:r>
              <a:rPr sz="3000" spc="0" baseline="1365" dirty="0" smtClean="0">
                <a:latin typeface="Calibri"/>
                <a:cs typeface="Calibri"/>
              </a:rPr>
              <a:t>t</a:t>
            </a:r>
            <a:r>
              <a:rPr sz="3000" spc="4" baseline="1365" dirty="0" smtClean="0">
                <a:latin typeface="Calibri"/>
                <a:cs typeface="Calibri"/>
              </a:rPr>
              <a:t>u</a:t>
            </a:r>
            <a:r>
              <a:rPr sz="3000" spc="0" baseline="1365" dirty="0" smtClean="0">
                <a:latin typeface="Calibri"/>
                <a:cs typeface="Calibri"/>
              </a:rPr>
              <a:t>rn</a:t>
            </a:r>
            <a:r>
              <a:rPr sz="3000" spc="4" baseline="1365" dirty="0" smtClean="0">
                <a:latin typeface="Calibri"/>
                <a:cs typeface="Calibri"/>
              </a:rPr>
              <a:t> h</a:t>
            </a:r>
            <a:r>
              <a:rPr sz="3000" spc="0" baseline="1365" dirty="0" smtClean="0">
                <a:latin typeface="Calibri"/>
                <a:cs typeface="Calibri"/>
              </a:rPr>
              <a:t>ea</a:t>
            </a:r>
            <a:r>
              <a:rPr sz="3000" spc="9" baseline="1365" dirty="0" smtClean="0">
                <a:latin typeface="Calibri"/>
                <a:cs typeface="Calibri"/>
              </a:rPr>
              <a:t>d</a:t>
            </a:r>
            <a:r>
              <a:rPr sz="3000" spc="0" baseline="1365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733800" y="2362200"/>
            <a:ext cx="5105400" cy="9997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623824"/>
            <a:ext cx="6951922" cy="52689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589846" algn="ctr">
              <a:lnSpc>
                <a:spcPts val="4170"/>
              </a:lnSpc>
              <a:spcBef>
                <a:spcPts val="208"/>
              </a:spcBef>
            </a:pPr>
            <a:r>
              <a:rPr sz="6000" b="1" spc="-59" baseline="3413" dirty="0" smtClean="0">
                <a:latin typeface="Calibri"/>
                <a:cs typeface="Calibri"/>
              </a:rPr>
              <a:t>P</a:t>
            </a:r>
            <a:r>
              <a:rPr sz="6000" b="1" spc="0" baseline="3413" dirty="0" smtClean="0">
                <a:latin typeface="Calibri"/>
                <a:cs typeface="Calibri"/>
              </a:rPr>
              <a:t>olynomial</a:t>
            </a:r>
            <a:r>
              <a:rPr sz="6000" b="1" spc="3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Addition</a:t>
            </a:r>
            <a:endParaRPr sz="4000">
              <a:latin typeface="Calibri"/>
              <a:cs typeface="Calibri"/>
            </a:endParaRPr>
          </a:p>
          <a:p>
            <a:pPr marL="165100">
              <a:lnSpc>
                <a:spcPct val="101725"/>
              </a:lnSpc>
              <a:spcBef>
                <a:spcPts val="2436"/>
              </a:spcBef>
            </a:pPr>
            <a:r>
              <a:rPr sz="1800" spc="-75" dirty="0" smtClean="0">
                <a:latin typeface="Calibri"/>
                <a:cs typeface="Calibri"/>
              </a:rPr>
              <a:t>V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i</a:t>
            </a:r>
            <a:r>
              <a:rPr sz="1800" spc="0" dirty="0" smtClean="0">
                <a:latin typeface="Calibri"/>
                <a:cs typeface="Calibri"/>
              </a:rPr>
              <a:t>d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ad</a:t>
            </a:r>
            <a:r>
              <a:rPr sz="1800" spc="4" dirty="0" smtClean="0">
                <a:latin typeface="Calibri"/>
                <a:cs typeface="Calibri"/>
              </a:rPr>
              <a:t>d</a:t>
            </a:r>
            <a:r>
              <a:rPr sz="1800" spc="0" dirty="0" smtClean="0">
                <a:latin typeface="Calibri"/>
                <a:cs typeface="Calibri"/>
              </a:rPr>
              <a:t>poly</a:t>
            </a:r>
            <a:r>
              <a:rPr sz="1800" spc="9" dirty="0" smtClean="0">
                <a:latin typeface="Calibri"/>
                <a:cs typeface="Calibri"/>
              </a:rPr>
              <a:t> </a:t>
            </a:r>
            <a:r>
              <a:rPr sz="1800" spc="-4" dirty="0" smtClean="0">
                <a:latin typeface="Calibri"/>
                <a:cs typeface="Calibri"/>
              </a:rPr>
              <a:t>(</a:t>
            </a:r>
            <a:r>
              <a:rPr sz="1800" spc="-19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-4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uct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node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*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y1,</a:t>
            </a:r>
            <a:r>
              <a:rPr sz="1800" spc="19" dirty="0" smtClean="0">
                <a:latin typeface="Calibri"/>
                <a:cs typeface="Calibri"/>
              </a:rPr>
              <a:t> </a:t>
            </a:r>
            <a:r>
              <a:rPr sz="1800" spc="-19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-4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uct</a:t>
            </a:r>
            <a:r>
              <a:rPr sz="1800" spc="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node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*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y2,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-19" dirty="0" smtClean="0">
                <a:latin typeface="Calibri"/>
                <a:cs typeface="Calibri"/>
              </a:rPr>
              <a:t>s</a:t>
            </a:r>
            <a:r>
              <a:rPr sz="1800" spc="0" dirty="0" smtClean="0">
                <a:latin typeface="Calibri"/>
                <a:cs typeface="Calibri"/>
              </a:rPr>
              <a:t>t</a:t>
            </a:r>
            <a:r>
              <a:rPr sz="1800" spc="-4" dirty="0" smtClean="0">
                <a:latin typeface="Calibri"/>
                <a:cs typeface="Calibri"/>
              </a:rPr>
              <a:t>r</a:t>
            </a:r>
            <a:r>
              <a:rPr sz="1800" spc="0" dirty="0" smtClean="0">
                <a:latin typeface="Calibri"/>
                <a:cs typeface="Calibri"/>
              </a:rPr>
              <a:t>uct</a:t>
            </a:r>
            <a:r>
              <a:rPr sz="1800" spc="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node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*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y)</a:t>
            </a:r>
            <a:endParaRPr sz="1800">
              <a:latin typeface="Calibri"/>
              <a:cs typeface="Calibri"/>
            </a:endParaRPr>
          </a:p>
          <a:p>
            <a:pPr marL="216915" marR="34290">
              <a:lnSpc>
                <a:spcPts val="216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373888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whi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e(pl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y1!</a:t>
            </a:r>
            <a:r>
              <a:rPr sz="2700" spc="9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NULL</a:t>
            </a:r>
            <a:r>
              <a:rPr sz="2700" spc="50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&amp;&amp;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poly2!</a:t>
            </a:r>
            <a:r>
              <a:rPr sz="2700" spc="9" baseline="1517" dirty="0" smtClean="0">
                <a:latin typeface="Calibri"/>
                <a:cs typeface="Calibri"/>
              </a:rPr>
              <a:t>=</a:t>
            </a:r>
            <a:r>
              <a:rPr sz="2700" spc="0" baseline="1517" dirty="0" smtClean="0">
                <a:latin typeface="Calibri"/>
                <a:cs typeface="Calibri"/>
              </a:rPr>
              <a:t>NULL)</a:t>
            </a:r>
            <a:endParaRPr sz="1800">
              <a:latin typeface="Calibri"/>
              <a:cs typeface="Calibri"/>
            </a:endParaRPr>
          </a:p>
          <a:p>
            <a:pPr marL="373888" marR="34290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532688" marR="34290">
              <a:lnSpc>
                <a:spcPts val="2185"/>
              </a:lnSpc>
              <a:spcBef>
                <a:spcPts val="1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f(po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y1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9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w&gt;poly2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9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  <a:p>
            <a:pPr marL="532688" marR="34290">
              <a:lnSpc>
                <a:spcPts val="2135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689660" marR="3755974">
              <a:lnSpc>
                <a:spcPct val="99995"/>
              </a:lnSpc>
            </a:pPr>
            <a:r>
              <a:rPr sz="1800" spc="0" dirty="0" smtClean="0">
                <a:latin typeface="Calibri"/>
                <a:cs typeface="Calibri"/>
              </a:rPr>
              <a:t>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w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</a:t>
            </a:r>
            <a:r>
              <a:rPr sz="1800" spc="4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w; 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4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4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0" dirty="0" smtClean="0">
                <a:latin typeface="Calibri"/>
                <a:cs typeface="Calibri"/>
              </a:rPr>
              <a:t>f; pl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r>
              <a:rPr sz="1800" spc="-19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584504" marR="34290">
              <a:lnSpc>
                <a:spcPts val="2145"/>
              </a:lnSpc>
              <a:spcBef>
                <a:spcPts val="107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532688" marR="34290">
              <a:lnSpc>
                <a:spcPts val="2185"/>
              </a:lnSpc>
              <a:spcBef>
                <a:spcPts val="2"/>
              </a:spcBef>
            </a:pPr>
            <a:r>
              <a:rPr sz="2700" spc="0" baseline="1517" dirty="0" smtClean="0">
                <a:latin typeface="Calibri"/>
                <a:cs typeface="Calibri"/>
              </a:rPr>
              <a:t>else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if</a:t>
            </a:r>
            <a:r>
              <a:rPr sz="2700" spc="-4" baseline="1517" dirty="0" smtClean="0">
                <a:latin typeface="Calibri"/>
                <a:cs typeface="Calibri"/>
              </a:rPr>
              <a:t>(</a:t>
            </a:r>
            <a:r>
              <a:rPr sz="2700" spc="0" baseline="1517" dirty="0" smtClean="0">
                <a:latin typeface="Calibri"/>
                <a:cs typeface="Calibri"/>
              </a:rPr>
              <a:t>poly1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9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-18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&lt; 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9" baseline="1517" dirty="0" smtClean="0">
                <a:latin typeface="Calibri"/>
                <a:cs typeface="Calibri"/>
              </a:rPr>
              <a:t>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9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w)</a:t>
            </a:r>
            <a:endParaRPr sz="1800">
              <a:latin typeface="Calibri"/>
              <a:cs typeface="Calibri"/>
            </a:endParaRPr>
          </a:p>
          <a:p>
            <a:pPr marL="532688" marR="34290">
              <a:lnSpc>
                <a:spcPts val="2135"/>
              </a:lnSpc>
            </a:pPr>
            <a:r>
              <a:rPr sz="2700" spc="0" baseline="1517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689660" marR="3755500">
              <a:lnSpc>
                <a:spcPct val="100097"/>
              </a:lnSpc>
            </a:pPr>
            <a:r>
              <a:rPr sz="1800" spc="0" dirty="0" smtClean="0">
                <a:latin typeface="Calibri"/>
                <a:cs typeface="Calibri"/>
              </a:rPr>
              <a:t>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w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y2</a:t>
            </a:r>
            <a:r>
              <a:rPr sz="1800" spc="4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w; po</a:t>
            </a:r>
            <a:r>
              <a:rPr sz="1800" spc="-9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0" dirty="0" smtClean="0">
                <a:latin typeface="Calibri"/>
                <a:cs typeface="Calibri"/>
              </a:rPr>
              <a:t>f=poly</a:t>
            </a:r>
            <a:r>
              <a:rPr sz="1800" spc="-4" dirty="0" smtClean="0">
                <a:latin typeface="Calibri"/>
                <a:cs typeface="Calibri"/>
              </a:rPr>
              <a:t>2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0" dirty="0" smtClean="0">
                <a:latin typeface="Calibri"/>
                <a:cs typeface="Calibri"/>
              </a:rPr>
              <a:t>f; pl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y2=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2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r>
              <a:rPr sz="1800" spc="-19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584504" marR="34290">
              <a:lnSpc>
                <a:spcPts val="2145"/>
              </a:lnSpc>
              <a:spcBef>
                <a:spcPts val="107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6172200" y="3962400"/>
            <a:ext cx="1620011" cy="1447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47800" y="3657600"/>
            <a:ext cx="1295400" cy="21137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76600" y="3810000"/>
            <a:ext cx="2421636" cy="13045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35940" y="623824"/>
            <a:ext cx="667016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I</a:t>
            </a:r>
            <a:r>
              <a:rPr sz="6000" b="1" spc="-29" baseline="3413" dirty="0" smtClean="0">
                <a:latin typeface="Calibri"/>
                <a:cs typeface="Calibri"/>
              </a:rPr>
              <a:t>n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oduction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o D</a:t>
            </a:r>
            <a:r>
              <a:rPr sz="6000" b="1" spc="-29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S</a:t>
            </a:r>
            <a:r>
              <a:rPr sz="6000" b="1" spc="-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ructu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8840" y="1699158"/>
            <a:ext cx="2181613" cy="8931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25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finition:</a:t>
            </a:r>
            <a:endParaRPr sz="2800">
              <a:latin typeface="Calibri"/>
              <a:cs typeface="Calibri"/>
            </a:endParaRPr>
          </a:p>
          <a:p>
            <a:pPr marR="12700" algn="r">
              <a:lnSpc>
                <a:spcPct val="101725"/>
              </a:lnSpc>
              <a:spcBef>
                <a:spcPts val="469"/>
              </a:spcBef>
            </a:pPr>
            <a:r>
              <a:rPr sz="2800" dirty="0" smtClean="0">
                <a:latin typeface="Calibri"/>
                <a:cs typeface="Calibri"/>
              </a:rPr>
              <a:t>D</a:t>
            </a:r>
            <a:r>
              <a:rPr sz="2800" spc="-25" dirty="0" smtClean="0">
                <a:latin typeface="Calibri"/>
                <a:cs typeface="Calibri"/>
              </a:rPr>
              <a:t>a</a:t>
            </a:r>
            <a:r>
              <a:rPr sz="2800" spc="-34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64535" y="2211831"/>
            <a:ext cx="142217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Stru</a:t>
            </a:r>
            <a:r>
              <a:rPr sz="4200" spc="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tu</a:t>
            </a:r>
            <a:r>
              <a:rPr sz="4200" spc="-4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37303" y="2211831"/>
            <a:ext cx="2972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" baseline="2925" dirty="0" smtClean="0">
                <a:latin typeface="Calibri"/>
                <a:cs typeface="Calibri"/>
              </a:rPr>
              <a:t>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87137" y="2211831"/>
            <a:ext cx="24875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6425" y="2211831"/>
            <a:ext cx="64689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way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488049" y="2211831"/>
            <a:ext cx="37492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4" baseline="2925" dirty="0" smtClean="0"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10781" y="2211831"/>
            <a:ext cx="165403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-50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anizi</a:t>
            </a:r>
            <a:r>
              <a:rPr sz="4200" spc="4" baseline="2925" dirty="0" smtClean="0">
                <a:latin typeface="Calibri"/>
                <a:cs typeface="Calibri"/>
              </a:rPr>
              <a:t>n</a:t>
            </a:r>
            <a:r>
              <a:rPr sz="4200" spc="3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8840" y="2638552"/>
            <a:ext cx="1076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or</a:t>
            </a:r>
            <a:r>
              <a:rPr sz="4200" spc="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51050" y="2638552"/>
            <a:ext cx="6231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70378" y="2638552"/>
            <a:ext cx="14671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-9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tr</a:t>
            </a:r>
            <a:r>
              <a:rPr sz="4200" spc="-9" baseline="2925" dirty="0" smtClean="0">
                <a:latin typeface="Calibri"/>
                <a:cs typeface="Calibri"/>
              </a:rPr>
              <a:t>ie</a:t>
            </a:r>
            <a:r>
              <a:rPr sz="4200" spc="0" baseline="2925" dirty="0" smtClean="0">
                <a:latin typeface="Calibri"/>
                <a:cs typeface="Calibri"/>
              </a:rPr>
              <a:t>ving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34383" y="2638552"/>
            <a:ext cx="71676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d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48453" y="2638552"/>
            <a:ext cx="6231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67781" y="2638552"/>
            <a:ext cx="76599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he</a:t>
            </a:r>
            <a:r>
              <a:rPr sz="4200" spc="-9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30365" y="2638552"/>
            <a:ext cx="192873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5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el</a:t>
            </a:r>
            <a:r>
              <a:rPr sz="4200" spc="-25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hi</a:t>
            </a:r>
            <a:r>
              <a:rPr sz="4200" spc="-14" baseline="2925" dirty="0" smtClean="0">
                <a:latin typeface="Calibri"/>
                <a:cs typeface="Calibri"/>
              </a:rPr>
              <a:t>p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40" y="3065272"/>
            <a:ext cx="71949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with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01470" y="3065272"/>
            <a:ext cx="7630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ea</a:t>
            </a:r>
            <a:r>
              <a:rPr sz="4200" spc="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66518" y="3065272"/>
            <a:ext cx="87189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other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581400" y="4038600"/>
            <a:ext cx="5105400" cy="999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623824"/>
            <a:ext cx="6035893" cy="28451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59" baseline="3413" dirty="0" smtClean="0">
                <a:latin typeface="Calibri"/>
                <a:cs typeface="Calibri"/>
              </a:rPr>
              <a:t>P</a:t>
            </a:r>
            <a:r>
              <a:rPr sz="6000" b="1" spc="0" baseline="3413" dirty="0" smtClean="0">
                <a:latin typeface="Calibri"/>
                <a:cs typeface="Calibri"/>
              </a:rPr>
              <a:t>olynomial</a:t>
            </a:r>
            <a:r>
              <a:rPr sz="6000" b="1" spc="3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Addition</a:t>
            </a:r>
            <a:r>
              <a:rPr sz="6000" b="1" spc="2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Co</a:t>
            </a:r>
            <a:r>
              <a:rPr sz="6000" b="1" spc="-34" baseline="3413" dirty="0" smtClean="0">
                <a:latin typeface="Calibri"/>
                <a:cs typeface="Calibri"/>
              </a:rPr>
              <a:t>n</a:t>
            </a:r>
            <a:r>
              <a:rPr sz="6000" b="1" spc="-5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d.,</a:t>
            </a:r>
            <a:endParaRPr sz="4000">
              <a:latin typeface="Calibri"/>
              <a:cs typeface="Calibri"/>
            </a:endParaRPr>
          </a:p>
          <a:p>
            <a:pPr marL="64515" marR="76123">
              <a:lnSpc>
                <a:spcPct val="101725"/>
              </a:lnSpc>
              <a:spcBef>
                <a:spcPts val="636"/>
              </a:spcBef>
            </a:pPr>
            <a:r>
              <a:rPr sz="1800" spc="0" dirty="0" smtClean="0">
                <a:latin typeface="Calibri"/>
                <a:cs typeface="Calibri"/>
              </a:rPr>
              <a:t>else</a:t>
            </a:r>
            <a:endParaRPr sz="1800">
              <a:latin typeface="Calibri"/>
              <a:cs typeface="Calibri"/>
            </a:endParaRPr>
          </a:p>
          <a:p>
            <a:pPr marL="537260" marR="1571977" indent="-157276">
              <a:lnSpc>
                <a:spcPct val="100097"/>
              </a:lnSpc>
              <a:spcBef>
                <a:spcPts val="15"/>
              </a:spcBef>
            </a:pPr>
            <a:r>
              <a:rPr sz="1800" spc="0" dirty="0" smtClean="0">
                <a:latin typeface="Calibri"/>
                <a:cs typeface="Calibri"/>
              </a:rPr>
              <a:t>{ 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w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w; 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4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4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oe</a:t>
            </a:r>
            <a:r>
              <a:rPr sz="1800" spc="-9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f</a:t>
            </a:r>
            <a:r>
              <a:rPr sz="1800" spc="-112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+</a:t>
            </a:r>
            <a:r>
              <a:rPr sz="1800" spc="14" dirty="0" smtClean="0">
                <a:latin typeface="Calibri"/>
                <a:cs typeface="Calibri"/>
              </a:rPr>
              <a:t> 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oly</a:t>
            </a:r>
            <a:r>
              <a:rPr sz="1800" spc="-14" dirty="0" smtClean="0">
                <a:latin typeface="Calibri"/>
                <a:cs typeface="Calibri"/>
              </a:rPr>
              <a:t>2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0" dirty="0" smtClean="0">
                <a:latin typeface="Calibri"/>
                <a:cs typeface="Calibri"/>
              </a:rPr>
              <a:t>f; pl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r>
              <a:rPr sz="1800" spc="-19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537260" marR="76123">
              <a:lnSpc>
                <a:spcPts val="2170"/>
              </a:lnSpc>
              <a:spcBef>
                <a:spcPts val="108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y2=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4" baseline="1517" dirty="0" smtClean="0">
                <a:latin typeface="Calibri"/>
                <a:cs typeface="Calibri"/>
              </a:rPr>
              <a:t>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432104" marR="76123">
              <a:lnSpc>
                <a:spcPts val="2135"/>
              </a:lnSpc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76123">
              <a:lnSpc>
                <a:spcPts val="2160"/>
              </a:lnSpc>
              <a:spcBef>
                <a:spcPts val="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64515" marR="76123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wh</a:t>
            </a:r>
            <a:r>
              <a:rPr sz="2700" spc="-4" baseline="1517" dirty="0" smtClean="0">
                <a:latin typeface="Calibri"/>
                <a:cs typeface="Calibri"/>
              </a:rPr>
              <a:t>il</a:t>
            </a:r>
            <a:r>
              <a:rPr sz="2700" spc="0" baseline="1517" dirty="0" smtClean="0">
                <a:latin typeface="Calibri"/>
                <a:cs typeface="Calibri"/>
              </a:rPr>
              <a:t>e(po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y1</a:t>
            </a:r>
            <a:r>
              <a:rPr sz="2700" spc="3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!=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NULL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|| poly2 !=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NULL)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7756" y="3489096"/>
            <a:ext cx="131715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4728" y="3489096"/>
            <a:ext cx="2835750" cy="16260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3946" marR="29157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if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(</a:t>
            </a:r>
            <a:r>
              <a:rPr sz="2700" spc="0" baseline="3034" dirty="0" smtClean="0">
                <a:latin typeface="Calibri"/>
                <a:cs typeface="Calibri"/>
              </a:rPr>
              <a:t>po</a:t>
            </a:r>
            <a:r>
              <a:rPr sz="2700" spc="-9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y1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!= NULL)</a:t>
            </a:r>
            <a:endParaRPr sz="1800">
              <a:latin typeface="Calibri"/>
              <a:cs typeface="Calibri"/>
            </a:endParaRPr>
          </a:p>
          <a:p>
            <a:pPr marL="328472" indent="-315772">
              <a:lnSpc>
                <a:spcPct val="99995"/>
              </a:lnSpc>
              <a:tabLst>
                <a:tab pos="342900" algn="l"/>
              </a:tabLst>
            </a:pPr>
            <a:r>
              <a:rPr sz="1800" spc="0" dirty="0" smtClean="0">
                <a:latin typeface="Calibri"/>
                <a:cs typeface="Calibri"/>
              </a:rPr>
              <a:t>{		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w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-9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w; pol</a:t>
            </a:r>
            <a:r>
              <a:rPr sz="1800" spc="-4" dirty="0" smtClean="0">
                <a:latin typeface="Calibri"/>
                <a:cs typeface="Calibri"/>
              </a:rPr>
              <a:t>y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9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9" dirty="0" smtClean="0">
                <a:latin typeface="Calibri"/>
                <a:cs typeface="Calibri"/>
              </a:rPr>
              <a:t>ef</a:t>
            </a:r>
            <a:r>
              <a:rPr sz="1800" spc="4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-14" dirty="0" smtClean="0">
                <a:latin typeface="Calibri"/>
                <a:cs typeface="Calibri"/>
              </a:rPr>
              <a:t>c</a:t>
            </a:r>
            <a:r>
              <a:rPr sz="1800" spc="0" dirty="0" smtClean="0">
                <a:latin typeface="Calibri"/>
                <a:cs typeface="Calibri"/>
              </a:rPr>
              <a:t>oe</a:t>
            </a:r>
            <a:r>
              <a:rPr sz="1800" spc="-9" dirty="0" smtClean="0">
                <a:latin typeface="Calibri"/>
                <a:cs typeface="Calibri"/>
              </a:rPr>
              <a:t>f</a:t>
            </a:r>
            <a:r>
              <a:rPr sz="1800" spc="0" dirty="0" smtClean="0">
                <a:latin typeface="Calibri"/>
                <a:cs typeface="Calibri"/>
              </a:rPr>
              <a:t>f; pl</a:t>
            </a:r>
            <a:r>
              <a:rPr sz="1800" spc="-14" dirty="0" smtClean="0">
                <a:latin typeface="Calibri"/>
                <a:cs typeface="Calibri"/>
              </a:rPr>
              <a:t>o</a:t>
            </a:r>
            <a:r>
              <a:rPr sz="1800" spc="0" dirty="0" smtClean="0">
                <a:latin typeface="Calibri"/>
                <a:cs typeface="Calibri"/>
              </a:rPr>
              <a:t>y1=</a:t>
            </a:r>
            <a:r>
              <a:rPr sz="1800" spc="4" dirty="0" smtClean="0">
                <a:latin typeface="Calibri"/>
                <a:cs typeface="Calibri"/>
              </a:rPr>
              <a:t>p</a:t>
            </a:r>
            <a:r>
              <a:rPr sz="1800" spc="0" dirty="0" smtClean="0">
                <a:latin typeface="Calibri"/>
                <a:cs typeface="Calibri"/>
              </a:rPr>
              <a:t>o</a:t>
            </a:r>
            <a:r>
              <a:rPr sz="1800" spc="-4" dirty="0" smtClean="0">
                <a:latin typeface="Calibri"/>
                <a:cs typeface="Calibri"/>
              </a:rPr>
              <a:t>l</a:t>
            </a:r>
            <a:r>
              <a:rPr sz="1800" spc="0" dirty="0" smtClean="0">
                <a:latin typeface="Calibri"/>
                <a:cs typeface="Calibri"/>
              </a:rPr>
              <a:t>y</a:t>
            </a:r>
            <a:r>
              <a:rPr sz="1800" spc="4" dirty="0" smtClean="0">
                <a:latin typeface="Calibri"/>
                <a:cs typeface="Calibri"/>
              </a:rPr>
              <a:t>1</a:t>
            </a:r>
            <a:r>
              <a:rPr sz="1800" spc="0" dirty="0" smtClean="0">
                <a:latin typeface="Times New Roman"/>
                <a:cs typeface="Times New Roman"/>
              </a:rPr>
              <a:t>→</a:t>
            </a:r>
            <a:r>
              <a:rPr sz="1800" spc="0" dirty="0" smtClean="0">
                <a:latin typeface="Calibri"/>
                <a:cs typeface="Calibri"/>
              </a:rPr>
              <a:t>n</a:t>
            </a:r>
            <a:r>
              <a:rPr sz="1800" spc="-19" dirty="0" smtClean="0">
                <a:latin typeface="Calibri"/>
                <a:cs typeface="Calibri"/>
              </a:rPr>
              <a:t>e</a:t>
            </a:r>
            <a:r>
              <a:rPr sz="1800" spc="0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  <a:p>
            <a:pPr marL="66040" marR="29157">
              <a:lnSpc>
                <a:spcPts val="2145"/>
              </a:lnSpc>
              <a:spcBef>
                <a:spcPts val="107"/>
              </a:spcBef>
            </a:pPr>
            <a:r>
              <a:rPr sz="2700" spc="0" baseline="1517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  <a:p>
            <a:pPr marL="12700" marR="29157">
              <a:lnSpc>
                <a:spcPts val="2160"/>
              </a:lnSpc>
              <a:spcBef>
                <a:spcPts val="0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(po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y2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!=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NULL)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0500" y="5124597"/>
            <a:ext cx="2527165" cy="8169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987" marR="36345">
              <a:lnSpc>
                <a:spcPts val="2045"/>
              </a:lnSpc>
              <a:spcBef>
                <a:spcPts val="102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po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=pl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y2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9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65"/>
              </a:lnSpc>
              <a:spcBef>
                <a:spcPts val="6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pol</a:t>
            </a:r>
            <a:r>
              <a:rPr sz="2700" spc="-4" baseline="1517" dirty="0" smtClean="0">
                <a:latin typeface="Calibri"/>
                <a:cs typeface="Calibri"/>
              </a:rPr>
              <a:t>y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ef</a:t>
            </a:r>
            <a:r>
              <a:rPr sz="2700" spc="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=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4" baseline="1517" dirty="0" smtClean="0">
                <a:latin typeface="Calibri"/>
                <a:cs typeface="Calibri"/>
              </a:rPr>
              <a:t>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oe</a:t>
            </a:r>
            <a:r>
              <a:rPr sz="2700" spc="-9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f;</a:t>
            </a:r>
            <a:endParaRPr sz="1800">
              <a:latin typeface="Calibri"/>
              <a:cs typeface="Calibri"/>
            </a:endParaRPr>
          </a:p>
          <a:p>
            <a:pPr marL="12700" marR="3634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pl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y2=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4" baseline="1517" dirty="0" smtClean="0">
                <a:latin typeface="Calibri"/>
                <a:cs typeface="Calibri"/>
              </a:rPr>
              <a:t>2</a:t>
            </a:r>
            <a:r>
              <a:rPr sz="2700" spc="0" baseline="1610" dirty="0" smtClean="0">
                <a:latin typeface="Times New Roman"/>
                <a:cs typeface="Times New Roman"/>
              </a:rPr>
              <a:t>→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xt;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4728" y="5138318"/>
            <a:ext cx="131715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8068" y="5958789"/>
            <a:ext cx="13157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}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522726" y="2864104"/>
            <a:ext cx="1740465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Queries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79155" y="2864104"/>
            <a:ext cx="571845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??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01746" y="2864104"/>
            <a:ext cx="1391564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Thank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6991" y="2864104"/>
            <a:ext cx="1365525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-314" baseline="3413" dirty="0" smtClean="0">
                <a:latin typeface="Calibri"/>
                <a:cs typeface="Calibri"/>
              </a:rPr>
              <a:t>Y</a:t>
            </a:r>
            <a:r>
              <a:rPr sz="6000" b="1" spc="0" baseline="3413" dirty="0" smtClean="0">
                <a:latin typeface="Calibri"/>
                <a:cs typeface="Calibri"/>
              </a:rPr>
              <a:t>ou!</a:t>
            </a:r>
            <a:r>
              <a:rPr sz="6000" b="1" spc="-4" baseline="3413" dirty="0" smtClean="0">
                <a:latin typeface="Calibri"/>
                <a:cs typeface="Calibri"/>
              </a:rPr>
              <a:t>!</a:t>
            </a:r>
            <a:r>
              <a:rPr sz="6000" b="1" spc="0" baseline="3413" dirty="0" smtClean="0">
                <a:latin typeface="Calibri"/>
                <a:cs typeface="Calibri"/>
              </a:rPr>
              <a:t>!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7388352" y="4178795"/>
            <a:ext cx="922794" cy="4610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797808" y="4178808"/>
            <a:ext cx="2524518" cy="4930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46960" y="4178808"/>
            <a:ext cx="2788158" cy="4914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70888" y="3355835"/>
            <a:ext cx="1907286" cy="4610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10768" y="3355835"/>
            <a:ext cx="1495806" cy="4610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276856" y="2516098"/>
            <a:ext cx="4107942" cy="4777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145536" y="2040623"/>
            <a:ext cx="2369058" cy="6286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39368" y="2903220"/>
            <a:ext cx="2506218" cy="6286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16052" y="3726179"/>
            <a:ext cx="820674" cy="62865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359408" y="3726179"/>
            <a:ext cx="854214" cy="62865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165604" y="3726179"/>
            <a:ext cx="2126754" cy="6286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03876" y="3355835"/>
            <a:ext cx="2658618" cy="46102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184648" y="2903220"/>
            <a:ext cx="2369057" cy="62865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415028" y="3726179"/>
            <a:ext cx="1408938" cy="62865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879092" y="4579607"/>
            <a:ext cx="965454" cy="63018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63240" y="4579607"/>
            <a:ext cx="1497330" cy="63018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712208" y="4579607"/>
            <a:ext cx="956322" cy="63018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754624" y="4579607"/>
            <a:ext cx="1102626" cy="63018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906768" y="3726179"/>
            <a:ext cx="1678685" cy="62865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978396" y="4549140"/>
            <a:ext cx="851153" cy="62865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775448" y="4549140"/>
            <a:ext cx="1040142" cy="62865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35940" y="623824"/>
            <a:ext cx="285949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Classifi</a:t>
            </a:r>
            <a:r>
              <a:rPr sz="6000" b="1" spc="-29" baseline="3413" dirty="0" smtClean="0">
                <a:latin typeface="Calibri"/>
                <a:cs typeface="Calibri"/>
              </a:rPr>
              <a:t>c</a:t>
            </a:r>
            <a:r>
              <a:rPr sz="6000" b="1" spc="-44" baseline="3413" dirty="0" smtClean="0">
                <a:latin typeface="Calibri"/>
                <a:cs typeface="Calibri"/>
              </a:rPr>
              <a:t>a</a:t>
            </a:r>
            <a:r>
              <a:rPr sz="6000" b="1" spc="0" baseline="3413" dirty="0" smtClean="0">
                <a:latin typeface="Calibri"/>
                <a:cs typeface="Calibri"/>
              </a:rPr>
              <a:t>tion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15449" y="623824"/>
            <a:ext cx="391042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of D</a:t>
            </a:r>
            <a:r>
              <a:rPr sz="6000" b="1" spc="-50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S</a:t>
            </a:r>
            <a:r>
              <a:rPr sz="6000" b="1" spc="-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ructu</a:t>
            </a:r>
            <a:r>
              <a:rPr sz="6000" b="1" spc="-5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51936" y="2177796"/>
            <a:ext cx="159785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3000" b="1" spc="-29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-25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Struct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000" b="1" spc="-29" baseline="27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02383" y="3043809"/>
            <a:ext cx="1019105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Pri</a:t>
            </a:r>
            <a:r>
              <a:rPr sz="3000" b="1" spc="4" baseline="273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iti</a:t>
            </a:r>
            <a:r>
              <a:rPr sz="3000" b="1" spc="-19" baseline="2730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65140" y="3043809"/>
            <a:ext cx="165029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Non</a:t>
            </a:r>
            <a:r>
              <a:rPr sz="3000" b="1" spc="-14" baseline="27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- Primiti</a:t>
            </a:r>
            <a:r>
              <a:rPr sz="3000" b="1" spc="-25" baseline="2730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2185" y="3867023"/>
            <a:ext cx="34828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3000" b="1" spc="-19" baseline="273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45717" y="3867023"/>
            <a:ext cx="523248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3000" b="1" spc="4" baseline="2730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51913" y="3867023"/>
            <a:ext cx="55418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flo</a:t>
            </a:r>
            <a:r>
              <a:rPr sz="3000" b="1" spc="-25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19450" y="3867023"/>
            <a:ext cx="927025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bo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sz="3000" b="1" spc="-4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83074" y="3867023"/>
            <a:ext cx="715508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93711" y="3867023"/>
            <a:ext cx="1347968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Non</a:t>
            </a:r>
            <a:r>
              <a:rPr sz="3000" b="1" spc="-14" baseline="27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- Li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65340" y="4689754"/>
            <a:ext cx="519949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-104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000" b="1" spc="-29" baseline="27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62392" y="4689754"/>
            <a:ext cx="707340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-4" baseline="273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3000" b="1" spc="-54" baseline="27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000" b="1" spc="-4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ph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66670" y="4721098"/>
            <a:ext cx="63205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Ar</a:t>
            </a:r>
            <a:r>
              <a:rPr sz="3000" b="1" spc="-59" baseline="27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000" b="1" spc="-39" baseline="273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50819" y="4721098"/>
            <a:ext cx="1165005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4" baseline="273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3000" b="1" spc="-54" baseline="2730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ed</a:t>
            </a:r>
            <a:r>
              <a:rPr sz="3000" b="1" spc="-14" baseline="27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4" baseline="273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3000" b="1" spc="-14" baseline="273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9406" y="4721098"/>
            <a:ext cx="62351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3000" b="1" spc="-25" baseline="273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ack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42838" y="4721098"/>
            <a:ext cx="76867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3000" b="1" spc="9" baseline="27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000" b="1" spc="0" baseline="2730" dirty="0" smtClean="0">
                <a:solidFill>
                  <a:srgbClr val="FFFFFF"/>
                </a:solidFill>
                <a:latin typeface="Calibri"/>
                <a:cs typeface="Calibri"/>
              </a:rPr>
              <a:t>eue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2133600" y="3886200"/>
            <a:ext cx="5486400" cy="2670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5940" y="623824"/>
            <a:ext cx="543721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–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19" baseline="3413" dirty="0" smtClean="0">
                <a:latin typeface="Calibri"/>
                <a:cs typeface="Calibri"/>
              </a:rPr>
              <a:t>b</a:t>
            </a:r>
            <a:r>
              <a:rPr sz="6000" b="1" spc="-50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9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act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 </a:t>
            </a:r>
            <a:r>
              <a:rPr sz="6000" b="1" spc="-11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ype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940" y="1406644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8840" y="1426591"/>
            <a:ext cx="7930546" cy="1505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192">
              <a:lnSpc>
                <a:spcPts val="2750"/>
              </a:lnSpc>
              <a:spcBef>
                <a:spcPts val="137"/>
              </a:spcBef>
            </a:pPr>
            <a:r>
              <a:rPr sz="3900" spc="4" baseline="3150" dirty="0" smtClean="0">
                <a:latin typeface="Calibri"/>
                <a:cs typeface="Calibri"/>
              </a:rPr>
              <a:t>I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125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i</a:t>
            </a:r>
            <a:r>
              <a:rPr sz="3900" spc="0" baseline="3150" dirty="0" smtClean="0">
                <a:latin typeface="Calibri"/>
                <a:cs typeface="Calibri"/>
              </a:rPr>
              <a:t>s</a:t>
            </a:r>
            <a:r>
              <a:rPr sz="3900" spc="12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a</a:t>
            </a:r>
            <a:r>
              <a:rPr sz="3900" spc="109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ty</a:t>
            </a:r>
            <a:r>
              <a:rPr sz="3900" spc="-9" baseline="3150" dirty="0" smtClean="0">
                <a:latin typeface="Calibri"/>
                <a:cs typeface="Calibri"/>
              </a:rPr>
              <a:t>p</a:t>
            </a:r>
            <a:r>
              <a:rPr sz="3900" spc="0" baseline="3150" dirty="0" smtClean="0">
                <a:latin typeface="Calibri"/>
                <a:cs typeface="Calibri"/>
              </a:rPr>
              <a:t>e</a:t>
            </a:r>
            <a:r>
              <a:rPr sz="3900" spc="94" baseline="3150" dirty="0" smtClean="0">
                <a:latin typeface="Calibri"/>
                <a:cs typeface="Calibri"/>
              </a:rPr>
              <a:t> </a:t>
            </a:r>
            <a:r>
              <a:rPr sz="3900" spc="-64" baseline="3150" dirty="0" smtClean="0">
                <a:latin typeface="Calibri"/>
                <a:cs typeface="Calibri"/>
              </a:rPr>
              <a:t>f</a:t>
            </a:r>
            <a:r>
              <a:rPr sz="3900" spc="0" baseline="3150" dirty="0" smtClean="0">
                <a:latin typeface="Calibri"/>
                <a:cs typeface="Calibri"/>
              </a:rPr>
              <a:t>or</a:t>
            </a:r>
            <a:r>
              <a:rPr sz="3900" spc="119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objects</a:t>
            </a:r>
            <a:r>
              <a:rPr sz="3900" spc="10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whose</a:t>
            </a:r>
            <a:r>
              <a:rPr sz="3900" spc="104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b</a:t>
            </a:r>
            <a:r>
              <a:rPr sz="3900" spc="0" baseline="3150" dirty="0" smtClean="0">
                <a:latin typeface="Calibri"/>
                <a:cs typeface="Calibri"/>
              </a:rPr>
              <a:t>e</a:t>
            </a:r>
            <a:r>
              <a:rPr sz="3900" spc="-14" baseline="3150" dirty="0" smtClean="0">
                <a:latin typeface="Calibri"/>
                <a:cs typeface="Calibri"/>
              </a:rPr>
              <a:t>h</a:t>
            </a:r>
            <a:r>
              <a:rPr sz="3900" spc="-44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vior</a:t>
            </a:r>
            <a:r>
              <a:rPr sz="3900" spc="12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is</a:t>
            </a:r>
            <a:r>
              <a:rPr sz="3900" spc="12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d</a:t>
            </a:r>
            <a:r>
              <a:rPr sz="3900" spc="-34" baseline="3150" dirty="0" smtClean="0">
                <a:latin typeface="Calibri"/>
                <a:cs typeface="Calibri"/>
              </a:rPr>
              <a:t>e</a:t>
            </a:r>
            <a:r>
              <a:rPr sz="3900" spc="-14" baseline="3150" dirty="0" smtClean="0">
                <a:latin typeface="Calibri"/>
                <a:cs typeface="Calibri"/>
              </a:rPr>
              <a:t>f</a:t>
            </a:r>
            <a:r>
              <a:rPr sz="3900" spc="0" baseline="3150" dirty="0" smtClean="0">
                <a:latin typeface="Calibri"/>
                <a:cs typeface="Calibri"/>
              </a:rPr>
              <a:t>in</a:t>
            </a:r>
            <a:r>
              <a:rPr sz="3900" spc="-9" baseline="3150" dirty="0" smtClean="0">
                <a:latin typeface="Calibri"/>
                <a:cs typeface="Calibri"/>
              </a:rPr>
              <a:t>e</a:t>
            </a:r>
            <a:r>
              <a:rPr sz="3900" spc="0" baseline="3150" dirty="0" smtClean="0">
                <a:latin typeface="Calibri"/>
                <a:cs typeface="Calibri"/>
              </a:rPr>
              <a:t>d</a:t>
            </a:r>
            <a:r>
              <a:rPr sz="3900" spc="109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b</a:t>
            </a:r>
            <a:r>
              <a:rPr sz="3900" spc="0" baseline="3150" dirty="0" smtClean="0">
                <a:latin typeface="Calibri"/>
                <a:cs typeface="Calibri"/>
              </a:rPr>
              <a:t>y</a:t>
            </a:r>
            <a:r>
              <a:rPr sz="3900" spc="104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se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114" baseline="3150" dirty="0" smtClean="0">
                <a:latin typeface="Calibri"/>
                <a:cs typeface="Calibri"/>
              </a:rPr>
              <a:t> </a:t>
            </a:r>
            <a:r>
              <a:rPr sz="3900" spc="-4" baseline="3150" dirty="0" smtClean="0">
                <a:latin typeface="Calibri"/>
                <a:cs typeface="Calibri"/>
              </a:rPr>
              <a:t>of</a:t>
            </a:r>
            <a:endParaRPr sz="2600">
              <a:latin typeface="Calibri"/>
              <a:cs typeface="Calibri"/>
            </a:endParaRPr>
          </a:p>
          <a:p>
            <a:pPr marL="12700" marR="47761">
              <a:lnSpc>
                <a:spcPts val="2810"/>
              </a:lnSpc>
              <a:spcBef>
                <a:spcPts val="3"/>
              </a:spcBef>
            </a:pPr>
            <a:r>
              <a:rPr sz="3900" spc="-34" baseline="3150" dirty="0" smtClean="0">
                <a:latin typeface="Calibri"/>
                <a:cs typeface="Calibri"/>
              </a:rPr>
              <a:t>v</a:t>
            </a:r>
            <a:r>
              <a:rPr sz="3900" spc="0" baseline="3150" dirty="0" smtClean="0">
                <a:latin typeface="Calibri"/>
                <a:cs typeface="Calibri"/>
              </a:rPr>
              <a:t>alues</a:t>
            </a:r>
            <a:r>
              <a:rPr sz="3900" spc="-2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and</a:t>
            </a:r>
            <a:r>
              <a:rPr sz="3900" spc="-1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s</a:t>
            </a:r>
            <a:r>
              <a:rPr sz="3900" spc="-9" baseline="3150" dirty="0" smtClean="0">
                <a:latin typeface="Calibri"/>
                <a:cs typeface="Calibri"/>
              </a:rPr>
              <a:t>e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-9" baseline="3150" dirty="0" smtClean="0">
                <a:latin typeface="Calibri"/>
                <a:cs typeface="Calibri"/>
              </a:rPr>
              <a:t> </a:t>
            </a:r>
            <a:r>
              <a:rPr sz="3900" spc="-4" baseline="3150" dirty="0" smtClean="0">
                <a:latin typeface="Calibri"/>
                <a:cs typeface="Calibri"/>
              </a:rPr>
              <a:t>o</a:t>
            </a:r>
            <a:r>
              <a:rPr sz="3900" spc="0" baseline="3150" dirty="0" smtClean="0">
                <a:latin typeface="Calibri"/>
                <a:cs typeface="Calibri"/>
              </a:rPr>
              <a:t>f op</a:t>
            </a:r>
            <a:r>
              <a:rPr sz="3900" spc="-9" baseline="3150" dirty="0" smtClean="0">
                <a:latin typeface="Calibri"/>
                <a:cs typeface="Calibri"/>
              </a:rPr>
              <a:t>e</a:t>
            </a:r>
            <a:r>
              <a:rPr sz="3900" spc="-44" baseline="3150" dirty="0" smtClean="0">
                <a:latin typeface="Calibri"/>
                <a:cs typeface="Calibri"/>
              </a:rPr>
              <a:t>r</a:t>
            </a:r>
            <a:r>
              <a:rPr sz="3900" spc="-25" baseline="3150" dirty="0" smtClean="0">
                <a:latin typeface="Calibri"/>
                <a:cs typeface="Calibri"/>
              </a:rPr>
              <a:t>a</a:t>
            </a:r>
            <a:r>
              <a:rPr sz="3900" spc="0" baseline="3150" dirty="0" smtClean="0">
                <a:latin typeface="Calibri"/>
                <a:cs typeface="Calibri"/>
              </a:rPr>
              <a:t>tions</a:t>
            </a:r>
            <a:r>
              <a:rPr sz="3900" spc="-25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f</a:t>
            </a:r>
            <a:r>
              <a:rPr sz="3900" spc="-34" baseline="3150" dirty="0" smtClean="0">
                <a:latin typeface="Calibri"/>
                <a:cs typeface="Calibri"/>
              </a:rPr>
              <a:t>r</a:t>
            </a:r>
            <a:r>
              <a:rPr sz="3900" spc="0" baseline="3150" dirty="0" smtClean="0">
                <a:latin typeface="Calibri"/>
                <a:cs typeface="Calibri"/>
              </a:rPr>
              <a:t>om</a:t>
            </a:r>
            <a:r>
              <a:rPr sz="3900" spc="-9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user po</a:t>
            </a:r>
            <a:r>
              <a:rPr sz="3900" b="1" spc="-4" baseline="3150" dirty="0" smtClean="0">
                <a:latin typeface="Calibri"/>
                <a:cs typeface="Calibri"/>
              </a:rPr>
              <a:t>i</a:t>
            </a:r>
            <a:r>
              <a:rPr sz="3900" b="1" spc="-29" baseline="3150" dirty="0" smtClean="0">
                <a:latin typeface="Calibri"/>
                <a:cs typeface="Calibri"/>
              </a:rPr>
              <a:t>n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r>
              <a:rPr sz="3900" b="1" spc="9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of vi</a:t>
            </a:r>
            <a:r>
              <a:rPr sz="3900" b="1" spc="-19" baseline="3150" dirty="0" smtClean="0">
                <a:latin typeface="Calibri"/>
                <a:cs typeface="Calibri"/>
              </a:rPr>
              <a:t>e</a:t>
            </a:r>
            <a:r>
              <a:rPr sz="3900" b="1" spc="0" baseline="3150" dirty="0" smtClean="0">
                <a:latin typeface="Calibri"/>
                <a:cs typeface="Calibri"/>
              </a:rPr>
              <a:t>w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2810"/>
              </a:lnSpc>
              <a:spcBef>
                <a:spcPts val="484"/>
              </a:spcBef>
            </a:pPr>
            <a:r>
              <a:rPr sz="2600" spc="4" dirty="0" smtClean="0">
                <a:latin typeface="Calibri"/>
                <a:cs typeface="Calibri"/>
              </a:rPr>
              <a:t>M</a:t>
            </a:r>
            <a:r>
              <a:rPr sz="2600" spc="-9" dirty="0" smtClean="0">
                <a:latin typeface="Calibri"/>
                <a:cs typeface="Calibri"/>
              </a:rPr>
              <a:t>e</a:t>
            </a:r>
            <a:r>
              <a:rPr sz="2600" spc="-19" dirty="0" smtClean="0">
                <a:latin typeface="Calibri"/>
                <a:cs typeface="Calibri"/>
              </a:rPr>
              <a:t>n</a:t>
            </a:r>
            <a:r>
              <a:rPr sz="2600" spc="0" dirty="0" smtClean="0">
                <a:latin typeface="Calibri"/>
                <a:cs typeface="Calibri"/>
              </a:rPr>
              <a:t>t</a:t>
            </a:r>
            <a:r>
              <a:rPr sz="2600" spc="9" dirty="0" smtClean="0">
                <a:latin typeface="Calibri"/>
                <a:cs typeface="Calibri"/>
              </a:rPr>
              <a:t>i</a:t>
            </a:r>
            <a:r>
              <a:rPr sz="2600" spc="0" dirty="0" smtClean="0">
                <a:latin typeface="Calibri"/>
                <a:cs typeface="Calibri"/>
              </a:rPr>
              <a:t>ons</a:t>
            </a:r>
            <a:r>
              <a:rPr sz="2600" spc="317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only</a:t>
            </a:r>
            <a:r>
              <a:rPr sz="2600" spc="332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wh</a:t>
            </a:r>
            <a:r>
              <a:rPr sz="2600" spc="-19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t</a:t>
            </a:r>
            <a:r>
              <a:rPr sz="2600" spc="337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ope</a:t>
            </a:r>
            <a:r>
              <a:rPr sz="2600" spc="-50" dirty="0" smtClean="0">
                <a:latin typeface="Calibri"/>
                <a:cs typeface="Calibri"/>
              </a:rPr>
              <a:t>r</a:t>
            </a:r>
            <a:r>
              <a:rPr sz="2600" spc="-25" dirty="0" smtClean="0">
                <a:latin typeface="Calibri"/>
                <a:cs typeface="Calibri"/>
              </a:rPr>
              <a:t>a</a:t>
            </a:r>
            <a:r>
              <a:rPr sz="2600" spc="0" dirty="0" smtClean="0">
                <a:latin typeface="Calibri"/>
                <a:cs typeface="Calibri"/>
              </a:rPr>
              <a:t>tions</a:t>
            </a:r>
            <a:r>
              <a:rPr sz="2600" spc="327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a</a:t>
            </a:r>
            <a:r>
              <a:rPr sz="2600" spc="-29" dirty="0" smtClean="0">
                <a:latin typeface="Calibri"/>
                <a:cs typeface="Calibri"/>
              </a:rPr>
              <a:t>r</a:t>
            </a:r>
            <a:r>
              <a:rPr sz="2600" spc="0" dirty="0" smtClean="0">
                <a:latin typeface="Calibri"/>
                <a:cs typeface="Calibri"/>
              </a:rPr>
              <a:t>e</a:t>
            </a:r>
            <a:r>
              <a:rPr sz="2600" spc="337" dirty="0" smtClean="0">
                <a:latin typeface="Calibri"/>
                <a:cs typeface="Calibri"/>
              </a:rPr>
              <a:t> </a:t>
            </a:r>
            <a:r>
              <a:rPr sz="2600" spc="-19" dirty="0" smtClean="0">
                <a:latin typeface="Calibri"/>
                <a:cs typeface="Calibri"/>
              </a:rPr>
              <a:t>t</a:t>
            </a:r>
            <a:r>
              <a:rPr sz="2600" spc="0" dirty="0" smtClean="0">
                <a:latin typeface="Calibri"/>
                <a:cs typeface="Calibri"/>
              </a:rPr>
              <a:t>o</a:t>
            </a:r>
            <a:r>
              <a:rPr sz="2600" spc="332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be</a:t>
            </a:r>
            <a:r>
              <a:rPr sz="2600" spc="322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per</a:t>
            </a:r>
            <a:r>
              <a:rPr sz="2600" spc="-59" dirty="0" smtClean="0">
                <a:latin typeface="Calibri"/>
                <a:cs typeface="Calibri"/>
              </a:rPr>
              <a:t>f</a:t>
            </a:r>
            <a:r>
              <a:rPr sz="2600" spc="0" dirty="0" smtClean="0">
                <a:latin typeface="Calibri"/>
                <a:cs typeface="Calibri"/>
              </a:rPr>
              <a:t>orm</a:t>
            </a:r>
            <a:r>
              <a:rPr sz="2600" spc="-14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d</a:t>
            </a:r>
            <a:r>
              <a:rPr sz="2600" spc="327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but not h</a:t>
            </a:r>
            <a:r>
              <a:rPr sz="2600" spc="-19" dirty="0" smtClean="0">
                <a:latin typeface="Calibri"/>
                <a:cs typeface="Calibri"/>
              </a:rPr>
              <a:t>o</a:t>
            </a:r>
            <a:r>
              <a:rPr sz="2600" spc="0" dirty="0" smtClean="0">
                <a:latin typeface="Calibri"/>
                <a:cs typeface="Calibri"/>
              </a:rPr>
              <a:t>w th</a:t>
            </a:r>
            <a:r>
              <a:rPr sz="2600" spc="-9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y</a:t>
            </a:r>
            <a:r>
              <a:rPr sz="2600" spc="-14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will</a:t>
            </a:r>
            <a:r>
              <a:rPr sz="2600" spc="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be</a:t>
            </a:r>
            <a:r>
              <a:rPr sz="2600" spc="-9" dirty="0" smtClean="0">
                <a:latin typeface="Calibri"/>
                <a:cs typeface="Calibri"/>
              </a:rPr>
              <a:t> </a:t>
            </a:r>
            <a:r>
              <a:rPr sz="2600" spc="0" dirty="0" smtClean="0">
                <a:latin typeface="Calibri"/>
                <a:cs typeface="Calibri"/>
              </a:rPr>
              <a:t>impleme</a:t>
            </a:r>
            <a:r>
              <a:rPr sz="2600" spc="-25" dirty="0" smtClean="0">
                <a:latin typeface="Calibri"/>
                <a:cs typeface="Calibri"/>
              </a:rPr>
              <a:t>n</a:t>
            </a:r>
            <a:r>
              <a:rPr sz="2600" spc="-19" dirty="0" smtClean="0">
                <a:latin typeface="Calibri"/>
                <a:cs typeface="Calibri"/>
              </a:rPr>
              <a:t>t</a:t>
            </a:r>
            <a:r>
              <a:rPr sz="2600" spc="-9" dirty="0" smtClean="0">
                <a:latin typeface="Calibri"/>
                <a:cs typeface="Calibri"/>
              </a:rPr>
              <a:t>e</a:t>
            </a:r>
            <a:r>
              <a:rPr sz="2600" spc="0" dirty="0" smtClean="0">
                <a:latin typeface="Calibri"/>
                <a:cs typeface="Calibri"/>
              </a:rPr>
              <a:t>d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2199505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2991985"/>
            <a:ext cx="190753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8840" y="3011931"/>
            <a:ext cx="6163507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Thus,</a:t>
            </a:r>
            <a:r>
              <a:rPr sz="3900" spc="134" baseline="3150" dirty="0" smtClean="0">
                <a:latin typeface="Calibri"/>
                <a:cs typeface="Calibri"/>
              </a:rPr>
              <a:t> </a:t>
            </a:r>
            <a:r>
              <a:rPr sz="3900" spc="0" baseline="3150" dirty="0" smtClean="0">
                <a:latin typeface="Calibri"/>
                <a:cs typeface="Calibri"/>
              </a:rPr>
              <a:t>A</a:t>
            </a:r>
            <a:r>
              <a:rPr sz="3900" spc="-25" baseline="3150" dirty="0" smtClean="0">
                <a:latin typeface="Calibri"/>
                <a:cs typeface="Calibri"/>
              </a:rPr>
              <a:t>D</a:t>
            </a:r>
            <a:r>
              <a:rPr sz="3900" spc="0" baseline="3150" dirty="0" smtClean="0">
                <a:latin typeface="Calibri"/>
                <a:cs typeface="Calibri"/>
              </a:rPr>
              <a:t>T</a:t>
            </a:r>
            <a:r>
              <a:rPr sz="3900" spc="159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i</a:t>
            </a:r>
            <a:r>
              <a:rPr sz="3900" spc="0" baseline="3150" dirty="0" smtClean="0">
                <a:latin typeface="Calibri"/>
                <a:cs typeface="Calibri"/>
              </a:rPr>
              <a:t>s</a:t>
            </a:r>
            <a:r>
              <a:rPr sz="3900" spc="169" baseline="3150" dirty="0" smtClean="0">
                <a:latin typeface="Calibri"/>
                <a:cs typeface="Calibri"/>
              </a:rPr>
              <a:t> </a:t>
            </a:r>
            <a:r>
              <a:rPr sz="3900" spc="-9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he</a:t>
            </a:r>
            <a:r>
              <a:rPr sz="3900" spc="159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specifi</a:t>
            </a:r>
            <a:r>
              <a:rPr sz="3900" b="1" spc="-14" baseline="3150" dirty="0" smtClean="0">
                <a:latin typeface="Calibri"/>
                <a:cs typeface="Calibri"/>
              </a:rPr>
              <a:t>c</a:t>
            </a:r>
            <a:r>
              <a:rPr sz="3900" b="1" spc="-25" baseline="3150" dirty="0" smtClean="0">
                <a:latin typeface="Calibri"/>
                <a:cs typeface="Calibri"/>
              </a:rPr>
              <a:t>a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r>
              <a:rPr sz="3900" b="1" spc="-4" baseline="3150" dirty="0" smtClean="0">
                <a:latin typeface="Calibri"/>
                <a:cs typeface="Calibri"/>
              </a:rPr>
              <a:t>i</a:t>
            </a:r>
            <a:r>
              <a:rPr sz="3900" b="1" spc="0" baseline="3150" dirty="0" smtClean="0">
                <a:latin typeface="Calibri"/>
                <a:cs typeface="Calibri"/>
              </a:rPr>
              <a:t>on</a:t>
            </a:r>
            <a:r>
              <a:rPr sz="3900" b="1" spc="164" baseline="3150" dirty="0" smtClean="0">
                <a:latin typeface="Calibri"/>
                <a:cs typeface="Calibri"/>
              </a:rPr>
              <a:t> </a:t>
            </a:r>
            <a:r>
              <a:rPr sz="3900" b="1" spc="4" baseline="3150" dirty="0" smtClean="0">
                <a:latin typeface="Calibri"/>
                <a:cs typeface="Calibri"/>
              </a:rPr>
              <a:t>o</a:t>
            </a:r>
            <a:r>
              <a:rPr sz="3900" b="1" spc="0" baseline="3150" dirty="0" smtClean="0">
                <a:latin typeface="Calibri"/>
                <a:cs typeface="Calibri"/>
              </a:rPr>
              <a:t>f</a:t>
            </a:r>
            <a:r>
              <a:rPr sz="3900" b="1" spc="159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a</a:t>
            </a:r>
            <a:r>
              <a:rPr sz="3900" b="1" spc="164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d</a:t>
            </a:r>
            <a:r>
              <a:rPr sz="3900" b="1" spc="-29" baseline="3150" dirty="0" smtClean="0">
                <a:latin typeface="Calibri"/>
                <a:cs typeface="Calibri"/>
              </a:rPr>
              <a:t>at</a:t>
            </a:r>
            <a:r>
              <a:rPr sz="3900" b="1" spc="0" baseline="3150" dirty="0" smtClean="0">
                <a:latin typeface="Calibri"/>
                <a:cs typeface="Calibri"/>
              </a:rPr>
              <a:t>a</a:t>
            </a:r>
            <a:r>
              <a:rPr sz="3900" b="1" spc="169" baseline="3150" dirty="0" smtClean="0">
                <a:latin typeface="Calibri"/>
                <a:cs typeface="Calibri"/>
              </a:rPr>
              <a:t> 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r>
              <a:rPr sz="3900" b="1" spc="9" baseline="3150" dirty="0" smtClean="0">
                <a:latin typeface="Calibri"/>
                <a:cs typeface="Calibri"/>
              </a:rPr>
              <a:t>y</a:t>
            </a:r>
            <a:r>
              <a:rPr sz="3900" b="1" spc="0" baseline="3150" dirty="0" smtClean="0">
                <a:latin typeface="Calibri"/>
                <a:cs typeface="Calibri"/>
              </a:rPr>
              <a:t>pe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4121" y="3011931"/>
            <a:ext cx="922701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wi</a:t>
            </a:r>
            <a:r>
              <a:rPr sz="3900" spc="9" baseline="3150" dirty="0" smtClean="0">
                <a:latin typeface="Calibri"/>
                <a:cs typeface="Calibri"/>
              </a:rPr>
              <a:t>t</a:t>
            </a:r>
            <a:r>
              <a:rPr sz="3900" spc="0" baseline="3150" dirty="0" smtClean="0">
                <a:latin typeface="Calibri"/>
                <a:cs typeface="Calibri"/>
              </a:rPr>
              <a:t>hin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06333" y="3011931"/>
            <a:ext cx="805063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0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so</a:t>
            </a:r>
            <a:r>
              <a:rPr sz="3900" spc="-19" baseline="3150" dirty="0" smtClean="0">
                <a:latin typeface="Calibri"/>
                <a:cs typeface="Calibri"/>
              </a:rPr>
              <a:t>m</a:t>
            </a:r>
            <a:r>
              <a:rPr sz="3900" spc="0" baseline="3150" dirty="0" smtClean="0">
                <a:latin typeface="Calibri"/>
                <a:cs typeface="Calibri"/>
              </a:rPr>
              <a:t>e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3368319"/>
            <a:ext cx="137264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spc="0" baseline="3150" dirty="0" smtClean="0">
                <a:latin typeface="Calibri"/>
                <a:cs typeface="Calibri"/>
              </a:rPr>
              <a:t>langu</a:t>
            </a:r>
            <a:r>
              <a:rPr sz="3900" spc="9" baseline="3150" dirty="0" smtClean="0">
                <a:latin typeface="Calibri"/>
                <a:cs typeface="Calibri"/>
              </a:rPr>
              <a:t>a</a:t>
            </a:r>
            <a:r>
              <a:rPr sz="3900" spc="-25" baseline="3150" dirty="0" smtClean="0">
                <a:latin typeface="Calibri"/>
                <a:cs typeface="Calibri"/>
              </a:rPr>
              <a:t>g</a:t>
            </a:r>
            <a:r>
              <a:rPr sz="3900" spc="0" baseline="3150" dirty="0" smtClean="0">
                <a:latin typeface="Calibri"/>
                <a:cs typeface="Calibri"/>
              </a:rPr>
              <a:t>e,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47646" y="3368319"/>
            <a:ext cx="182666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b="1" spc="0" baseline="3150" dirty="0" smtClean="0">
                <a:latin typeface="Calibri"/>
                <a:cs typeface="Calibri"/>
              </a:rPr>
              <a:t>i</a:t>
            </a:r>
            <a:r>
              <a:rPr sz="3900" b="1" spc="-9" baseline="3150" dirty="0" smtClean="0">
                <a:latin typeface="Calibri"/>
                <a:cs typeface="Calibri"/>
              </a:rPr>
              <a:t>n</a:t>
            </a:r>
            <a:r>
              <a:rPr sz="3900" b="1" spc="0" baseline="3150" dirty="0" smtClean="0">
                <a:latin typeface="Calibri"/>
                <a:cs typeface="Calibri"/>
              </a:rPr>
              <a:t>d</a:t>
            </a:r>
            <a:r>
              <a:rPr sz="3900" b="1" spc="-9" baseline="3150" dirty="0" smtClean="0">
                <a:latin typeface="Calibri"/>
                <a:cs typeface="Calibri"/>
              </a:rPr>
              <a:t>e</a:t>
            </a:r>
            <a:r>
              <a:rPr sz="3900" b="1" spc="0" baseline="3150" dirty="0" smtClean="0">
                <a:latin typeface="Calibri"/>
                <a:cs typeface="Calibri"/>
              </a:rPr>
              <a:t>p</a:t>
            </a:r>
            <a:r>
              <a:rPr sz="3900" b="1" spc="-9" baseline="3150" dirty="0" smtClean="0">
                <a:latin typeface="Calibri"/>
                <a:cs typeface="Calibri"/>
              </a:rPr>
              <a:t>e</a:t>
            </a:r>
            <a:r>
              <a:rPr sz="3900" b="1" spc="0" baseline="3150" dirty="0" smtClean="0">
                <a:latin typeface="Calibri"/>
                <a:cs typeface="Calibri"/>
              </a:rPr>
              <a:t>n</a:t>
            </a:r>
            <a:r>
              <a:rPr sz="3900" b="1" spc="-14" baseline="3150" dirty="0" smtClean="0">
                <a:latin typeface="Calibri"/>
                <a:cs typeface="Calibri"/>
              </a:rPr>
              <a:t>d</a:t>
            </a:r>
            <a:r>
              <a:rPr sz="3900" b="1" spc="0" baseline="3150" dirty="0" smtClean="0">
                <a:latin typeface="Calibri"/>
                <a:cs typeface="Calibri"/>
              </a:rPr>
              <a:t>e</a:t>
            </a:r>
            <a:r>
              <a:rPr sz="3900" b="1" spc="-34" baseline="3150" dirty="0" smtClean="0">
                <a:latin typeface="Calibri"/>
                <a:cs typeface="Calibri"/>
              </a:rPr>
              <a:t>n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1399" y="3368319"/>
            <a:ext cx="35818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b="1" spc="0" baseline="3150" dirty="0" smtClean="0">
                <a:latin typeface="Calibri"/>
                <a:cs typeface="Calibri"/>
              </a:rPr>
              <a:t>of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39539" y="3368319"/>
            <a:ext cx="2280331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55"/>
              </a:lnSpc>
              <a:spcBef>
                <a:spcPts val="137"/>
              </a:spcBef>
            </a:pPr>
            <a:r>
              <a:rPr sz="3900" b="1" spc="0" baseline="3150" dirty="0" smtClean="0">
                <a:latin typeface="Calibri"/>
                <a:cs typeface="Calibri"/>
              </a:rPr>
              <a:t>imp</a:t>
            </a:r>
            <a:r>
              <a:rPr sz="3900" b="1" spc="-9" baseline="3150" dirty="0" smtClean="0">
                <a:latin typeface="Calibri"/>
                <a:cs typeface="Calibri"/>
              </a:rPr>
              <a:t>l</a:t>
            </a:r>
            <a:r>
              <a:rPr sz="3900" b="1" spc="0" baseline="3150" dirty="0" smtClean="0">
                <a:latin typeface="Calibri"/>
                <a:cs typeface="Calibri"/>
              </a:rPr>
              <a:t>eme</a:t>
            </a:r>
            <a:r>
              <a:rPr sz="3900" b="1" spc="-34" baseline="3150" dirty="0" smtClean="0">
                <a:latin typeface="Calibri"/>
                <a:cs typeface="Calibri"/>
              </a:rPr>
              <a:t>n</a:t>
            </a:r>
            <a:r>
              <a:rPr sz="3900" b="1" spc="-29" baseline="3150" dirty="0" smtClean="0">
                <a:latin typeface="Calibri"/>
                <a:cs typeface="Calibri"/>
              </a:rPr>
              <a:t>ta</a:t>
            </a:r>
            <a:r>
              <a:rPr sz="3900" b="1" spc="0" baseline="3150" dirty="0" smtClean="0">
                <a:latin typeface="Calibri"/>
                <a:cs typeface="Calibri"/>
              </a:rPr>
              <a:t>t</a:t>
            </a:r>
            <a:r>
              <a:rPr sz="3900" b="1" spc="-9" baseline="3150" dirty="0" smtClean="0">
                <a:latin typeface="Calibri"/>
                <a:cs typeface="Calibri"/>
              </a:rPr>
              <a:t>i</a:t>
            </a:r>
            <a:r>
              <a:rPr sz="3900" b="1" spc="0" baseline="3150" dirty="0" smtClean="0">
                <a:latin typeface="Calibri"/>
                <a:cs typeface="Calibri"/>
              </a:rPr>
              <a:t>on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 txBox="1"/>
          <p:nvPr/>
        </p:nvSpPr>
        <p:spPr>
          <a:xfrm>
            <a:off x="535940" y="623824"/>
            <a:ext cx="5437213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–</a:t>
            </a:r>
            <a:r>
              <a:rPr sz="6000" b="1" spc="-19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19" baseline="3413" dirty="0" smtClean="0">
                <a:latin typeface="Calibri"/>
                <a:cs typeface="Calibri"/>
              </a:rPr>
              <a:t>b</a:t>
            </a:r>
            <a:r>
              <a:rPr sz="6000" b="1" spc="-50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r>
              <a:rPr sz="6000" b="1" spc="-94" baseline="3413" dirty="0" smtClean="0">
                <a:latin typeface="Calibri"/>
                <a:cs typeface="Calibri"/>
              </a:rPr>
              <a:t>r</a:t>
            </a:r>
            <a:r>
              <a:rPr sz="6000" b="1" spc="0" baseline="3413" dirty="0" smtClean="0">
                <a:latin typeface="Calibri"/>
                <a:cs typeface="Calibri"/>
              </a:rPr>
              <a:t>act</a:t>
            </a:r>
            <a:r>
              <a:rPr sz="6000" b="1" spc="24" baseline="3413" dirty="0" smtClean="0">
                <a:latin typeface="Calibri"/>
                <a:cs typeface="Calibri"/>
              </a:rPr>
              <a:t> </a:t>
            </a:r>
            <a:r>
              <a:rPr sz="6000" b="1" spc="0" baseline="3413" dirty="0" smtClean="0">
                <a:latin typeface="Calibri"/>
                <a:cs typeface="Calibri"/>
              </a:rPr>
              <a:t>D</a:t>
            </a:r>
            <a:r>
              <a:rPr sz="6000" b="1" spc="-39" baseline="3413" dirty="0" smtClean="0">
                <a:latin typeface="Calibri"/>
                <a:cs typeface="Calibri"/>
              </a:rPr>
              <a:t>a</a:t>
            </a:r>
            <a:r>
              <a:rPr sz="6000" b="1" spc="-44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a</a:t>
            </a:r>
            <a:r>
              <a:rPr sz="6000" b="1" spc="-34" baseline="3413" dirty="0" smtClean="0">
                <a:latin typeface="Calibri"/>
                <a:cs typeface="Calibri"/>
              </a:rPr>
              <a:t> </a:t>
            </a:r>
            <a:r>
              <a:rPr sz="6000" b="1" spc="-119" baseline="3413" dirty="0" smtClean="0">
                <a:latin typeface="Calibri"/>
                <a:cs typeface="Calibri"/>
              </a:rPr>
              <a:t>T</a:t>
            </a:r>
            <a:r>
              <a:rPr sz="6000" b="1" spc="0" baseline="3413" dirty="0" smtClean="0">
                <a:latin typeface="Calibri"/>
                <a:cs typeface="Calibri"/>
              </a:rPr>
              <a:t>ype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35940" y="1699158"/>
            <a:ext cx="560533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4" baseline="2925" dirty="0" smtClean="0">
                <a:latin typeface="Calibri"/>
                <a:cs typeface="Calibri"/>
              </a:rPr>
              <a:t>x</a:t>
            </a:r>
            <a:r>
              <a:rPr sz="4200" spc="0" baseline="2925" dirty="0" smtClean="0">
                <a:latin typeface="Calibri"/>
                <a:cs typeface="Calibri"/>
              </a:rPr>
              <a:t>amp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10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– Li</a:t>
            </a:r>
            <a:r>
              <a:rPr sz="4200" spc="-4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9" baseline="2925" dirty="0" smtClean="0">
                <a:latin typeface="Calibri"/>
                <a:cs typeface="Calibri"/>
              </a:rPr>
              <a:t>D</a:t>
            </a:r>
            <a:r>
              <a:rPr sz="4200" spc="-28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3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ack</a:t>
            </a:r>
            <a:r>
              <a:rPr sz="4200" spc="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9" baseline="2925" dirty="0" smtClean="0">
                <a:latin typeface="Calibri"/>
                <a:cs typeface="Calibri"/>
              </a:rPr>
              <a:t>D</a:t>
            </a:r>
            <a:r>
              <a:rPr sz="4200" spc="-28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2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Que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144463" y="1699158"/>
            <a:ext cx="142523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9" baseline="2925" dirty="0" smtClean="0">
                <a:latin typeface="Calibri"/>
                <a:cs typeface="Calibri"/>
              </a:rPr>
              <a:t>D</a:t>
            </a:r>
            <a:r>
              <a:rPr sz="4200" spc="-28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,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e</a:t>
            </a:r>
            <a:r>
              <a:rPr sz="4200" spc="-34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c.,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2126488"/>
            <a:ext cx="8894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Some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26865" y="2126488"/>
            <a:ext cx="162477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ope</a:t>
            </a:r>
            <a:r>
              <a:rPr sz="4200" spc="-59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tio</a:t>
            </a:r>
            <a:r>
              <a:rPr sz="4200" spc="-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57803" y="2126488"/>
            <a:ext cx="133021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on</a:t>
            </a:r>
            <a:r>
              <a:rPr sz="4200" spc="-2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these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92594" y="2126488"/>
            <a:ext cx="67071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67269" y="2126488"/>
            <a:ext cx="63975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2140" y="2918968"/>
            <a:ext cx="607293" cy="16394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6312" algn="r">
              <a:lnSpc>
                <a:spcPts val="2950"/>
              </a:lnSpc>
              <a:spcBef>
                <a:spcPts val="147"/>
              </a:spcBef>
            </a:pPr>
            <a:r>
              <a:rPr sz="4200" baseline="2925" dirty="0" smtClean="0">
                <a:latin typeface="Calibri"/>
                <a:cs typeface="Calibri"/>
              </a:rPr>
              <a:t>Li</a:t>
            </a:r>
            <a:r>
              <a:rPr sz="4200" spc="-3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t:</a:t>
            </a:r>
            <a:endParaRPr sz="2800">
              <a:latin typeface="Calibri"/>
              <a:cs typeface="Calibri"/>
            </a:endParaRPr>
          </a:p>
          <a:p>
            <a:pPr marR="12700" algn="r">
              <a:lnSpc>
                <a:spcPts val="3200"/>
              </a:lnSpc>
              <a:spcBef>
                <a:spcPts val="12"/>
              </a:spcBef>
            </a:pPr>
            <a:r>
              <a:rPr sz="4200" spc="0" baseline="-1035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R="12806" algn="r">
              <a:lnSpc>
                <a:spcPct val="95825"/>
              </a:lnSpc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R="12806" algn="r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79775" y="2918968"/>
            <a:ext cx="93378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S</a:t>
            </a:r>
            <a:r>
              <a:rPr sz="4200" spc="-3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9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k: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51829" y="2918968"/>
            <a:ext cx="113908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Queue: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36975" y="3324023"/>
            <a:ext cx="203098" cy="16611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09029" y="3324023"/>
            <a:ext cx="203098" cy="16611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73810" y="3345459"/>
            <a:ext cx="1359164" cy="12344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</a:t>
            </a:r>
            <a:r>
              <a:rPr sz="4200" spc="-14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se</a:t>
            </a:r>
            <a:r>
              <a:rPr sz="4200" spc="-4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t(x)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de</a:t>
            </a:r>
            <a:r>
              <a:rPr sz="4200" spc="-9" baseline="1950" dirty="0" smtClean="0">
                <a:latin typeface="Calibri"/>
                <a:cs typeface="Calibri"/>
              </a:rPr>
              <a:t>le</a:t>
            </a:r>
            <a:r>
              <a:rPr sz="4200" spc="-25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e(x)</a:t>
            </a:r>
            <a:endParaRPr sz="2800">
              <a:latin typeface="Calibri"/>
              <a:cs typeface="Calibri"/>
            </a:endParaRPr>
          </a:p>
          <a:p>
            <a:pPr marL="12700" marR="53263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fi</a:t>
            </a:r>
            <a:r>
              <a:rPr sz="4200" spc="-9" baseline="1950" dirty="0" smtClean="0">
                <a:latin typeface="Calibri"/>
                <a:cs typeface="Calibri"/>
              </a:rPr>
              <a:t>n</a:t>
            </a:r>
            <a:r>
              <a:rPr sz="4200" spc="0" baseline="1950" dirty="0" smtClean="0">
                <a:latin typeface="Calibri"/>
                <a:cs typeface="Calibri"/>
              </a:rPr>
              <a:t>d(x)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41191" y="3345459"/>
            <a:ext cx="843240" cy="8076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P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sh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20"/>
              </a:spcBef>
            </a:pPr>
            <a:r>
              <a:rPr sz="4200" spc="-64" baseline="1950" dirty="0" smtClean="0">
                <a:latin typeface="Calibri"/>
                <a:cs typeface="Calibri"/>
              </a:rPr>
              <a:t>P</a:t>
            </a:r>
            <a:r>
              <a:rPr sz="4200" spc="0" baseline="1950" dirty="0" smtClean="0">
                <a:latin typeface="Calibri"/>
                <a:cs typeface="Calibri"/>
              </a:rPr>
              <a:t>op()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1286" y="3345459"/>
            <a:ext cx="44816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(x)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13245" y="3345459"/>
            <a:ext cx="1569719" cy="16611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en</a:t>
            </a:r>
            <a:r>
              <a:rPr sz="4200" spc="-9" baseline="2925" dirty="0" smtClean="0">
                <a:latin typeface="Calibri"/>
                <a:cs typeface="Calibri"/>
              </a:rPr>
              <a:t>q</a:t>
            </a:r>
            <a:r>
              <a:rPr sz="4200" spc="0" baseline="2925" dirty="0" smtClean="0">
                <a:latin typeface="Calibri"/>
                <a:cs typeface="Calibri"/>
              </a:rPr>
              <a:t>ue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4" baseline="2925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  <a:p>
            <a:pPr marL="12700" marR="45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deq</a:t>
            </a:r>
            <a:r>
              <a:rPr sz="4200" spc="-14" baseline="1950" dirty="0" smtClean="0">
                <a:latin typeface="Calibri"/>
                <a:cs typeface="Calibri"/>
              </a:rPr>
              <a:t>u</a:t>
            </a:r>
            <a:r>
              <a:rPr sz="4200" spc="0" baseline="1950" dirty="0" smtClean="0">
                <a:latin typeface="Calibri"/>
                <a:cs typeface="Calibri"/>
              </a:rPr>
              <a:t>eue</a:t>
            </a:r>
            <a:r>
              <a:rPr sz="4200" spc="4" baseline="1950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  <a:p>
            <a:pPr marL="12700" marR="53308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isF</a:t>
            </a:r>
            <a:r>
              <a:rPr sz="4200" spc="-9" baseline="1950" dirty="0" smtClean="0">
                <a:latin typeface="Calibri"/>
                <a:cs typeface="Calibri"/>
              </a:rPr>
              <a:t>u</a:t>
            </a:r>
            <a:r>
              <a:rPr sz="4200" spc="0" baseline="1950" dirty="0" smtClean="0">
                <a:latin typeface="Calibri"/>
                <a:cs typeface="Calibri"/>
              </a:rPr>
              <a:t>l</a:t>
            </a:r>
            <a:r>
              <a:rPr sz="4200" spc="-9" baseline="1950" dirty="0" smtClean="0">
                <a:latin typeface="Calibri"/>
                <a:cs typeface="Calibri"/>
              </a:rPr>
              <a:t>l</a:t>
            </a:r>
            <a:r>
              <a:rPr sz="4200" spc="4" baseline="1950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  <a:p>
            <a:pPr marL="12700" marR="53308">
              <a:lnSpc>
                <a:spcPts val="3360"/>
              </a:lnSpc>
            </a:pPr>
            <a:r>
              <a:rPr sz="4200" spc="0" baseline="1950" dirty="0" smtClean="0">
                <a:latin typeface="Calibri"/>
                <a:cs typeface="Calibri"/>
              </a:rPr>
              <a:t>isEm</a:t>
            </a:r>
            <a:r>
              <a:rPr sz="4200" spc="-19" baseline="1950" dirty="0" smtClean="0">
                <a:latin typeface="Calibri"/>
                <a:cs typeface="Calibri"/>
              </a:rPr>
              <a:t>p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-4" baseline="1950" dirty="0" smtClean="0">
                <a:latin typeface="Calibri"/>
                <a:cs typeface="Calibri"/>
              </a:rPr>
              <a:t>y</a:t>
            </a:r>
            <a:r>
              <a:rPr sz="4200" spc="4" baseline="1950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1191" y="4199382"/>
            <a:ext cx="1435435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isF</a:t>
            </a:r>
            <a:r>
              <a:rPr sz="4200" spc="-9" baseline="2925" dirty="0" smtClean="0">
                <a:latin typeface="Calibri"/>
                <a:cs typeface="Calibri"/>
              </a:rPr>
              <a:t>u</a:t>
            </a:r>
            <a:r>
              <a:rPr sz="4200" spc="0" baseline="2925" dirty="0" smtClean="0">
                <a:latin typeface="Calibri"/>
                <a:cs typeface="Calibri"/>
              </a:rPr>
              <a:t>l</a:t>
            </a:r>
            <a:r>
              <a:rPr sz="4200" spc="-9" baseline="2925" dirty="0" smtClean="0">
                <a:latin typeface="Calibri"/>
                <a:cs typeface="Calibri"/>
              </a:rPr>
              <a:t>l</a:t>
            </a:r>
            <a:r>
              <a:rPr sz="4200" spc="4" baseline="2925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20"/>
              </a:spcBef>
            </a:pPr>
            <a:r>
              <a:rPr sz="4200" spc="0" baseline="1950" dirty="0" smtClean="0">
                <a:latin typeface="Calibri"/>
                <a:cs typeface="Calibri"/>
              </a:rPr>
              <a:t>isEm</a:t>
            </a:r>
            <a:r>
              <a:rPr sz="4200" spc="-25" baseline="1950" dirty="0" smtClean="0">
                <a:latin typeface="Calibri"/>
                <a:cs typeface="Calibri"/>
              </a:rPr>
              <a:t>p</a:t>
            </a:r>
            <a:r>
              <a:rPr sz="4200" spc="0" baseline="1950" dirty="0" smtClean="0">
                <a:latin typeface="Calibri"/>
                <a:cs typeface="Calibri"/>
              </a:rPr>
              <a:t>t</a:t>
            </a:r>
            <a:r>
              <a:rPr sz="4200" spc="-4" baseline="1950" dirty="0" smtClean="0">
                <a:latin typeface="Calibri"/>
                <a:cs typeface="Calibri"/>
              </a:rPr>
              <a:t>y</a:t>
            </a:r>
            <a:r>
              <a:rPr sz="4200" spc="4" baseline="1950" dirty="0" smtClean="0">
                <a:latin typeface="Calibri"/>
                <a:cs typeface="Calibri"/>
              </a:rPr>
              <a:t>()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4114800" y="2286000"/>
            <a:ext cx="3800855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00200" y="3810000"/>
            <a:ext cx="2895600" cy="19095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5940" y="623824"/>
            <a:ext cx="180066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Li</a:t>
            </a:r>
            <a:r>
              <a:rPr sz="6000" b="1" spc="-39" baseline="3413" dirty="0" smtClean="0">
                <a:latin typeface="Calibri"/>
                <a:cs typeface="Calibri"/>
              </a:rPr>
              <a:t>s</a:t>
            </a:r>
            <a:r>
              <a:rPr sz="6000" b="1" spc="0" baseline="3413" dirty="0" smtClean="0">
                <a:latin typeface="Calibri"/>
                <a:cs typeface="Calibri"/>
              </a:rPr>
              <a:t>t A</a:t>
            </a:r>
            <a:r>
              <a:rPr sz="6000" b="1" spc="-54" baseline="3413" dirty="0" smtClean="0">
                <a:latin typeface="Calibri"/>
                <a:cs typeface="Calibri"/>
              </a:rPr>
              <a:t>D</a:t>
            </a:r>
            <a:r>
              <a:rPr sz="6000" b="1" spc="0" baseline="3413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1677722"/>
            <a:ext cx="2030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8840" y="1699158"/>
            <a:ext cx="227220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</a:t>
            </a:r>
            <a:r>
              <a:rPr sz="4200" spc="-3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1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34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29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c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8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be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54445" y="1699158"/>
            <a:ext cx="1836484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ep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ese</a:t>
            </a:r>
            <a:r>
              <a:rPr sz="4200" spc="-25" baseline="2925" dirty="0" smtClean="0">
                <a:latin typeface="Calibri"/>
                <a:cs typeface="Calibri"/>
              </a:rPr>
              <a:t>n</a:t>
            </a:r>
            <a:r>
              <a:rPr sz="4200" spc="-1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95756" y="1699158"/>
            <a:ext cx="34699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45466" y="1699158"/>
            <a:ext cx="63716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t</a:t>
            </a:r>
            <a:r>
              <a:rPr sz="4200" spc="-14" baseline="2925" dirty="0" smtClean="0">
                <a:latin typeface="Calibri"/>
                <a:cs typeface="Calibri"/>
              </a:rPr>
              <a:t>w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84115" y="1699158"/>
            <a:ext cx="78989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4" baseline="2925" dirty="0" smtClean="0">
                <a:latin typeface="Calibri"/>
                <a:cs typeface="Calibri"/>
              </a:rPr>
              <a:t>w</a:t>
            </a:r>
            <a:r>
              <a:rPr sz="4200" spc="-39" baseline="2925" dirty="0" smtClean="0">
                <a:latin typeface="Calibri"/>
                <a:cs typeface="Calibri"/>
              </a:rPr>
              <a:t>a</a:t>
            </a:r>
            <a:r>
              <a:rPr sz="4200" spc="-25" baseline="2925" dirty="0" smtClean="0">
                <a:latin typeface="Calibri"/>
                <a:cs typeface="Calibri"/>
              </a:rPr>
              <a:t>y</a:t>
            </a:r>
            <a:r>
              <a:rPr sz="4200" spc="0" baseline="2925" dirty="0" smtClean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444" y="2190414"/>
            <a:ext cx="276094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9906" y="2211831"/>
            <a:ext cx="1008986" cy="8925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Ar</a:t>
            </a:r>
            <a:r>
              <a:rPr sz="4200" spc="-64" baseline="2925" dirty="0" smtClean="0">
                <a:latin typeface="Calibri"/>
                <a:cs typeface="Calibri"/>
              </a:rPr>
              <a:t>r</a:t>
            </a:r>
            <a:r>
              <a:rPr sz="4200" spc="-39" baseline="2925" dirty="0" smtClean="0">
                <a:latin typeface="Calibri"/>
                <a:cs typeface="Calibri"/>
              </a:rPr>
              <a:t>a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Li</a:t>
            </a:r>
            <a:r>
              <a:rPr sz="2800" spc="-9" dirty="0" smtClean="0">
                <a:latin typeface="Calibri"/>
                <a:cs typeface="Calibri"/>
              </a:rPr>
              <a:t>n</a:t>
            </a:r>
            <a:r>
              <a:rPr sz="2800" spc="-84" dirty="0" smtClean="0">
                <a:latin typeface="Calibri"/>
                <a:cs typeface="Calibri"/>
              </a:rPr>
              <a:t>k</a:t>
            </a:r>
            <a:r>
              <a:rPr sz="2800" spc="0" dirty="0" smtClean="0">
                <a:latin typeface="Calibri"/>
                <a:cs typeface="Calibri"/>
              </a:rPr>
              <a:t>ed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91563" y="2723896"/>
            <a:ext cx="561930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Li</a:t>
            </a:r>
            <a:r>
              <a:rPr sz="4200" spc="-39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2628</Words>
  <Application>Microsoft Office PowerPoint</Application>
  <PresentationFormat>On-screen Show (4:3)</PresentationFormat>
  <Paragraphs>881</Paragraphs>
  <Slides>52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13</cp:revision>
  <dcterms:modified xsi:type="dcterms:W3CDTF">2022-08-17T08:52:11Z</dcterms:modified>
</cp:coreProperties>
</file>