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1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644652" y="1991867"/>
            <a:ext cx="10342626" cy="14287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11352" y="3896868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818001" y="2214473"/>
            <a:ext cx="4123575" cy="863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800"/>
              </a:lnSpc>
              <a:spcBef>
                <a:spcPts val="340"/>
              </a:spcBef>
            </a:pPr>
            <a:r>
              <a:rPr sz="9900" b="1" spc="0" baseline="3122" dirty="0" smtClean="0">
                <a:solidFill>
                  <a:srgbClr val="00AF50"/>
                </a:solidFill>
                <a:latin typeface="Bell MT"/>
                <a:cs typeface="Bell MT"/>
              </a:rPr>
              <a:t>HASHING</a:t>
            </a:r>
            <a:endParaRPr sz="6600">
              <a:latin typeface="Bell MT"/>
              <a:cs typeface="Bel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19800" y="4545999"/>
            <a:ext cx="4916713" cy="8911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020481" marR="1674975" algn="ctr">
              <a:lnSpc>
                <a:spcPts val="2965"/>
              </a:lnSpc>
              <a:spcBef>
                <a:spcPts val="148"/>
              </a:spcBef>
            </a:pPr>
            <a:endParaRPr sz="2800" dirty="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11352" y="3757168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bject 35"/>
          <p:cNvSpPr/>
          <p:nvPr/>
        </p:nvSpPr>
        <p:spPr>
          <a:xfrm>
            <a:off x="2581656" y="2159507"/>
            <a:ext cx="583692" cy="370332"/>
          </a:xfrm>
          <a:custGeom>
            <a:avLst/>
            <a:gdLst/>
            <a:ahLst/>
            <a:cxnLst/>
            <a:rect l="l" t="t" r="r" b="b"/>
            <a:pathLst>
              <a:path w="583692" h="370332">
                <a:moveTo>
                  <a:pt x="0" y="370332"/>
                </a:moveTo>
                <a:lnTo>
                  <a:pt x="583692" y="370332"/>
                </a:lnTo>
                <a:lnTo>
                  <a:pt x="583692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581656" y="2159507"/>
            <a:ext cx="583692" cy="370332"/>
          </a:xfrm>
          <a:custGeom>
            <a:avLst/>
            <a:gdLst/>
            <a:ahLst/>
            <a:cxnLst/>
            <a:rect l="l" t="t" r="r" b="b"/>
            <a:pathLst>
              <a:path w="583692" h="370332">
                <a:moveTo>
                  <a:pt x="0" y="370332"/>
                </a:moveTo>
                <a:lnTo>
                  <a:pt x="583692" y="370332"/>
                </a:lnTo>
                <a:lnTo>
                  <a:pt x="583692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526280" y="2159508"/>
            <a:ext cx="1181100" cy="646176"/>
          </a:xfrm>
          <a:custGeom>
            <a:avLst/>
            <a:gdLst/>
            <a:ahLst/>
            <a:cxnLst/>
            <a:rect l="l" t="t" r="r" b="b"/>
            <a:pathLst>
              <a:path w="1181100" h="646176">
                <a:moveTo>
                  <a:pt x="0" y="646176"/>
                </a:moveTo>
                <a:lnTo>
                  <a:pt x="1181100" y="646176"/>
                </a:lnTo>
                <a:lnTo>
                  <a:pt x="1181100" y="0"/>
                </a:lnTo>
                <a:lnTo>
                  <a:pt x="0" y="0"/>
                </a:lnTo>
                <a:lnTo>
                  <a:pt x="0" y="64617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526280" y="2159508"/>
            <a:ext cx="1181100" cy="646176"/>
          </a:xfrm>
          <a:custGeom>
            <a:avLst/>
            <a:gdLst/>
            <a:ahLst/>
            <a:cxnLst/>
            <a:rect l="l" t="t" r="r" b="b"/>
            <a:pathLst>
              <a:path w="1181100" h="646176">
                <a:moveTo>
                  <a:pt x="0" y="646176"/>
                </a:moveTo>
                <a:lnTo>
                  <a:pt x="1181100" y="646176"/>
                </a:lnTo>
                <a:lnTo>
                  <a:pt x="1181100" y="0"/>
                </a:lnTo>
                <a:lnTo>
                  <a:pt x="0" y="0"/>
                </a:lnTo>
                <a:lnTo>
                  <a:pt x="0" y="646176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850380" y="2159507"/>
            <a:ext cx="1181100" cy="370332"/>
          </a:xfrm>
          <a:custGeom>
            <a:avLst/>
            <a:gdLst/>
            <a:ahLst/>
            <a:cxnLst/>
            <a:rect l="l" t="t" r="r" b="b"/>
            <a:pathLst>
              <a:path w="1181100" h="370332">
                <a:moveTo>
                  <a:pt x="0" y="370332"/>
                </a:moveTo>
                <a:lnTo>
                  <a:pt x="1181100" y="370332"/>
                </a:lnTo>
                <a:lnTo>
                  <a:pt x="1181100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186684" y="2529840"/>
            <a:ext cx="3663696" cy="743712"/>
          </a:xfrm>
          <a:custGeom>
            <a:avLst/>
            <a:gdLst/>
            <a:ahLst/>
            <a:cxnLst/>
            <a:rect l="l" t="t" r="r" b="b"/>
            <a:pathLst>
              <a:path w="3663696" h="743712">
                <a:moveTo>
                  <a:pt x="322082" y="519196"/>
                </a:moveTo>
                <a:lnTo>
                  <a:pt x="312587" y="509196"/>
                </a:lnTo>
                <a:lnTo>
                  <a:pt x="304109" y="498297"/>
                </a:lnTo>
                <a:lnTo>
                  <a:pt x="296724" y="486576"/>
                </a:lnTo>
                <a:lnTo>
                  <a:pt x="290510" y="474111"/>
                </a:lnTo>
                <a:lnTo>
                  <a:pt x="285542" y="460977"/>
                </a:lnTo>
                <a:lnTo>
                  <a:pt x="281899" y="447252"/>
                </a:lnTo>
                <a:lnTo>
                  <a:pt x="279656" y="433013"/>
                </a:lnTo>
                <a:lnTo>
                  <a:pt x="278892" y="418338"/>
                </a:lnTo>
                <a:lnTo>
                  <a:pt x="278892" y="371856"/>
                </a:lnTo>
                <a:lnTo>
                  <a:pt x="371856" y="371856"/>
                </a:lnTo>
                <a:lnTo>
                  <a:pt x="185928" y="185927"/>
                </a:lnTo>
                <a:lnTo>
                  <a:pt x="0" y="371856"/>
                </a:lnTo>
                <a:lnTo>
                  <a:pt x="92964" y="371856"/>
                </a:lnTo>
                <a:lnTo>
                  <a:pt x="92964" y="418338"/>
                </a:lnTo>
                <a:lnTo>
                  <a:pt x="97222" y="471116"/>
                </a:lnTo>
                <a:lnTo>
                  <a:pt x="109551" y="521183"/>
                </a:lnTo>
                <a:lnTo>
                  <a:pt x="129280" y="567868"/>
                </a:lnTo>
                <a:lnTo>
                  <a:pt x="155740" y="610502"/>
                </a:lnTo>
                <a:lnTo>
                  <a:pt x="188261" y="648414"/>
                </a:lnTo>
                <a:lnTo>
                  <a:pt x="226173" y="680935"/>
                </a:lnTo>
                <a:lnTo>
                  <a:pt x="268807" y="707395"/>
                </a:lnTo>
                <a:lnTo>
                  <a:pt x="315492" y="727124"/>
                </a:lnTo>
                <a:lnTo>
                  <a:pt x="365559" y="739453"/>
                </a:lnTo>
                <a:lnTo>
                  <a:pt x="418338" y="743712"/>
                </a:lnTo>
                <a:lnTo>
                  <a:pt x="3338322" y="743712"/>
                </a:lnTo>
                <a:lnTo>
                  <a:pt x="3391100" y="739453"/>
                </a:lnTo>
                <a:lnTo>
                  <a:pt x="3441167" y="727124"/>
                </a:lnTo>
                <a:lnTo>
                  <a:pt x="3487852" y="707395"/>
                </a:lnTo>
                <a:lnTo>
                  <a:pt x="3530486" y="680935"/>
                </a:lnTo>
                <a:lnTo>
                  <a:pt x="3568398" y="648414"/>
                </a:lnTo>
                <a:lnTo>
                  <a:pt x="3600919" y="610502"/>
                </a:lnTo>
                <a:lnTo>
                  <a:pt x="3627379" y="567868"/>
                </a:lnTo>
                <a:lnTo>
                  <a:pt x="3647108" y="521183"/>
                </a:lnTo>
                <a:lnTo>
                  <a:pt x="3659437" y="471116"/>
                </a:lnTo>
                <a:lnTo>
                  <a:pt x="3663696" y="418338"/>
                </a:lnTo>
                <a:lnTo>
                  <a:pt x="3663696" y="0"/>
                </a:lnTo>
                <a:lnTo>
                  <a:pt x="3477768" y="0"/>
                </a:lnTo>
                <a:lnTo>
                  <a:pt x="3477768" y="418338"/>
                </a:lnTo>
                <a:lnTo>
                  <a:pt x="3477553" y="426137"/>
                </a:lnTo>
                <a:lnTo>
                  <a:pt x="3468654" y="467991"/>
                </a:lnTo>
                <a:lnTo>
                  <a:pt x="3448204" y="504159"/>
                </a:lnTo>
                <a:lnTo>
                  <a:pt x="3418281" y="532566"/>
                </a:lnTo>
                <a:lnTo>
                  <a:pt x="3380961" y="551133"/>
                </a:lnTo>
                <a:lnTo>
                  <a:pt x="3338322" y="557784"/>
                </a:lnTo>
                <a:lnTo>
                  <a:pt x="418338" y="557784"/>
                </a:lnTo>
                <a:lnTo>
                  <a:pt x="368684" y="548670"/>
                </a:lnTo>
                <a:lnTo>
                  <a:pt x="332516" y="528220"/>
                </a:lnTo>
                <a:lnTo>
                  <a:pt x="322082" y="519196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186684" y="2529840"/>
            <a:ext cx="3663696" cy="743712"/>
          </a:xfrm>
          <a:custGeom>
            <a:avLst/>
            <a:gdLst/>
            <a:ahLst/>
            <a:cxnLst/>
            <a:rect l="l" t="t" r="r" b="b"/>
            <a:pathLst>
              <a:path w="3663696" h="743712">
                <a:moveTo>
                  <a:pt x="3663696" y="0"/>
                </a:moveTo>
                <a:lnTo>
                  <a:pt x="3663696" y="418338"/>
                </a:lnTo>
                <a:lnTo>
                  <a:pt x="3662617" y="445024"/>
                </a:lnTo>
                <a:lnTo>
                  <a:pt x="3654240" y="496531"/>
                </a:lnTo>
                <a:lnTo>
                  <a:pt x="3638127" y="544990"/>
                </a:lnTo>
                <a:lnTo>
                  <a:pt x="3614948" y="589733"/>
                </a:lnTo>
                <a:lnTo>
                  <a:pt x="3585374" y="630090"/>
                </a:lnTo>
                <a:lnTo>
                  <a:pt x="3550074" y="665390"/>
                </a:lnTo>
                <a:lnTo>
                  <a:pt x="3509717" y="694964"/>
                </a:lnTo>
                <a:lnTo>
                  <a:pt x="3464974" y="718143"/>
                </a:lnTo>
                <a:lnTo>
                  <a:pt x="3416515" y="734256"/>
                </a:lnTo>
                <a:lnTo>
                  <a:pt x="3365008" y="742633"/>
                </a:lnTo>
                <a:lnTo>
                  <a:pt x="3338322" y="743712"/>
                </a:lnTo>
                <a:lnTo>
                  <a:pt x="418338" y="743712"/>
                </a:lnTo>
                <a:lnTo>
                  <a:pt x="365559" y="739453"/>
                </a:lnTo>
                <a:lnTo>
                  <a:pt x="315492" y="727124"/>
                </a:lnTo>
                <a:lnTo>
                  <a:pt x="268807" y="707395"/>
                </a:lnTo>
                <a:lnTo>
                  <a:pt x="226173" y="680935"/>
                </a:lnTo>
                <a:lnTo>
                  <a:pt x="188261" y="648414"/>
                </a:lnTo>
                <a:lnTo>
                  <a:pt x="155740" y="610502"/>
                </a:lnTo>
                <a:lnTo>
                  <a:pt x="129280" y="567868"/>
                </a:lnTo>
                <a:lnTo>
                  <a:pt x="109551" y="521183"/>
                </a:lnTo>
                <a:lnTo>
                  <a:pt x="97222" y="471116"/>
                </a:lnTo>
                <a:lnTo>
                  <a:pt x="92964" y="418338"/>
                </a:lnTo>
                <a:lnTo>
                  <a:pt x="92964" y="371856"/>
                </a:lnTo>
                <a:lnTo>
                  <a:pt x="0" y="371856"/>
                </a:lnTo>
                <a:lnTo>
                  <a:pt x="185928" y="185927"/>
                </a:lnTo>
                <a:lnTo>
                  <a:pt x="371856" y="371856"/>
                </a:lnTo>
                <a:lnTo>
                  <a:pt x="278892" y="371856"/>
                </a:lnTo>
                <a:lnTo>
                  <a:pt x="278892" y="418338"/>
                </a:lnTo>
                <a:lnTo>
                  <a:pt x="285542" y="460977"/>
                </a:lnTo>
                <a:lnTo>
                  <a:pt x="304109" y="498297"/>
                </a:lnTo>
                <a:lnTo>
                  <a:pt x="332516" y="528220"/>
                </a:lnTo>
                <a:lnTo>
                  <a:pt x="368684" y="548670"/>
                </a:lnTo>
                <a:lnTo>
                  <a:pt x="410538" y="557569"/>
                </a:lnTo>
                <a:lnTo>
                  <a:pt x="418338" y="557784"/>
                </a:lnTo>
                <a:lnTo>
                  <a:pt x="3338322" y="557784"/>
                </a:lnTo>
                <a:lnTo>
                  <a:pt x="3380961" y="551133"/>
                </a:lnTo>
                <a:lnTo>
                  <a:pt x="3418281" y="532566"/>
                </a:lnTo>
                <a:lnTo>
                  <a:pt x="3448204" y="504159"/>
                </a:lnTo>
                <a:lnTo>
                  <a:pt x="3468654" y="467991"/>
                </a:lnTo>
                <a:lnTo>
                  <a:pt x="3477553" y="426137"/>
                </a:lnTo>
                <a:lnTo>
                  <a:pt x="3477768" y="418338"/>
                </a:lnTo>
                <a:lnTo>
                  <a:pt x="3477768" y="0"/>
                </a:lnTo>
                <a:lnTo>
                  <a:pt x="3663696" y="0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802505" y="2894457"/>
            <a:ext cx="627126" cy="627126"/>
          </a:xfrm>
          <a:custGeom>
            <a:avLst/>
            <a:gdLst/>
            <a:ahLst/>
            <a:cxnLst/>
            <a:rect l="l" t="t" r="r" b="b"/>
            <a:pathLst>
              <a:path w="627126" h="627126">
                <a:moveTo>
                  <a:pt x="0" y="475106"/>
                </a:moveTo>
                <a:lnTo>
                  <a:pt x="152019" y="627126"/>
                </a:lnTo>
                <a:lnTo>
                  <a:pt x="313563" y="465581"/>
                </a:lnTo>
                <a:lnTo>
                  <a:pt x="475107" y="627126"/>
                </a:lnTo>
                <a:lnTo>
                  <a:pt x="627126" y="475106"/>
                </a:lnTo>
                <a:lnTo>
                  <a:pt x="465582" y="313563"/>
                </a:lnTo>
                <a:lnTo>
                  <a:pt x="627126" y="152018"/>
                </a:lnTo>
                <a:lnTo>
                  <a:pt x="475107" y="0"/>
                </a:lnTo>
                <a:lnTo>
                  <a:pt x="313563" y="161543"/>
                </a:lnTo>
                <a:lnTo>
                  <a:pt x="152019" y="0"/>
                </a:lnTo>
                <a:lnTo>
                  <a:pt x="0" y="152018"/>
                </a:lnTo>
                <a:lnTo>
                  <a:pt x="161544" y="313563"/>
                </a:lnTo>
                <a:lnTo>
                  <a:pt x="0" y="47510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802505" y="2894457"/>
            <a:ext cx="627126" cy="627126"/>
          </a:xfrm>
          <a:custGeom>
            <a:avLst/>
            <a:gdLst/>
            <a:ahLst/>
            <a:cxnLst/>
            <a:rect l="l" t="t" r="r" b="b"/>
            <a:pathLst>
              <a:path w="627126" h="627126">
                <a:moveTo>
                  <a:pt x="0" y="152018"/>
                </a:moveTo>
                <a:lnTo>
                  <a:pt x="152019" y="0"/>
                </a:lnTo>
                <a:lnTo>
                  <a:pt x="313563" y="161543"/>
                </a:lnTo>
                <a:lnTo>
                  <a:pt x="475107" y="0"/>
                </a:lnTo>
                <a:lnTo>
                  <a:pt x="627126" y="152018"/>
                </a:lnTo>
                <a:lnTo>
                  <a:pt x="465582" y="313563"/>
                </a:lnTo>
                <a:lnTo>
                  <a:pt x="627126" y="475106"/>
                </a:lnTo>
                <a:lnTo>
                  <a:pt x="475107" y="627126"/>
                </a:lnTo>
                <a:lnTo>
                  <a:pt x="313563" y="465581"/>
                </a:lnTo>
                <a:lnTo>
                  <a:pt x="152019" y="627126"/>
                </a:lnTo>
                <a:lnTo>
                  <a:pt x="0" y="475106"/>
                </a:lnTo>
                <a:lnTo>
                  <a:pt x="161544" y="313563"/>
                </a:lnTo>
                <a:lnTo>
                  <a:pt x="0" y="152018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345179" y="2292223"/>
            <a:ext cx="976884" cy="103377"/>
          </a:xfrm>
          <a:custGeom>
            <a:avLst/>
            <a:gdLst/>
            <a:ahLst/>
            <a:cxnLst/>
            <a:rect l="l" t="t" r="r" b="b"/>
            <a:pathLst>
              <a:path w="976884" h="103377">
                <a:moveTo>
                  <a:pt x="882650" y="99313"/>
                </a:moveTo>
                <a:lnTo>
                  <a:pt x="884428" y="102362"/>
                </a:lnTo>
                <a:lnTo>
                  <a:pt x="888238" y="103377"/>
                </a:lnTo>
                <a:lnTo>
                  <a:pt x="891286" y="101600"/>
                </a:lnTo>
                <a:lnTo>
                  <a:pt x="976884" y="51688"/>
                </a:lnTo>
                <a:lnTo>
                  <a:pt x="891286" y="1777"/>
                </a:lnTo>
                <a:lnTo>
                  <a:pt x="888238" y="0"/>
                </a:lnTo>
                <a:lnTo>
                  <a:pt x="884428" y="1015"/>
                </a:lnTo>
                <a:lnTo>
                  <a:pt x="882650" y="4063"/>
                </a:lnTo>
                <a:lnTo>
                  <a:pt x="880872" y="7112"/>
                </a:lnTo>
                <a:lnTo>
                  <a:pt x="881888" y="10922"/>
                </a:lnTo>
                <a:lnTo>
                  <a:pt x="884936" y="12700"/>
                </a:lnTo>
                <a:lnTo>
                  <a:pt x="940888" y="45339"/>
                </a:lnTo>
                <a:lnTo>
                  <a:pt x="964311" y="45338"/>
                </a:lnTo>
                <a:lnTo>
                  <a:pt x="964311" y="58038"/>
                </a:lnTo>
                <a:lnTo>
                  <a:pt x="940888" y="58039"/>
                </a:lnTo>
                <a:lnTo>
                  <a:pt x="884936" y="90677"/>
                </a:lnTo>
                <a:lnTo>
                  <a:pt x="881888" y="92455"/>
                </a:lnTo>
                <a:lnTo>
                  <a:pt x="880872" y="96265"/>
                </a:lnTo>
                <a:lnTo>
                  <a:pt x="882650" y="99313"/>
                </a:lnTo>
                <a:close/>
              </a:path>
              <a:path w="976884" h="103377">
                <a:moveTo>
                  <a:pt x="964311" y="45338"/>
                </a:moveTo>
                <a:lnTo>
                  <a:pt x="961136" y="46227"/>
                </a:lnTo>
                <a:lnTo>
                  <a:pt x="961136" y="57150"/>
                </a:lnTo>
                <a:lnTo>
                  <a:pt x="951774" y="51688"/>
                </a:lnTo>
                <a:lnTo>
                  <a:pt x="961136" y="46227"/>
                </a:lnTo>
                <a:lnTo>
                  <a:pt x="964311" y="45338"/>
                </a:lnTo>
                <a:lnTo>
                  <a:pt x="0" y="45338"/>
                </a:lnTo>
                <a:lnTo>
                  <a:pt x="0" y="58038"/>
                </a:lnTo>
                <a:lnTo>
                  <a:pt x="964311" y="58038"/>
                </a:lnTo>
                <a:lnTo>
                  <a:pt x="964311" y="45338"/>
                </a:lnTo>
                <a:close/>
              </a:path>
              <a:path w="976884" h="103377">
                <a:moveTo>
                  <a:pt x="961136" y="46227"/>
                </a:moveTo>
                <a:lnTo>
                  <a:pt x="951774" y="51688"/>
                </a:lnTo>
                <a:lnTo>
                  <a:pt x="961136" y="57150"/>
                </a:lnTo>
                <a:lnTo>
                  <a:pt x="961136" y="462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798820" y="2298319"/>
            <a:ext cx="976883" cy="103377"/>
          </a:xfrm>
          <a:custGeom>
            <a:avLst/>
            <a:gdLst/>
            <a:ahLst/>
            <a:cxnLst/>
            <a:rect l="l" t="t" r="r" b="b"/>
            <a:pathLst>
              <a:path w="976883" h="103377">
                <a:moveTo>
                  <a:pt x="882650" y="99313"/>
                </a:moveTo>
                <a:lnTo>
                  <a:pt x="884427" y="102361"/>
                </a:lnTo>
                <a:lnTo>
                  <a:pt x="888237" y="103377"/>
                </a:lnTo>
                <a:lnTo>
                  <a:pt x="891285" y="101600"/>
                </a:lnTo>
                <a:lnTo>
                  <a:pt x="976883" y="51688"/>
                </a:lnTo>
                <a:lnTo>
                  <a:pt x="891285" y="1777"/>
                </a:lnTo>
                <a:lnTo>
                  <a:pt x="888237" y="0"/>
                </a:lnTo>
                <a:lnTo>
                  <a:pt x="884427" y="1015"/>
                </a:lnTo>
                <a:lnTo>
                  <a:pt x="882650" y="4063"/>
                </a:lnTo>
                <a:lnTo>
                  <a:pt x="880872" y="7111"/>
                </a:lnTo>
                <a:lnTo>
                  <a:pt x="881887" y="10921"/>
                </a:lnTo>
                <a:lnTo>
                  <a:pt x="884935" y="12700"/>
                </a:lnTo>
                <a:lnTo>
                  <a:pt x="940888" y="45339"/>
                </a:lnTo>
                <a:lnTo>
                  <a:pt x="964310" y="45338"/>
                </a:lnTo>
                <a:lnTo>
                  <a:pt x="964310" y="58038"/>
                </a:lnTo>
                <a:lnTo>
                  <a:pt x="940888" y="58039"/>
                </a:lnTo>
                <a:lnTo>
                  <a:pt x="884935" y="90677"/>
                </a:lnTo>
                <a:lnTo>
                  <a:pt x="881887" y="92455"/>
                </a:lnTo>
                <a:lnTo>
                  <a:pt x="880872" y="96265"/>
                </a:lnTo>
                <a:lnTo>
                  <a:pt x="882650" y="99313"/>
                </a:lnTo>
                <a:close/>
              </a:path>
              <a:path w="976883" h="103377">
                <a:moveTo>
                  <a:pt x="964310" y="45338"/>
                </a:moveTo>
                <a:lnTo>
                  <a:pt x="961135" y="46227"/>
                </a:lnTo>
                <a:lnTo>
                  <a:pt x="961135" y="57150"/>
                </a:lnTo>
                <a:lnTo>
                  <a:pt x="951774" y="51688"/>
                </a:lnTo>
                <a:lnTo>
                  <a:pt x="961135" y="46227"/>
                </a:lnTo>
                <a:lnTo>
                  <a:pt x="964310" y="45338"/>
                </a:lnTo>
                <a:lnTo>
                  <a:pt x="0" y="45338"/>
                </a:lnTo>
                <a:lnTo>
                  <a:pt x="0" y="58038"/>
                </a:lnTo>
                <a:lnTo>
                  <a:pt x="964310" y="58038"/>
                </a:lnTo>
                <a:lnTo>
                  <a:pt x="964310" y="45338"/>
                </a:lnTo>
                <a:close/>
              </a:path>
              <a:path w="976883" h="103377">
                <a:moveTo>
                  <a:pt x="961135" y="46227"/>
                </a:moveTo>
                <a:lnTo>
                  <a:pt x="951774" y="51688"/>
                </a:lnTo>
                <a:lnTo>
                  <a:pt x="961135" y="57150"/>
                </a:lnTo>
                <a:lnTo>
                  <a:pt x="961135" y="462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41247" y="940308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398776" y="5178552"/>
            <a:ext cx="763524" cy="370332"/>
          </a:xfrm>
          <a:custGeom>
            <a:avLst/>
            <a:gdLst/>
            <a:ahLst/>
            <a:cxnLst/>
            <a:rect l="l" t="t" r="r" b="b"/>
            <a:pathLst>
              <a:path w="763524" h="370332">
                <a:moveTo>
                  <a:pt x="0" y="370332"/>
                </a:moveTo>
                <a:lnTo>
                  <a:pt x="763524" y="370332"/>
                </a:lnTo>
                <a:lnTo>
                  <a:pt x="763524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398776" y="5178552"/>
            <a:ext cx="763524" cy="370332"/>
          </a:xfrm>
          <a:custGeom>
            <a:avLst/>
            <a:gdLst/>
            <a:ahLst/>
            <a:cxnLst/>
            <a:rect l="l" t="t" r="r" b="b"/>
            <a:pathLst>
              <a:path w="763524" h="370332">
                <a:moveTo>
                  <a:pt x="0" y="370332"/>
                </a:moveTo>
                <a:lnTo>
                  <a:pt x="763524" y="370332"/>
                </a:lnTo>
                <a:lnTo>
                  <a:pt x="763524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343400" y="5440680"/>
            <a:ext cx="1181100" cy="646176"/>
          </a:xfrm>
          <a:custGeom>
            <a:avLst/>
            <a:gdLst/>
            <a:ahLst/>
            <a:cxnLst/>
            <a:rect l="l" t="t" r="r" b="b"/>
            <a:pathLst>
              <a:path w="1181100" h="646176">
                <a:moveTo>
                  <a:pt x="0" y="646176"/>
                </a:moveTo>
                <a:lnTo>
                  <a:pt x="1181100" y="646176"/>
                </a:lnTo>
                <a:lnTo>
                  <a:pt x="1181100" y="0"/>
                </a:lnTo>
                <a:lnTo>
                  <a:pt x="0" y="0"/>
                </a:lnTo>
                <a:lnTo>
                  <a:pt x="0" y="64617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343400" y="5440680"/>
            <a:ext cx="1181100" cy="646176"/>
          </a:xfrm>
          <a:custGeom>
            <a:avLst/>
            <a:gdLst/>
            <a:ahLst/>
            <a:cxnLst/>
            <a:rect l="l" t="t" r="r" b="b"/>
            <a:pathLst>
              <a:path w="1181100" h="646176">
                <a:moveTo>
                  <a:pt x="0" y="646176"/>
                </a:moveTo>
                <a:lnTo>
                  <a:pt x="1181100" y="646176"/>
                </a:lnTo>
                <a:lnTo>
                  <a:pt x="1181100" y="0"/>
                </a:lnTo>
                <a:lnTo>
                  <a:pt x="0" y="0"/>
                </a:lnTo>
                <a:lnTo>
                  <a:pt x="0" y="646176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665976" y="5440680"/>
            <a:ext cx="1182624" cy="646176"/>
          </a:xfrm>
          <a:custGeom>
            <a:avLst/>
            <a:gdLst/>
            <a:ahLst/>
            <a:cxnLst/>
            <a:rect l="l" t="t" r="r" b="b"/>
            <a:pathLst>
              <a:path w="1182624" h="646176">
                <a:moveTo>
                  <a:pt x="0" y="646176"/>
                </a:moveTo>
                <a:lnTo>
                  <a:pt x="1182624" y="646176"/>
                </a:lnTo>
                <a:lnTo>
                  <a:pt x="1182624" y="0"/>
                </a:lnTo>
                <a:lnTo>
                  <a:pt x="0" y="0"/>
                </a:lnTo>
                <a:lnTo>
                  <a:pt x="0" y="646176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209290" y="5358384"/>
            <a:ext cx="930910" cy="293319"/>
          </a:xfrm>
          <a:custGeom>
            <a:avLst/>
            <a:gdLst/>
            <a:ahLst/>
            <a:cxnLst/>
            <a:rect l="l" t="t" r="r" b="b"/>
            <a:pathLst>
              <a:path w="930910" h="293319">
                <a:moveTo>
                  <a:pt x="827151" y="287896"/>
                </a:moveTo>
                <a:lnTo>
                  <a:pt x="828039" y="291287"/>
                </a:lnTo>
                <a:lnTo>
                  <a:pt x="831596" y="293319"/>
                </a:lnTo>
                <a:lnTo>
                  <a:pt x="834898" y="292442"/>
                </a:lnTo>
                <a:lnTo>
                  <a:pt x="930910" y="267563"/>
                </a:lnTo>
                <a:lnTo>
                  <a:pt x="917067" y="270268"/>
                </a:lnTo>
                <a:lnTo>
                  <a:pt x="914146" y="268566"/>
                </a:lnTo>
                <a:lnTo>
                  <a:pt x="917194" y="258000"/>
                </a:lnTo>
                <a:lnTo>
                  <a:pt x="920496" y="258038"/>
                </a:lnTo>
                <a:lnTo>
                  <a:pt x="930910" y="267563"/>
                </a:lnTo>
                <a:lnTo>
                  <a:pt x="861949" y="196341"/>
                </a:lnTo>
                <a:lnTo>
                  <a:pt x="859536" y="193801"/>
                </a:lnTo>
                <a:lnTo>
                  <a:pt x="855599" y="193674"/>
                </a:lnTo>
                <a:lnTo>
                  <a:pt x="853059" y="196214"/>
                </a:lnTo>
                <a:lnTo>
                  <a:pt x="850519" y="198627"/>
                </a:lnTo>
                <a:lnTo>
                  <a:pt x="850392" y="202564"/>
                </a:lnTo>
                <a:lnTo>
                  <a:pt x="852932" y="205104"/>
                </a:lnTo>
                <a:lnTo>
                  <a:pt x="897841" y="251663"/>
                </a:lnTo>
                <a:lnTo>
                  <a:pt x="906601" y="260745"/>
                </a:lnTo>
                <a:lnTo>
                  <a:pt x="894432" y="263898"/>
                </a:lnTo>
                <a:lnTo>
                  <a:pt x="831723" y="280149"/>
                </a:lnTo>
                <a:lnTo>
                  <a:pt x="828421" y="281025"/>
                </a:lnTo>
                <a:lnTo>
                  <a:pt x="826388" y="284492"/>
                </a:lnTo>
                <a:lnTo>
                  <a:pt x="827151" y="287896"/>
                </a:lnTo>
                <a:close/>
              </a:path>
              <a:path w="930910" h="293319">
                <a:moveTo>
                  <a:pt x="917067" y="270268"/>
                </a:moveTo>
                <a:lnTo>
                  <a:pt x="930910" y="267563"/>
                </a:lnTo>
                <a:lnTo>
                  <a:pt x="920496" y="258038"/>
                </a:lnTo>
                <a:lnTo>
                  <a:pt x="917194" y="258000"/>
                </a:lnTo>
                <a:lnTo>
                  <a:pt x="914146" y="268566"/>
                </a:lnTo>
                <a:lnTo>
                  <a:pt x="917067" y="270268"/>
                </a:lnTo>
                <a:close/>
              </a:path>
              <a:path w="930910" h="293319">
                <a:moveTo>
                  <a:pt x="894432" y="263898"/>
                </a:moveTo>
                <a:lnTo>
                  <a:pt x="906601" y="260745"/>
                </a:lnTo>
                <a:lnTo>
                  <a:pt x="897841" y="251663"/>
                </a:lnTo>
                <a:lnTo>
                  <a:pt x="3556" y="0"/>
                </a:lnTo>
                <a:lnTo>
                  <a:pt x="0" y="12191"/>
                </a:lnTo>
                <a:lnTo>
                  <a:pt x="894432" y="26389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615940" y="5701398"/>
            <a:ext cx="976884" cy="103403"/>
          </a:xfrm>
          <a:custGeom>
            <a:avLst/>
            <a:gdLst/>
            <a:ahLst/>
            <a:cxnLst/>
            <a:rect l="l" t="t" r="r" b="b"/>
            <a:pathLst>
              <a:path w="976884" h="103403">
                <a:moveTo>
                  <a:pt x="882650" y="99352"/>
                </a:moveTo>
                <a:lnTo>
                  <a:pt x="884427" y="102374"/>
                </a:lnTo>
                <a:lnTo>
                  <a:pt x="888238" y="103403"/>
                </a:lnTo>
                <a:lnTo>
                  <a:pt x="891286" y="101638"/>
                </a:lnTo>
                <a:lnTo>
                  <a:pt x="976884" y="51701"/>
                </a:lnTo>
                <a:lnTo>
                  <a:pt x="891286" y="1765"/>
                </a:lnTo>
                <a:lnTo>
                  <a:pt x="888238" y="0"/>
                </a:lnTo>
                <a:lnTo>
                  <a:pt x="884427" y="1016"/>
                </a:lnTo>
                <a:lnTo>
                  <a:pt x="882650" y="4051"/>
                </a:lnTo>
                <a:lnTo>
                  <a:pt x="880872" y="7086"/>
                </a:lnTo>
                <a:lnTo>
                  <a:pt x="881888" y="10972"/>
                </a:lnTo>
                <a:lnTo>
                  <a:pt x="884936" y="12738"/>
                </a:lnTo>
                <a:lnTo>
                  <a:pt x="940845" y="45351"/>
                </a:lnTo>
                <a:lnTo>
                  <a:pt x="964311" y="45351"/>
                </a:lnTo>
                <a:lnTo>
                  <a:pt x="964311" y="58051"/>
                </a:lnTo>
                <a:lnTo>
                  <a:pt x="940845" y="58051"/>
                </a:lnTo>
                <a:lnTo>
                  <a:pt x="884936" y="90665"/>
                </a:lnTo>
                <a:lnTo>
                  <a:pt x="881888" y="92430"/>
                </a:lnTo>
                <a:lnTo>
                  <a:pt x="880872" y="96316"/>
                </a:lnTo>
                <a:lnTo>
                  <a:pt x="882650" y="99352"/>
                </a:lnTo>
                <a:close/>
              </a:path>
              <a:path w="976884" h="103403">
                <a:moveTo>
                  <a:pt x="964311" y="45351"/>
                </a:moveTo>
                <a:lnTo>
                  <a:pt x="961136" y="46215"/>
                </a:lnTo>
                <a:lnTo>
                  <a:pt x="961136" y="57188"/>
                </a:lnTo>
                <a:lnTo>
                  <a:pt x="951730" y="51701"/>
                </a:lnTo>
                <a:lnTo>
                  <a:pt x="961136" y="46215"/>
                </a:lnTo>
                <a:lnTo>
                  <a:pt x="964311" y="45351"/>
                </a:lnTo>
                <a:lnTo>
                  <a:pt x="0" y="45351"/>
                </a:lnTo>
                <a:lnTo>
                  <a:pt x="0" y="58051"/>
                </a:lnTo>
                <a:lnTo>
                  <a:pt x="964311" y="58051"/>
                </a:lnTo>
                <a:lnTo>
                  <a:pt x="964311" y="45351"/>
                </a:lnTo>
                <a:close/>
              </a:path>
              <a:path w="976884" h="103403">
                <a:moveTo>
                  <a:pt x="961136" y="46215"/>
                </a:moveTo>
                <a:lnTo>
                  <a:pt x="951730" y="51701"/>
                </a:lnTo>
                <a:lnTo>
                  <a:pt x="961136" y="57188"/>
                </a:lnTo>
                <a:lnTo>
                  <a:pt x="961136" y="462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374392" y="5902452"/>
            <a:ext cx="812292" cy="368808"/>
          </a:xfrm>
          <a:custGeom>
            <a:avLst/>
            <a:gdLst/>
            <a:ahLst/>
            <a:cxnLst/>
            <a:rect l="l" t="t" r="r" b="b"/>
            <a:pathLst>
              <a:path w="812292" h="368808">
                <a:moveTo>
                  <a:pt x="0" y="368808"/>
                </a:moveTo>
                <a:lnTo>
                  <a:pt x="812292" y="368808"/>
                </a:lnTo>
                <a:lnTo>
                  <a:pt x="812292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374392" y="5902452"/>
            <a:ext cx="812292" cy="368808"/>
          </a:xfrm>
          <a:custGeom>
            <a:avLst/>
            <a:gdLst/>
            <a:ahLst/>
            <a:cxnLst/>
            <a:rect l="l" t="t" r="r" b="b"/>
            <a:pathLst>
              <a:path w="812292" h="368808">
                <a:moveTo>
                  <a:pt x="0" y="368808"/>
                </a:moveTo>
                <a:lnTo>
                  <a:pt x="812292" y="368808"/>
                </a:lnTo>
                <a:lnTo>
                  <a:pt x="812292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260090" y="5870079"/>
            <a:ext cx="879983" cy="223253"/>
          </a:xfrm>
          <a:custGeom>
            <a:avLst/>
            <a:gdLst/>
            <a:ahLst/>
            <a:cxnLst/>
            <a:rect l="l" t="t" r="r" b="b"/>
            <a:pathLst>
              <a:path w="879983" h="223253">
                <a:moveTo>
                  <a:pt x="0" y="210819"/>
                </a:moveTo>
                <a:lnTo>
                  <a:pt x="2539" y="223253"/>
                </a:lnTo>
                <a:lnTo>
                  <a:pt x="845928" y="46008"/>
                </a:lnTo>
                <a:lnTo>
                  <a:pt x="865632" y="40982"/>
                </a:lnTo>
                <a:lnTo>
                  <a:pt x="866267" y="28740"/>
                </a:lnTo>
                <a:lnTo>
                  <a:pt x="879983" y="32359"/>
                </a:lnTo>
                <a:lnTo>
                  <a:pt x="785876" y="1104"/>
                </a:lnTo>
                <a:lnTo>
                  <a:pt x="782574" y="0"/>
                </a:lnTo>
                <a:lnTo>
                  <a:pt x="779018" y="1803"/>
                </a:lnTo>
                <a:lnTo>
                  <a:pt x="777875" y="5130"/>
                </a:lnTo>
                <a:lnTo>
                  <a:pt x="776732" y="8458"/>
                </a:lnTo>
                <a:lnTo>
                  <a:pt x="778510" y="12052"/>
                </a:lnTo>
                <a:lnTo>
                  <a:pt x="781938" y="13157"/>
                </a:lnTo>
                <a:lnTo>
                  <a:pt x="843317" y="33563"/>
                </a:lnTo>
                <a:lnTo>
                  <a:pt x="863346" y="30251"/>
                </a:lnTo>
                <a:lnTo>
                  <a:pt x="855285" y="37543"/>
                </a:lnTo>
                <a:lnTo>
                  <a:pt x="843317" y="33563"/>
                </a:lnTo>
                <a:lnTo>
                  <a:pt x="0" y="210819"/>
                </a:lnTo>
                <a:close/>
              </a:path>
              <a:path w="879983" h="223253">
                <a:moveTo>
                  <a:pt x="797433" y="98386"/>
                </a:moveTo>
                <a:lnTo>
                  <a:pt x="799846" y="100990"/>
                </a:lnTo>
                <a:lnTo>
                  <a:pt x="803783" y="101193"/>
                </a:lnTo>
                <a:lnTo>
                  <a:pt x="806450" y="98844"/>
                </a:lnTo>
                <a:lnTo>
                  <a:pt x="879983" y="32359"/>
                </a:lnTo>
                <a:lnTo>
                  <a:pt x="866267" y="28740"/>
                </a:lnTo>
                <a:lnTo>
                  <a:pt x="868934" y="41173"/>
                </a:lnTo>
                <a:lnTo>
                  <a:pt x="866267" y="28740"/>
                </a:lnTo>
                <a:lnTo>
                  <a:pt x="865632" y="40982"/>
                </a:lnTo>
                <a:lnTo>
                  <a:pt x="845928" y="46008"/>
                </a:lnTo>
                <a:lnTo>
                  <a:pt x="797940" y="89420"/>
                </a:lnTo>
                <a:lnTo>
                  <a:pt x="795274" y="91770"/>
                </a:lnTo>
                <a:lnTo>
                  <a:pt x="795147" y="95783"/>
                </a:lnTo>
                <a:lnTo>
                  <a:pt x="797433" y="98386"/>
                </a:lnTo>
                <a:close/>
              </a:path>
              <a:path w="879983" h="223253">
                <a:moveTo>
                  <a:pt x="863346" y="30251"/>
                </a:moveTo>
                <a:lnTo>
                  <a:pt x="843317" y="33563"/>
                </a:lnTo>
                <a:lnTo>
                  <a:pt x="855285" y="37543"/>
                </a:lnTo>
                <a:lnTo>
                  <a:pt x="863346" y="3025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916940" y="258763"/>
            <a:ext cx="5220818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Good Ha</a:t>
            </a:r>
            <a:r>
              <a:rPr sz="6600" b="1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s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 Function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16940" y="1127805"/>
            <a:ext cx="203098" cy="8910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2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5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45844" y="1146844"/>
            <a:ext cx="2709532" cy="8911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309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Qu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ck</a:t>
            </a:r>
            <a:r>
              <a:rPr sz="4200" spc="-7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to comp</a:t>
            </a:r>
            <a:r>
              <a:rPr sz="4200" spc="4" baseline="3212" dirty="0" smtClean="0">
                <a:latin typeface="Bell MT"/>
                <a:cs typeface="Bell MT"/>
              </a:rPr>
              <a:t>u</a:t>
            </a:r>
            <a:r>
              <a:rPr sz="4200" spc="0" baseline="3212" dirty="0" smtClean="0">
                <a:latin typeface="Bell MT"/>
                <a:cs typeface="Bell MT"/>
              </a:rPr>
              <a:t>te</a:t>
            </a:r>
            <a:endParaRPr sz="2800">
              <a:latin typeface="Bell MT"/>
              <a:cs typeface="Bell MT"/>
            </a:endParaRPr>
          </a:p>
          <a:p>
            <a:pPr marL="12700">
              <a:lnSpc>
                <a:spcPct val="92651"/>
              </a:lnSpc>
              <a:spcBef>
                <a:spcPts val="758"/>
              </a:spcBef>
            </a:pPr>
            <a:r>
              <a:rPr sz="2800" spc="0" dirty="0" smtClean="0">
                <a:latin typeface="Bell MT"/>
                <a:cs typeface="Bell MT"/>
              </a:rPr>
              <a:t>Map</a:t>
            </a:r>
            <a:r>
              <a:rPr sz="2800" spc="-52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equal</a:t>
            </a:r>
            <a:r>
              <a:rPr sz="2800" spc="-9" dirty="0" smtClean="0">
                <a:latin typeface="Bell MT"/>
                <a:cs typeface="Bell MT"/>
              </a:rPr>
              <a:t> </a:t>
            </a:r>
            <a:r>
              <a:rPr sz="2800" spc="-104" dirty="0" smtClean="0">
                <a:latin typeface="Bell MT"/>
                <a:cs typeface="Bell MT"/>
              </a:rPr>
              <a:t>k</a:t>
            </a:r>
            <a:r>
              <a:rPr sz="2800" spc="0" dirty="0" smtClean="0">
                <a:latin typeface="Bell MT"/>
                <a:cs typeface="Bell MT"/>
              </a:rPr>
              <a:t>e</a:t>
            </a:r>
            <a:r>
              <a:rPr sz="2800" spc="9" dirty="0" smtClean="0">
                <a:latin typeface="Bell MT"/>
                <a:cs typeface="Bell MT"/>
              </a:rPr>
              <a:t>y</a:t>
            </a:r>
            <a:r>
              <a:rPr sz="2800" spc="0" dirty="0" smtClean="0">
                <a:latin typeface="Bell MT"/>
                <a:cs typeface="Bell MT"/>
              </a:rPr>
              <a:t>s</a:t>
            </a:r>
            <a:r>
              <a:rPr sz="2800" spc="-3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to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865696" y="1657154"/>
            <a:ext cx="193343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qual</a:t>
            </a:r>
            <a:r>
              <a:rPr sz="4200" spc="-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ind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ces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16940" y="3720764"/>
            <a:ext cx="20294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45844" y="3739803"/>
            <a:ext cx="569178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Distri</a:t>
            </a:r>
            <a:r>
              <a:rPr sz="4200" spc="-2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utes</a:t>
            </a:r>
            <a:r>
              <a:rPr sz="4200" spc="-128" baseline="3212" dirty="0" smtClean="0">
                <a:latin typeface="Bell MT"/>
                <a:cs typeface="Bell MT"/>
              </a:rPr>
              <a:t> </a:t>
            </a:r>
            <a:r>
              <a:rPr sz="4200" spc="-100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9" baseline="3212" dirty="0" smtClean="0">
                <a:latin typeface="Bell MT"/>
                <a:cs typeface="Bell MT"/>
              </a:rPr>
              <a:t>y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r>
              <a:rPr sz="4200" spc="-3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uni</a:t>
            </a:r>
            <a:r>
              <a:rPr sz="4200" spc="-2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o</a:t>
            </a:r>
            <a:r>
              <a:rPr sz="4200" spc="5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m</a:t>
            </a:r>
            <a:r>
              <a:rPr sz="4200" spc="-64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r>
              <a:rPr sz="4200" spc="-8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thr</a:t>
            </a:r>
            <a:r>
              <a:rPr sz="4200" spc="-4" baseline="3212" dirty="0" smtClean="0">
                <a:latin typeface="Bell MT"/>
                <a:cs typeface="Bell MT"/>
              </a:rPr>
              <a:t>o</a:t>
            </a:r>
            <a:r>
              <a:rPr sz="4200" spc="0" baseline="3212" dirty="0" smtClean="0">
                <a:latin typeface="Bell MT"/>
                <a:cs typeface="Bell MT"/>
              </a:rPr>
              <a:t>ughout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852173" y="3739803"/>
            <a:ext cx="53743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the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401855" y="3739803"/>
            <a:ext cx="77517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6940" y="4624249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45844" y="4643305"/>
            <a:ext cx="3622014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Min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mises</a:t>
            </a:r>
            <a:r>
              <a:rPr sz="4200" spc="-55" baseline="3212" dirty="0" smtClean="0">
                <a:latin typeface="Bell MT"/>
                <a:cs typeface="Bell MT"/>
              </a:rPr>
              <a:t> </a:t>
            </a:r>
            <a:r>
              <a:rPr sz="4200" spc="9" baseline="3212" dirty="0" smtClean="0">
                <a:latin typeface="Bell MT"/>
                <a:cs typeface="Bell MT"/>
              </a:rPr>
              <a:t>p</a:t>
            </a:r>
            <a:r>
              <a:rPr sz="4200" spc="0" baseline="3212" dirty="0" smtClean="0">
                <a:latin typeface="Bell MT"/>
                <a:cs typeface="Bell MT"/>
              </a:rPr>
              <a:t>rob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b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ty</a:t>
            </a:r>
            <a:r>
              <a:rPr sz="4200" spc="-50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58675" y="4643305"/>
            <a:ext cx="197937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COL</a:t>
            </a:r>
            <a:r>
              <a:rPr sz="4200" spc="-4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I</a:t>
            </a:r>
            <a:r>
              <a:rPr sz="4200" spc="-9" baseline="3212" dirty="0" smtClean="0">
                <a:latin typeface="Bell MT"/>
                <a:cs typeface="Bell MT"/>
              </a:rPr>
              <a:t>S</a:t>
            </a:r>
            <a:r>
              <a:rPr sz="4200" spc="0" baseline="3212" dirty="0" smtClean="0">
                <a:latin typeface="Bell MT"/>
                <a:cs typeface="Bell MT"/>
              </a:rPr>
              <a:t>ION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74392" y="5902452"/>
            <a:ext cx="812292" cy="3688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075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KEY 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665976" y="5440680"/>
            <a:ext cx="1182624" cy="6461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86411" marR="286058" algn="ctr">
              <a:lnSpc>
                <a:spcPct val="101725"/>
              </a:lnSpc>
              <a:spcBef>
                <a:spcPts val="330"/>
              </a:spcBef>
            </a:pPr>
            <a:r>
              <a:rPr sz="1800" spc="-9" dirty="0" smtClean="0">
                <a:latin typeface="Calibri"/>
                <a:cs typeface="Calibri"/>
              </a:rPr>
              <a:t>S</a:t>
            </a:r>
            <a:r>
              <a:rPr sz="1800" spc="0" dirty="0" smtClean="0">
                <a:latin typeface="Calibri"/>
                <a:cs typeface="Calibri"/>
              </a:rPr>
              <a:t>AME</a:t>
            </a:r>
            <a:endParaRPr sz="1800">
              <a:latin typeface="Calibri"/>
              <a:cs typeface="Calibri"/>
            </a:endParaRPr>
          </a:p>
          <a:p>
            <a:pPr marL="104244" marR="102082" algn="ctr">
              <a:lnSpc>
                <a:spcPts val="2160"/>
              </a:lnSpc>
              <a:spcBef>
                <a:spcPts val="108"/>
              </a:spcBef>
            </a:pPr>
            <a:r>
              <a:rPr sz="2700" spc="-4" baseline="1517" dirty="0" smtClean="0">
                <a:latin typeface="Calibri"/>
                <a:cs typeface="Calibri"/>
              </a:rPr>
              <a:t>H</a:t>
            </a:r>
            <a:r>
              <a:rPr sz="2700" spc="0" baseline="1517" dirty="0" smtClean="0">
                <a:latin typeface="Calibri"/>
                <a:cs typeface="Calibri"/>
              </a:rPr>
              <a:t>ASH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KEY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43400" y="5440680"/>
            <a:ext cx="1181100" cy="6461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5809" marR="296566" algn="ctr">
              <a:lnSpc>
                <a:spcPct val="101725"/>
              </a:lnSpc>
              <a:spcBef>
                <a:spcPts val="330"/>
              </a:spcBef>
            </a:pPr>
            <a:r>
              <a:rPr sz="1800" spc="-4" dirty="0" smtClean="0">
                <a:latin typeface="Calibri"/>
                <a:cs typeface="Calibri"/>
              </a:rPr>
              <a:t>H</a:t>
            </a:r>
            <a:r>
              <a:rPr sz="1800" spc="0" dirty="0" smtClean="0">
                <a:latin typeface="Calibri"/>
                <a:cs typeface="Calibri"/>
              </a:rPr>
              <a:t>ASH</a:t>
            </a:r>
            <a:endParaRPr sz="1800">
              <a:latin typeface="Calibri"/>
              <a:cs typeface="Calibri"/>
            </a:endParaRPr>
          </a:p>
          <a:p>
            <a:pPr marL="64620" marR="64470" algn="ctr">
              <a:lnSpc>
                <a:spcPts val="2160"/>
              </a:lnSpc>
              <a:spcBef>
                <a:spcPts val="108"/>
              </a:spcBef>
            </a:pPr>
            <a:r>
              <a:rPr sz="2700" spc="0" baseline="1517" dirty="0" smtClean="0">
                <a:latin typeface="Calibri"/>
                <a:cs typeface="Calibri"/>
              </a:rPr>
              <a:t>FUN</a:t>
            </a:r>
            <a:r>
              <a:rPr sz="2700" spc="14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TION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98776" y="5178552"/>
            <a:ext cx="763524" cy="3703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440">
              <a:lnSpc>
                <a:spcPct val="101725"/>
              </a:lnSpc>
              <a:spcBef>
                <a:spcPts val="335"/>
              </a:spcBef>
            </a:pPr>
            <a:r>
              <a:rPr sz="1800" spc="0" dirty="0" smtClean="0">
                <a:latin typeface="Calibri"/>
                <a:cs typeface="Calibri"/>
              </a:rPr>
              <a:t>KEY 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50380" y="2159507"/>
            <a:ext cx="1181100" cy="3703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328">
              <a:lnSpc>
                <a:spcPct val="101725"/>
              </a:lnSpc>
              <a:spcBef>
                <a:spcPts val="330"/>
              </a:spcBef>
            </a:pPr>
            <a:r>
              <a:rPr sz="1800" spc="-4" dirty="0" smtClean="0">
                <a:latin typeface="Calibri"/>
                <a:cs typeface="Calibri"/>
              </a:rPr>
              <a:t>H</a:t>
            </a:r>
            <a:r>
              <a:rPr sz="1800" spc="0" dirty="0" smtClean="0">
                <a:latin typeface="Calibri"/>
                <a:cs typeface="Calibri"/>
              </a:rPr>
              <a:t>ASH</a:t>
            </a:r>
            <a:r>
              <a:rPr sz="1800" spc="9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KEY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26280" y="2159508"/>
            <a:ext cx="1181100" cy="6461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4742" marR="54004" indent="234695">
              <a:lnSpc>
                <a:spcPts val="2160"/>
              </a:lnSpc>
              <a:spcBef>
                <a:spcPts val="423"/>
              </a:spcBef>
            </a:pPr>
            <a:r>
              <a:rPr sz="1800" spc="-4" dirty="0" smtClean="0">
                <a:latin typeface="Calibri"/>
                <a:cs typeface="Calibri"/>
              </a:rPr>
              <a:t>H</a:t>
            </a:r>
            <a:r>
              <a:rPr sz="1800" spc="0" dirty="0" smtClean="0">
                <a:latin typeface="Calibri"/>
                <a:cs typeface="Calibri"/>
              </a:rPr>
              <a:t>ASH FUN</a:t>
            </a:r>
            <a:r>
              <a:rPr sz="1800" spc="9" dirty="0" smtClean="0">
                <a:latin typeface="Calibri"/>
                <a:cs typeface="Calibri"/>
              </a:rPr>
              <a:t>C</a:t>
            </a:r>
            <a:r>
              <a:rPr sz="1800" spc="0" dirty="0" smtClean="0">
                <a:latin typeface="Calibri"/>
                <a:cs typeface="Calibri"/>
              </a:rPr>
              <a:t>TION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1656" y="2159507"/>
            <a:ext cx="583692" cy="3703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439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KEY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1247" y="800608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/>
          <p:nvPr/>
        </p:nvSpPr>
        <p:spPr>
          <a:xfrm>
            <a:off x="950976" y="911351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761487" y="2122984"/>
            <a:ext cx="6903348" cy="9496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186939" y="5289793"/>
            <a:ext cx="7425607" cy="10665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916940" y="163409"/>
            <a:ext cx="3703181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Hash Function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16940" y="1067614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45844" y="1086670"/>
            <a:ext cx="418945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Deal with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b="1" spc="-4" baseline="3154" dirty="0" smtClean="0">
                <a:latin typeface="Bell MT"/>
                <a:cs typeface="Bell MT"/>
              </a:rPr>
              <a:t>no</a:t>
            </a:r>
            <a:r>
              <a:rPr sz="4200" b="1" spc="0" baseline="3154" dirty="0" smtClean="0">
                <a:latin typeface="Bell MT"/>
                <a:cs typeface="Bell MT"/>
              </a:rPr>
              <a:t>n-integ</a:t>
            </a:r>
            <a:r>
              <a:rPr sz="4200" b="1" spc="9" baseline="3154" dirty="0" smtClean="0">
                <a:latin typeface="Bell MT"/>
                <a:cs typeface="Bell MT"/>
              </a:rPr>
              <a:t>e</a:t>
            </a:r>
            <a:r>
              <a:rPr sz="4200" b="1" spc="0" baseline="3154" dirty="0" smtClean="0">
                <a:latin typeface="Bell MT"/>
                <a:cs typeface="Bell MT"/>
              </a:rPr>
              <a:t>r</a:t>
            </a:r>
            <a:r>
              <a:rPr sz="4200" b="1" spc="-76" baseline="3154" dirty="0" smtClean="0">
                <a:latin typeface="Bell MT"/>
                <a:cs typeface="Bell MT"/>
              </a:rPr>
              <a:t> </a:t>
            </a:r>
            <a:r>
              <a:rPr sz="4200" b="1" spc="-94" baseline="3154" dirty="0" smtClean="0">
                <a:latin typeface="Bell MT"/>
                <a:cs typeface="Bell MT"/>
              </a:rPr>
              <a:t>k</a:t>
            </a:r>
            <a:r>
              <a:rPr sz="4200" b="1" spc="-29" baseline="3154" dirty="0" smtClean="0">
                <a:latin typeface="Bell MT"/>
                <a:cs typeface="Bell MT"/>
              </a:rPr>
              <a:t>e</a:t>
            </a:r>
            <a:r>
              <a:rPr sz="4200" b="1" spc="0" baseline="3154" dirty="0" smtClean="0">
                <a:latin typeface="Bell MT"/>
                <a:cs typeface="Bell MT"/>
              </a:rPr>
              <a:t>ys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31594" y="1516171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060194" y="1535210"/>
            <a:ext cx="341893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b="1" spc="0" baseline="3154" dirty="0" smtClean="0">
                <a:latin typeface="Bell MT"/>
                <a:cs typeface="Bell MT"/>
              </a:rPr>
              <a:t>Integ</a:t>
            </a:r>
            <a:r>
              <a:rPr sz="4200" b="1" spc="9" baseline="3154" dirty="0" smtClean="0">
                <a:latin typeface="Bell MT"/>
                <a:cs typeface="Bell MT"/>
              </a:rPr>
              <a:t>e</a:t>
            </a:r>
            <a:r>
              <a:rPr sz="4200" b="1" spc="0" baseline="3154" dirty="0" smtClean="0">
                <a:latin typeface="Bell MT"/>
                <a:cs typeface="Bell MT"/>
              </a:rPr>
              <a:t>r</a:t>
            </a:r>
            <a:r>
              <a:rPr sz="4200" b="1" spc="-90" baseline="3154" dirty="0" smtClean="0">
                <a:latin typeface="Bell MT"/>
                <a:cs typeface="Bell MT"/>
              </a:rPr>
              <a:t> </a:t>
            </a:r>
            <a:r>
              <a:rPr sz="4200" b="1" spc="-9" baseline="3154" dirty="0" smtClean="0">
                <a:latin typeface="Bell MT"/>
                <a:cs typeface="Bell MT"/>
              </a:rPr>
              <a:t>c</a:t>
            </a:r>
            <a:r>
              <a:rPr sz="4200" b="1" spc="0" baseline="3154" dirty="0" smtClean="0">
                <a:latin typeface="Bell MT"/>
                <a:cs typeface="Bell MT"/>
              </a:rPr>
              <a:t>ast:</a:t>
            </a:r>
            <a:r>
              <a:rPr sz="4200" b="1" spc="-27" baseline="3154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int</a:t>
            </a: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2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pr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489325" y="1535210"/>
            <a:ext cx="152424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the</a:t>
            </a:r>
            <a:r>
              <a:rPr sz="4200" spc="1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b</a:t>
            </a:r>
            <a:r>
              <a:rPr sz="4200" spc="9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ts</a:t>
            </a:r>
            <a:r>
              <a:rPr sz="4200" spc="-2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104993" y="1535210"/>
            <a:ext cx="263878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-1" baseline="3212" dirty="0" smtClean="0">
                <a:latin typeface="Bell MT"/>
                <a:cs typeface="Bell MT"/>
              </a:rPr>
              <a:t> </a:t>
            </a:r>
            <a:r>
              <a:rPr sz="4200" spc="-100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ey</a:t>
            </a:r>
            <a:r>
              <a:rPr sz="4200" spc="-3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as i</a:t>
            </a:r>
            <a:r>
              <a:rPr sz="4200" spc="4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25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ger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831594" y="3305601"/>
            <a:ext cx="20294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60194" y="3324640"/>
            <a:ext cx="1084638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Sum</a:t>
            </a:r>
            <a:r>
              <a:rPr sz="4200" spc="-50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237323" y="3324640"/>
            <a:ext cx="221915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ASCII</a:t>
            </a:r>
            <a:r>
              <a:rPr sz="4200" spc="-62" baseline="3212" dirty="0" smtClean="0">
                <a:latin typeface="Bell MT"/>
                <a:cs typeface="Bell MT"/>
              </a:rPr>
              <a:t> </a:t>
            </a:r>
            <a:r>
              <a:rPr sz="4200" spc="-29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alue</a:t>
            </a:r>
            <a:r>
              <a:rPr sz="4200" spc="-50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547197" y="3324640"/>
            <a:ext cx="157288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c</a:t>
            </a:r>
            <a:r>
              <a:rPr sz="4200" spc="-4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a</a:t>
            </a:r>
            <a:r>
              <a:rPr sz="4200" spc="2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acte</a:t>
            </a:r>
            <a:r>
              <a:rPr sz="4200" spc="3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33748" y="3324640"/>
            <a:ext cx="284367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in</a:t>
            </a:r>
            <a:r>
              <a:rPr sz="4200" spc="-2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string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as </a:t>
            </a:r>
            <a:r>
              <a:rPr sz="4200" spc="9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nt</a:t>
            </a:r>
            <a:r>
              <a:rPr sz="4200" spc="25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ger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16940" y="4263950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45844" y="4283006"/>
            <a:ext cx="558811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b="1" spc="0" baseline="3154" dirty="0" smtClean="0">
                <a:latin typeface="Bell MT"/>
                <a:cs typeface="Bell MT"/>
              </a:rPr>
              <a:t>C</a:t>
            </a:r>
            <a:r>
              <a:rPr sz="4200" b="1" spc="-9" baseline="3154" dirty="0" smtClean="0">
                <a:latin typeface="Bell MT"/>
                <a:cs typeface="Bell MT"/>
              </a:rPr>
              <a:t>o</a:t>
            </a:r>
            <a:r>
              <a:rPr sz="4200" b="1" spc="0" baseline="3154" dirty="0" smtClean="0">
                <a:latin typeface="Bell MT"/>
                <a:cs typeface="Bell MT"/>
              </a:rPr>
              <a:t>mp</a:t>
            </a:r>
            <a:r>
              <a:rPr sz="4200" b="1" spc="-4" baseline="3154" dirty="0" smtClean="0">
                <a:latin typeface="Bell MT"/>
                <a:cs typeface="Bell MT"/>
              </a:rPr>
              <a:t>o</a:t>
            </a:r>
            <a:r>
              <a:rPr sz="4200" b="1" spc="0" baseline="3154" dirty="0" smtClean="0">
                <a:latin typeface="Bell MT"/>
                <a:cs typeface="Bell MT"/>
              </a:rPr>
              <a:t>nent s</a:t>
            </a:r>
            <a:r>
              <a:rPr sz="4200" b="1" spc="-9" baseline="3154" dirty="0" smtClean="0">
                <a:latin typeface="Bell MT"/>
                <a:cs typeface="Bell MT"/>
              </a:rPr>
              <a:t>u</a:t>
            </a:r>
            <a:r>
              <a:rPr sz="4200" b="1" spc="0" baseline="3154" dirty="0" smtClean="0">
                <a:latin typeface="Bell MT"/>
                <a:cs typeface="Bell MT"/>
              </a:rPr>
              <a:t>m: </a:t>
            </a:r>
            <a:r>
              <a:rPr sz="4200" spc="0" baseline="3212" dirty="0" smtClean="0">
                <a:latin typeface="Bell MT"/>
                <a:cs typeface="Bell MT"/>
              </a:rPr>
              <a:t>pa</a:t>
            </a:r>
            <a:r>
              <a:rPr sz="4200" spc="4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tition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b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ts</a:t>
            </a:r>
            <a:r>
              <a:rPr sz="4200" spc="-3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25488" y="4283006"/>
            <a:ext cx="298336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-104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ey</a:t>
            </a:r>
            <a:r>
              <a:rPr sz="4200" spc="-3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into pa</a:t>
            </a:r>
            <a:r>
              <a:rPr sz="4200" spc="3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ts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899670" y="4283006"/>
            <a:ext cx="78932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fi</a:t>
            </a:r>
            <a:r>
              <a:rPr sz="4200" spc="-29" baseline="3212" dirty="0" smtClean="0">
                <a:latin typeface="Bell MT"/>
                <a:cs typeface="Bell MT"/>
              </a:rPr>
              <a:t>x</a:t>
            </a:r>
            <a:r>
              <a:rPr sz="4200" spc="0" baseline="3212" dirty="0" smtClean="0">
                <a:latin typeface="Bell MT"/>
                <a:cs typeface="Bell MT"/>
              </a:rPr>
              <a:t>ed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5844" y="4667665"/>
            <a:ext cx="101912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ngth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64029" y="4667665"/>
            <a:ext cx="736745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combi</a:t>
            </a:r>
            <a:r>
              <a:rPr sz="4200" spc="9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-8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the compon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nts</a:t>
            </a:r>
            <a:r>
              <a:rPr sz="4200" spc="-86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to one</a:t>
            </a:r>
            <a:r>
              <a:rPr sz="4200" spc="-30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int</a:t>
            </a:r>
            <a:r>
              <a:rPr sz="4200" spc="2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ger</a:t>
            </a:r>
            <a:r>
              <a:rPr sz="4200" spc="-8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using</a:t>
            </a:r>
            <a:r>
              <a:rPr sz="4200" spc="-6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sum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50976" y="771651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22"/>
          <p:cNvSpPr/>
          <p:nvPr/>
        </p:nvSpPr>
        <p:spPr>
          <a:xfrm>
            <a:off x="2548128" y="1938527"/>
            <a:ext cx="5756148" cy="21991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543429" y="1933702"/>
            <a:ext cx="5765673" cy="2208657"/>
          </a:xfrm>
          <a:custGeom>
            <a:avLst/>
            <a:gdLst/>
            <a:ahLst/>
            <a:cxnLst/>
            <a:rect l="l" t="t" r="r" b="b"/>
            <a:pathLst>
              <a:path w="5765673" h="2208656">
                <a:moveTo>
                  <a:pt x="0" y="2208657"/>
                </a:moveTo>
                <a:lnTo>
                  <a:pt x="5765673" y="2208657"/>
                </a:lnTo>
                <a:lnTo>
                  <a:pt x="5765673" y="0"/>
                </a:lnTo>
                <a:lnTo>
                  <a:pt x="0" y="0"/>
                </a:lnTo>
                <a:lnTo>
                  <a:pt x="0" y="2208657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50976" y="707136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916940" y="84866"/>
            <a:ext cx="3361658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H</a:t>
            </a:r>
            <a:r>
              <a:rPr sz="6000" b="1" spc="9" baseline="3679" dirty="0" smtClean="0">
                <a:solidFill>
                  <a:srgbClr val="00AF50"/>
                </a:solidFill>
                <a:latin typeface="Bell MT"/>
                <a:cs typeface="Bell MT"/>
              </a:rPr>
              <a:t>a</a:t>
            </a: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sh</a:t>
            </a:r>
            <a:r>
              <a:rPr sz="6000" b="1" spc="-88" baseline="3679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Function</a:t>
            </a:r>
            <a:endParaRPr sz="4000">
              <a:latin typeface="Bell MT"/>
              <a:cs typeface="Bel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885682" y="1024481"/>
            <a:ext cx="436550" cy="4353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29"/>
              </a:lnSpc>
              <a:spcBef>
                <a:spcPts val="171"/>
              </a:spcBef>
            </a:pPr>
            <a:r>
              <a:rPr sz="2800" spc="104" dirty="0" smtClean="0">
                <a:latin typeface="Cambria Math"/>
                <a:cs typeface="Cambria Math"/>
              </a:rPr>
              <a:t>k</a:t>
            </a:r>
            <a:r>
              <a:rPr sz="3000" spc="0" baseline="6272" dirty="0" smtClean="0">
                <a:latin typeface="Cambria Math"/>
                <a:cs typeface="Cambria Math"/>
              </a:rPr>
              <a:t>2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16940" y="1067614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45844" y="1086670"/>
            <a:ext cx="186120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b="1" spc="-4" baseline="3154" dirty="0" smtClean="0">
                <a:latin typeface="Bell MT"/>
                <a:cs typeface="Bell MT"/>
              </a:rPr>
              <a:t>M</a:t>
            </a:r>
            <a:r>
              <a:rPr sz="4200" b="1" spc="0" baseline="3154" dirty="0" smtClean="0">
                <a:latin typeface="Bell MT"/>
                <a:cs typeface="Bell MT"/>
              </a:rPr>
              <a:t>i</a:t>
            </a:r>
            <a:r>
              <a:rPr sz="4200" b="1" spc="-4" baseline="3154" dirty="0" smtClean="0">
                <a:latin typeface="Bell MT"/>
                <a:cs typeface="Bell MT"/>
              </a:rPr>
              <a:t>d</a:t>
            </a:r>
            <a:r>
              <a:rPr sz="4200" b="1" spc="0" baseline="3154" dirty="0" smtClean="0">
                <a:latin typeface="Bell MT"/>
                <a:cs typeface="Bell MT"/>
              </a:rPr>
              <a:t>-squa</a:t>
            </a:r>
            <a:r>
              <a:rPr sz="4200" b="1" spc="-29" baseline="3154" dirty="0" smtClean="0">
                <a:latin typeface="Bell MT"/>
                <a:cs typeface="Bell MT"/>
              </a:rPr>
              <a:t>r</a:t>
            </a:r>
            <a:r>
              <a:rPr sz="4200" b="1" spc="0" baseline="3154" dirty="0" smtClean="0">
                <a:latin typeface="Bell MT"/>
                <a:cs typeface="Bell MT"/>
              </a:rPr>
              <a:t>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024300" y="1086670"/>
            <a:ext cx="134309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b="1" spc="0" baseline="3154" dirty="0" smtClean="0">
                <a:latin typeface="Bell MT"/>
                <a:cs typeface="Bell MT"/>
              </a:rPr>
              <a:t>met</a:t>
            </a:r>
            <a:r>
              <a:rPr sz="4200" b="1" spc="9" baseline="3154" dirty="0" smtClean="0">
                <a:latin typeface="Bell MT"/>
                <a:cs typeface="Bell MT"/>
              </a:rPr>
              <a:t>h</a:t>
            </a:r>
            <a:r>
              <a:rPr sz="4200" b="1" spc="0" baseline="3154" dirty="0" smtClean="0">
                <a:latin typeface="Bell MT"/>
                <a:cs typeface="Bell MT"/>
              </a:rPr>
              <a:t>o</a:t>
            </a:r>
            <a:r>
              <a:rPr sz="4200" b="1" spc="9" baseline="3154" dirty="0" smtClean="0">
                <a:latin typeface="Bell MT"/>
                <a:cs typeface="Bell MT"/>
              </a:rPr>
              <a:t>d</a:t>
            </a:r>
            <a:r>
              <a:rPr sz="4200" spc="0" baseline="3212" dirty="0" smtClean="0">
                <a:latin typeface="Bell MT"/>
                <a:cs typeface="Bell MT"/>
              </a:rPr>
              <a:t>: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377055" y="1086670"/>
            <a:ext cx="675244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p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ck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060838" y="1086670"/>
            <a:ext cx="356363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m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427252" y="1086670"/>
            <a:ext cx="611804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bits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049196" y="1086670"/>
            <a:ext cx="77208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rom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831069" y="1086670"/>
            <a:ext cx="536903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380868" y="1086670"/>
            <a:ext cx="106395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midd</a:t>
            </a:r>
            <a:r>
              <a:rPr sz="4200" spc="4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453456" y="1086670"/>
            <a:ext cx="35271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16940" y="4645578"/>
            <a:ext cx="20294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45844" y="4664617"/>
            <a:ext cx="8346631" cy="8285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65"/>
              </a:lnSpc>
              <a:spcBef>
                <a:spcPts val="148"/>
              </a:spcBef>
            </a:pPr>
            <a:r>
              <a:rPr sz="4200" b="1" spc="0" baseline="3154" dirty="0" smtClean="0">
                <a:latin typeface="Bell MT"/>
                <a:cs typeface="Bell MT"/>
              </a:rPr>
              <a:t>D</a:t>
            </a:r>
            <a:r>
              <a:rPr sz="4200" b="1" spc="-84" baseline="3154" dirty="0" smtClean="0">
                <a:latin typeface="Bell MT"/>
                <a:cs typeface="Bell MT"/>
              </a:rPr>
              <a:t>i</a:t>
            </a:r>
            <a:r>
              <a:rPr sz="4200" b="1" spc="0" baseline="3154" dirty="0" smtClean="0">
                <a:latin typeface="Bell MT"/>
                <a:cs typeface="Bell MT"/>
              </a:rPr>
              <a:t>vision</a:t>
            </a:r>
            <a:r>
              <a:rPr sz="4200" b="1" spc="-78" baseline="3154" dirty="0" smtClean="0">
                <a:latin typeface="Bell MT"/>
                <a:cs typeface="Bell MT"/>
              </a:rPr>
              <a:t> </a:t>
            </a:r>
            <a:r>
              <a:rPr sz="4200" b="1" spc="0" baseline="3154" dirty="0" smtClean="0">
                <a:latin typeface="Bell MT"/>
                <a:cs typeface="Bell MT"/>
              </a:rPr>
              <a:t>me</a:t>
            </a:r>
            <a:r>
              <a:rPr sz="4200" b="1" spc="9" baseline="3154" dirty="0" smtClean="0">
                <a:latin typeface="Bell MT"/>
                <a:cs typeface="Bell MT"/>
              </a:rPr>
              <a:t>t</a:t>
            </a:r>
            <a:r>
              <a:rPr sz="4200" b="1" spc="0" baseline="3154" dirty="0" smtClean="0">
                <a:latin typeface="Bell MT"/>
                <a:cs typeface="Bell MT"/>
              </a:rPr>
              <a:t>hod</a:t>
            </a:r>
            <a:r>
              <a:rPr sz="4200" b="1" spc="-78" baseline="3154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: h</a:t>
            </a:r>
            <a:r>
              <a:rPr sz="4200" spc="-9" baseline="3212" dirty="0" smtClean="0">
                <a:latin typeface="Bell MT"/>
                <a:cs typeface="Bell MT"/>
              </a:rPr>
              <a:t>(</a:t>
            </a:r>
            <a:r>
              <a:rPr sz="4200" spc="0" baseline="3212" dirty="0" smtClean="0">
                <a:latin typeface="Bell MT"/>
                <a:cs typeface="Bell MT"/>
              </a:rPr>
              <a:t>k)</a:t>
            </a:r>
            <a:r>
              <a:rPr sz="4200" spc="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=</a:t>
            </a:r>
            <a:r>
              <a:rPr sz="4200" spc="-1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k</a:t>
            </a:r>
            <a:r>
              <a:rPr sz="4200" spc="-1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mod</a:t>
            </a:r>
            <a:r>
              <a:rPr sz="4200" spc="-4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m</a:t>
            </a:r>
            <a:endParaRPr sz="2800">
              <a:latin typeface="Bell MT"/>
              <a:cs typeface="Bell MT"/>
            </a:endParaRPr>
          </a:p>
          <a:p>
            <a:pPr marL="3594430">
              <a:lnSpc>
                <a:spcPct val="92651"/>
              </a:lnSpc>
              <a:spcBef>
                <a:spcPts val="261"/>
              </a:spcBef>
            </a:pPr>
            <a:r>
              <a:rPr sz="2800" spc="0" dirty="0" smtClean="0">
                <a:latin typeface="Bell MT"/>
                <a:cs typeface="Bell MT"/>
              </a:rPr>
              <a:t>w</a:t>
            </a:r>
            <a:r>
              <a:rPr sz="2800" spc="-9" dirty="0" smtClean="0">
                <a:latin typeface="Bell MT"/>
                <a:cs typeface="Bell MT"/>
              </a:rPr>
              <a:t>h</a:t>
            </a:r>
            <a:r>
              <a:rPr sz="2800" spc="0" dirty="0" smtClean="0">
                <a:latin typeface="Bell MT"/>
                <a:cs typeface="Bell MT"/>
              </a:rPr>
              <a:t>ere</a:t>
            </a:r>
            <a:r>
              <a:rPr sz="2800" spc="-34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k</a:t>
            </a:r>
            <a:r>
              <a:rPr sz="2800" spc="-13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=</a:t>
            </a:r>
            <a:r>
              <a:rPr sz="2800" spc="-18" dirty="0" smtClean="0">
                <a:latin typeface="Bell MT"/>
                <a:cs typeface="Bell MT"/>
              </a:rPr>
              <a:t> </a:t>
            </a:r>
            <a:r>
              <a:rPr sz="2800" spc="-104" dirty="0" smtClean="0">
                <a:latin typeface="Bell MT"/>
                <a:cs typeface="Bell MT"/>
              </a:rPr>
              <a:t>k</a:t>
            </a:r>
            <a:r>
              <a:rPr sz="2800" spc="0" dirty="0" smtClean="0">
                <a:latin typeface="Bell MT"/>
                <a:cs typeface="Bell MT"/>
              </a:rPr>
              <a:t>ey</a:t>
            </a:r>
            <a:r>
              <a:rPr sz="2800" spc="-3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and</a:t>
            </a:r>
            <a:r>
              <a:rPr sz="2800" spc="-41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m=</a:t>
            </a:r>
            <a:r>
              <a:rPr sz="2800" spc="-94" dirty="0" smtClean="0">
                <a:latin typeface="Bell MT"/>
                <a:cs typeface="Bell MT"/>
              </a:rPr>
              <a:t>T</a:t>
            </a:r>
            <a:r>
              <a:rPr sz="2800" spc="-34" dirty="0" smtClean="0">
                <a:latin typeface="Bell MT"/>
                <a:cs typeface="Bell MT"/>
              </a:rPr>
              <a:t>a</a:t>
            </a:r>
            <a:r>
              <a:rPr sz="2800" spc="-39" dirty="0" smtClean="0">
                <a:latin typeface="Bell MT"/>
                <a:cs typeface="Bell MT"/>
              </a:rPr>
              <a:t>b</a:t>
            </a:r>
            <a:r>
              <a:rPr sz="2800" spc="0" dirty="0" smtClean="0">
                <a:latin typeface="Bell MT"/>
                <a:cs typeface="Bell MT"/>
              </a:rPr>
              <a:t>l</a:t>
            </a:r>
            <a:r>
              <a:rPr sz="2800" spc="4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75175" y="5560704"/>
            <a:ext cx="119374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solidFill>
                  <a:srgbClr val="00AF50"/>
                </a:solidFill>
                <a:latin typeface="Bell MT"/>
                <a:cs typeface="Bell MT"/>
              </a:rPr>
              <a:t>Note:</a:t>
            </a:r>
            <a:r>
              <a:rPr sz="4200" spc="-52" baseline="3212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4200" spc="0" baseline="3212" dirty="0" smtClean="0">
                <a:solidFill>
                  <a:srgbClr val="00AF50"/>
                </a:solidFill>
                <a:latin typeface="Bell MT"/>
                <a:cs typeface="Bell MT"/>
              </a:rPr>
              <a:t>If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30367" y="5560704"/>
            <a:ext cx="4474003" cy="8273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41875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solidFill>
                  <a:srgbClr val="00AF50"/>
                </a:solidFill>
                <a:latin typeface="Bell MT"/>
                <a:cs typeface="Bell MT"/>
              </a:rPr>
              <a:t>m</a:t>
            </a:r>
            <a:r>
              <a:rPr sz="4200" spc="-21" baseline="3212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4200" spc="9" baseline="3212" dirty="0" smtClean="0">
                <a:solidFill>
                  <a:srgbClr val="00AF50"/>
                </a:solidFill>
                <a:latin typeface="Bell MT"/>
                <a:cs typeface="Bell MT"/>
              </a:rPr>
              <a:t>i</a:t>
            </a:r>
            <a:r>
              <a:rPr sz="4200" spc="0" baseline="3212" dirty="0" smtClean="0">
                <a:solidFill>
                  <a:srgbClr val="00AF50"/>
                </a:solidFill>
                <a:latin typeface="Bell MT"/>
                <a:cs typeface="Bell MT"/>
              </a:rPr>
              <a:t>s</a:t>
            </a:r>
            <a:r>
              <a:rPr sz="4200" spc="-7" baseline="3212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4200" spc="0" baseline="3212" dirty="0" smtClean="0">
                <a:solidFill>
                  <a:srgbClr val="00AF50"/>
                </a:solidFill>
                <a:latin typeface="Bell MT"/>
                <a:cs typeface="Bell MT"/>
              </a:rPr>
              <a:t>prime</a:t>
            </a:r>
            <a:r>
              <a:rPr sz="4200" spc="-56" baseline="3212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4200" spc="0" baseline="3212" dirty="0" smtClean="0">
                <a:solidFill>
                  <a:srgbClr val="00AF50"/>
                </a:solidFill>
                <a:latin typeface="Bell MT"/>
                <a:cs typeface="Bell MT"/>
              </a:rPr>
              <a:t>it e</a:t>
            </a:r>
            <a:r>
              <a:rPr sz="4200" spc="4" baseline="3212" dirty="0" smtClean="0">
                <a:solidFill>
                  <a:srgbClr val="00AF50"/>
                </a:solidFill>
                <a:latin typeface="Bell MT"/>
                <a:cs typeface="Bell MT"/>
              </a:rPr>
              <a:t>n</a:t>
            </a:r>
            <a:r>
              <a:rPr sz="4200" spc="0" baseline="3212" dirty="0" smtClean="0">
                <a:solidFill>
                  <a:srgbClr val="00AF50"/>
                </a:solidFill>
                <a:latin typeface="Bell MT"/>
                <a:cs typeface="Bell MT"/>
              </a:rPr>
              <a:t>sures</a:t>
            </a:r>
            <a:r>
              <a:rPr sz="4200" spc="-11" baseline="3212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4200" spc="0" baseline="3212" dirty="0" smtClean="0">
                <a:solidFill>
                  <a:srgbClr val="00AF50"/>
                </a:solidFill>
                <a:latin typeface="Bell MT"/>
                <a:cs typeface="Bell MT"/>
              </a:rPr>
              <a:t>un</a:t>
            </a:r>
            <a:r>
              <a:rPr sz="4200" spc="4" baseline="3212" dirty="0" smtClean="0">
                <a:solidFill>
                  <a:srgbClr val="00AF50"/>
                </a:solidFill>
                <a:latin typeface="Bell MT"/>
                <a:cs typeface="Bell MT"/>
              </a:rPr>
              <a:t>i</a:t>
            </a:r>
            <a:r>
              <a:rPr sz="4200" spc="-29" baseline="3212" dirty="0" smtClean="0">
                <a:solidFill>
                  <a:srgbClr val="00AF50"/>
                </a:solidFill>
                <a:latin typeface="Bell MT"/>
                <a:cs typeface="Bell MT"/>
              </a:rPr>
              <a:t>f</a:t>
            </a:r>
            <a:r>
              <a:rPr sz="4200" spc="0" baseline="3212" dirty="0" smtClean="0">
                <a:solidFill>
                  <a:srgbClr val="00AF50"/>
                </a:solidFill>
                <a:latin typeface="Bell MT"/>
                <a:cs typeface="Bell MT"/>
              </a:rPr>
              <a:t>o</a:t>
            </a:r>
            <a:r>
              <a:rPr sz="4200" spc="54" baseline="3212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4200" spc="0" baseline="3212" dirty="0" smtClean="0">
                <a:solidFill>
                  <a:srgbClr val="00AF50"/>
                </a:solidFill>
                <a:latin typeface="Bell MT"/>
                <a:cs typeface="Bell MT"/>
              </a:rPr>
              <a:t>m</a:t>
            </a:r>
            <a:endParaRPr sz="2800">
              <a:latin typeface="Bell MT"/>
              <a:cs typeface="Bell MT"/>
            </a:endParaRPr>
          </a:p>
          <a:p>
            <a:pPr marL="12700" marR="53263">
              <a:lnSpc>
                <a:spcPct val="92651"/>
              </a:lnSpc>
              <a:spcBef>
                <a:spcPts val="256"/>
              </a:spcBef>
            </a:pPr>
            <a:r>
              <a:rPr sz="2800" spc="0" dirty="0" smtClean="0">
                <a:solidFill>
                  <a:srgbClr val="00AF50"/>
                </a:solidFill>
                <a:latin typeface="Bell MT"/>
                <a:cs typeface="Bell MT"/>
              </a:rPr>
              <a:t>d</a:t>
            </a:r>
            <a:r>
              <a:rPr sz="2800" spc="4" dirty="0" smtClean="0">
                <a:solidFill>
                  <a:srgbClr val="00AF50"/>
                </a:solidFill>
                <a:latin typeface="Bell MT"/>
                <a:cs typeface="Bell MT"/>
              </a:rPr>
              <a:t>i</a:t>
            </a:r>
            <a:r>
              <a:rPr sz="2800" spc="0" dirty="0" smtClean="0">
                <a:solidFill>
                  <a:srgbClr val="00AF50"/>
                </a:solidFill>
                <a:latin typeface="Bell MT"/>
                <a:cs typeface="Bell MT"/>
              </a:rPr>
              <a:t>stri</a:t>
            </a:r>
            <a:r>
              <a:rPr sz="2800" spc="-19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2800" spc="0" dirty="0" smtClean="0">
                <a:solidFill>
                  <a:srgbClr val="00AF50"/>
                </a:solidFill>
                <a:latin typeface="Bell MT"/>
                <a:cs typeface="Bell MT"/>
              </a:rPr>
              <a:t>ut</a:t>
            </a:r>
            <a:r>
              <a:rPr sz="2800" spc="9" dirty="0" smtClean="0">
                <a:solidFill>
                  <a:srgbClr val="00AF50"/>
                </a:solidFill>
                <a:latin typeface="Bell MT"/>
                <a:cs typeface="Bell MT"/>
              </a:rPr>
              <a:t>i</a:t>
            </a:r>
            <a:r>
              <a:rPr sz="2800" spc="0" dirty="0" smtClean="0">
                <a:solidFill>
                  <a:srgbClr val="00AF50"/>
                </a:solidFill>
                <a:latin typeface="Bell MT"/>
                <a:cs typeface="Bell MT"/>
              </a:rPr>
              <a:t>on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43429" y="1933702"/>
            <a:ext cx="5765673" cy="22086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950976" y="567436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754124" y="1382546"/>
            <a:ext cx="8600775" cy="52747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81456" y="1382267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057148" y="738188"/>
            <a:ext cx="1350260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Hash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46469" y="738188"/>
            <a:ext cx="2313253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Fun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c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tion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99477" y="738188"/>
            <a:ext cx="818361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-59" baseline="3345" dirty="0" smtClean="0">
                <a:solidFill>
                  <a:srgbClr val="00AF50"/>
                </a:solidFill>
                <a:latin typeface="Bell MT"/>
                <a:cs typeface="Bell MT"/>
              </a:rPr>
              <a:t>f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or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57456" y="738188"/>
            <a:ext cx="2166573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D</a:t>
            </a:r>
            <a:r>
              <a:rPr sz="6600" b="1" spc="-94" baseline="3345" dirty="0" smtClean="0">
                <a:solidFill>
                  <a:srgbClr val="00AF50"/>
                </a:solidFill>
                <a:latin typeface="Bell MT"/>
                <a:cs typeface="Bell MT"/>
              </a:rPr>
              <a:t>i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vi</a:t>
            </a:r>
            <a:r>
              <a:rPr sz="6600" b="1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s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ion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63926" y="738188"/>
            <a:ext cx="1973474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method</a:t>
            </a:r>
            <a:endParaRPr sz="4400">
              <a:latin typeface="Bell MT"/>
              <a:cs typeface="Bell M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bject 31"/>
          <p:cNvSpPr/>
          <p:nvPr/>
        </p:nvSpPr>
        <p:spPr>
          <a:xfrm>
            <a:off x="987552" y="926591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004060" y="3226307"/>
            <a:ext cx="8183880" cy="14965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916940" y="276035"/>
            <a:ext cx="2890315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Hash </a:t>
            </a:r>
            <a:r>
              <a:rPr sz="6600" b="1" spc="-144" baseline="3345" dirty="0" smtClean="0">
                <a:solidFill>
                  <a:srgbClr val="00AF50"/>
                </a:solidFill>
                <a:latin typeface="Bell MT"/>
                <a:cs typeface="Bell MT"/>
              </a:rPr>
              <a:t>T</a:t>
            </a:r>
            <a:r>
              <a:rPr sz="6600" b="1" spc="-79" baseline="3345" dirty="0" smtClean="0">
                <a:solidFill>
                  <a:srgbClr val="00AF50"/>
                </a:solidFill>
                <a:latin typeface="Bell MT"/>
                <a:cs typeface="Bell MT"/>
              </a:rPr>
              <a:t>a</a:t>
            </a:r>
            <a:r>
              <a:rPr sz="6600" b="1" spc="-100" baseline="3345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le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916940" y="1035742"/>
            <a:ext cx="3207624" cy="8052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6119">
              <a:lnSpc>
                <a:spcPts val="3445"/>
              </a:lnSpc>
              <a:spcBef>
                <a:spcPts val="172"/>
              </a:spcBef>
            </a:pPr>
            <a:r>
              <a:rPr sz="4200" spc="4" baseline="4910" dirty="0" smtClean="0">
                <a:latin typeface="Meiryo"/>
                <a:cs typeface="Meiryo"/>
              </a:rPr>
              <a:t>❖</a:t>
            </a:r>
            <a:r>
              <a:rPr sz="4200" spc="-156" baseline="8565" dirty="0" smtClean="0">
                <a:latin typeface="Bell MT"/>
                <a:cs typeface="Bell MT"/>
              </a:rPr>
              <a:t>F</a:t>
            </a:r>
            <a:r>
              <a:rPr sz="4200" spc="0" baseline="8565" dirty="0" smtClean="0">
                <a:latin typeface="Bell MT"/>
                <a:cs typeface="Bell MT"/>
              </a:rPr>
              <a:t>or</a:t>
            </a:r>
            <a:r>
              <a:rPr sz="4200" spc="52" baseline="8565" dirty="0" smtClean="0">
                <a:latin typeface="Bell MT"/>
                <a:cs typeface="Bell MT"/>
              </a:rPr>
              <a:t> </a:t>
            </a:r>
            <a:r>
              <a:rPr sz="4200" spc="-89" baseline="8565" dirty="0" smtClean="0">
                <a:latin typeface="Bell MT"/>
                <a:cs typeface="Bell MT"/>
              </a:rPr>
              <a:t>T</a:t>
            </a:r>
            <a:r>
              <a:rPr sz="4200" spc="-34" baseline="8565" dirty="0" smtClean="0">
                <a:latin typeface="Bell MT"/>
                <a:cs typeface="Bell MT"/>
              </a:rPr>
              <a:t>a</a:t>
            </a:r>
            <a:r>
              <a:rPr sz="4200" spc="-39" baseline="8565" dirty="0" smtClean="0">
                <a:latin typeface="Bell MT"/>
                <a:cs typeface="Bell MT"/>
              </a:rPr>
              <a:t>b</a:t>
            </a:r>
            <a:r>
              <a:rPr sz="4200" spc="0" baseline="8565" dirty="0" smtClean="0">
                <a:latin typeface="Bell MT"/>
                <a:cs typeface="Bell MT"/>
              </a:rPr>
              <a:t>l</a:t>
            </a:r>
            <a:r>
              <a:rPr sz="4200" spc="4" baseline="8565" dirty="0" smtClean="0">
                <a:latin typeface="Bell MT"/>
                <a:cs typeface="Bell MT"/>
              </a:rPr>
              <a:t>e</a:t>
            </a:r>
            <a:r>
              <a:rPr sz="4200" spc="0" baseline="8565" dirty="0" smtClean="0">
                <a:latin typeface="Bell MT"/>
                <a:cs typeface="Bell MT"/>
              </a:rPr>
              <a:t>Size</a:t>
            </a:r>
            <a:r>
              <a:rPr sz="4200" spc="-13" baseline="8565" dirty="0" smtClean="0">
                <a:latin typeface="Bell MT"/>
                <a:cs typeface="Bell MT"/>
              </a:rPr>
              <a:t> </a:t>
            </a:r>
            <a:r>
              <a:rPr sz="4200" spc="0" baseline="7801" dirty="0" smtClean="0">
                <a:latin typeface="Calibri"/>
                <a:cs typeface="Calibri"/>
              </a:rPr>
              <a:t>=</a:t>
            </a:r>
            <a:r>
              <a:rPr sz="4200" spc="61" baseline="7801" dirty="0" smtClean="0">
                <a:latin typeface="Calibri"/>
                <a:cs typeface="Calibri"/>
              </a:rPr>
              <a:t> </a:t>
            </a:r>
            <a:r>
              <a:rPr sz="4200" spc="0" baseline="8565" dirty="0" smtClean="0">
                <a:latin typeface="Bell MT"/>
                <a:cs typeface="Bell MT"/>
              </a:rPr>
              <a:t>m</a:t>
            </a:r>
            <a:endParaRPr sz="2800">
              <a:latin typeface="Bell MT"/>
              <a:cs typeface="Bell MT"/>
            </a:endParaRPr>
          </a:p>
          <a:p>
            <a:pPr marL="470153">
              <a:lnSpc>
                <a:spcPts val="2860"/>
              </a:lnSpc>
            </a:pPr>
            <a:r>
              <a:rPr sz="4200" spc="0" baseline="3105" dirty="0" smtClean="0">
                <a:latin typeface="Arial"/>
                <a:cs typeface="Arial"/>
              </a:rPr>
              <a:t>•</a:t>
            </a:r>
            <a:r>
              <a:rPr sz="4200" spc="35" baseline="3105" dirty="0" smtClean="0">
                <a:latin typeface="Arial"/>
                <a:cs typeface="Arial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m</a:t>
            </a:r>
            <a:r>
              <a:rPr sz="4200" spc="-1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- prime</a:t>
            </a:r>
            <a:r>
              <a:rPr sz="4200" spc="-5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(</a:t>
            </a:r>
            <a:r>
              <a:rPr sz="4200" spc="-29" baseline="3212" dirty="0" smtClean="0">
                <a:latin typeface="Bell MT"/>
                <a:cs typeface="Bell MT"/>
              </a:rPr>
              <a:t>g</a:t>
            </a:r>
            <a:r>
              <a:rPr sz="4200" spc="0" baseline="3212" dirty="0" smtClean="0">
                <a:latin typeface="Bell MT"/>
                <a:cs typeface="Bell MT"/>
              </a:rPr>
              <a:t>ood)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059650" y="1054666"/>
            <a:ext cx="5412030" cy="7863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and ha</a:t>
            </a:r>
            <a:r>
              <a:rPr sz="4200" spc="-9" baseline="3212" dirty="0" smtClean="0">
                <a:latin typeface="Bell MT"/>
                <a:cs typeface="Bell MT"/>
              </a:rPr>
              <a:t>s</a:t>
            </a:r>
            <a:r>
              <a:rPr sz="4200" spc="0" baseline="3212" dirty="0" smtClean="0">
                <a:latin typeface="Bell MT"/>
                <a:cs typeface="Bell MT"/>
              </a:rPr>
              <a:t>hing</a:t>
            </a:r>
            <a:r>
              <a:rPr sz="4200" spc="2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fu</a:t>
            </a:r>
            <a:r>
              <a:rPr sz="4200" spc="4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ction</a:t>
            </a:r>
            <a:r>
              <a:rPr sz="4200" spc="-5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h</a:t>
            </a:r>
            <a:r>
              <a:rPr sz="4200" spc="-9" baseline="3212" dirty="0" smtClean="0">
                <a:latin typeface="Bell MT"/>
                <a:cs typeface="Bell MT"/>
              </a:rPr>
              <a:t>(</a:t>
            </a:r>
            <a:r>
              <a:rPr sz="4200" spc="0" baseline="3212" dirty="0" smtClean="0">
                <a:latin typeface="Bell MT"/>
                <a:cs typeface="Bell MT"/>
              </a:rPr>
              <a:t>k)</a:t>
            </a:r>
            <a:r>
              <a:rPr sz="4200" spc="12" baseline="3212" dirty="0" smtClean="0">
                <a:latin typeface="Bell MT"/>
                <a:cs typeface="Bell MT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=</a:t>
            </a:r>
            <a:r>
              <a:rPr sz="4200" spc="61" baseline="2925" dirty="0" smtClean="0">
                <a:latin typeface="Calibri"/>
                <a:cs typeface="Calibri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k</a:t>
            </a:r>
            <a:r>
              <a:rPr sz="4200" spc="-1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mod</a:t>
            </a:r>
            <a:r>
              <a:rPr sz="4200" spc="1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m</a:t>
            </a:r>
            <a:endParaRPr sz="2800">
              <a:latin typeface="Bell MT"/>
              <a:cs typeface="Bell MT"/>
            </a:endParaRPr>
          </a:p>
          <a:p>
            <a:pPr marL="175773" marR="53666">
              <a:lnSpc>
                <a:spcPct val="92651"/>
              </a:lnSpc>
            </a:pPr>
            <a:r>
              <a:rPr sz="2800" spc="0" dirty="0" smtClean="0">
                <a:latin typeface="Bell MT"/>
                <a:cs typeface="Bell MT"/>
              </a:rPr>
              <a:t>e</a:t>
            </a:r>
            <a:r>
              <a:rPr sz="2800" spc="4" dirty="0" smtClean="0">
                <a:latin typeface="Bell MT"/>
                <a:cs typeface="Bell MT"/>
              </a:rPr>
              <a:t>n</a:t>
            </a:r>
            <a:r>
              <a:rPr sz="2800" spc="0" dirty="0" smtClean="0">
                <a:latin typeface="Bell MT"/>
                <a:cs typeface="Bell MT"/>
              </a:rPr>
              <a:t>sures</a:t>
            </a:r>
            <a:r>
              <a:rPr sz="2800" spc="-11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un</a:t>
            </a:r>
            <a:r>
              <a:rPr sz="2800" spc="4" dirty="0" smtClean="0">
                <a:latin typeface="Bell MT"/>
                <a:cs typeface="Bell MT"/>
              </a:rPr>
              <a:t>i</a:t>
            </a:r>
            <a:r>
              <a:rPr sz="2800" spc="-29" dirty="0" smtClean="0">
                <a:latin typeface="Bell MT"/>
                <a:cs typeface="Bell MT"/>
              </a:rPr>
              <a:t>f</a:t>
            </a:r>
            <a:r>
              <a:rPr sz="2800" spc="0" dirty="0" smtClean="0">
                <a:latin typeface="Bell MT"/>
                <a:cs typeface="Bell MT"/>
              </a:rPr>
              <a:t>o</a:t>
            </a:r>
            <a:r>
              <a:rPr sz="2800" spc="54" dirty="0" smtClean="0">
                <a:latin typeface="Bell MT"/>
                <a:cs typeface="Bell MT"/>
              </a:rPr>
              <a:t>r</a:t>
            </a:r>
            <a:r>
              <a:rPr sz="2800" spc="0" dirty="0" smtClean="0">
                <a:latin typeface="Bell MT"/>
                <a:cs typeface="Bell MT"/>
              </a:rPr>
              <a:t>m</a:t>
            </a:r>
            <a:r>
              <a:rPr sz="2800" spc="-66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distri</a:t>
            </a:r>
            <a:r>
              <a:rPr sz="2800" spc="-29" dirty="0" smtClean="0">
                <a:latin typeface="Bell MT"/>
                <a:cs typeface="Bell MT"/>
              </a:rPr>
              <a:t>b</a:t>
            </a:r>
            <a:r>
              <a:rPr sz="2800" spc="0" dirty="0" smtClean="0">
                <a:latin typeface="Bell MT"/>
                <a:cs typeface="Bell MT"/>
              </a:rPr>
              <a:t>ution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374394" y="1845355"/>
            <a:ext cx="2188061" cy="740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41300" indent="-228600">
              <a:lnSpc>
                <a:spcPts val="3219"/>
              </a:lnSpc>
              <a:spcBef>
                <a:spcPts val="70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3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m</a:t>
            </a:r>
            <a:r>
              <a:rPr sz="2800" spc="-11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–</a:t>
            </a:r>
            <a:r>
              <a:rPr sz="2800" spc="-13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p</a:t>
            </a:r>
            <a:r>
              <a:rPr sz="2800" spc="-29" dirty="0" smtClean="0">
                <a:latin typeface="Bell MT"/>
                <a:cs typeface="Bell MT"/>
              </a:rPr>
              <a:t>o</a:t>
            </a:r>
            <a:r>
              <a:rPr sz="2800" spc="-39" dirty="0" smtClean="0">
                <a:latin typeface="Bell MT"/>
                <a:cs typeface="Bell MT"/>
              </a:rPr>
              <a:t>w</a:t>
            </a:r>
            <a:r>
              <a:rPr sz="2800" spc="0" dirty="0" smtClean="0">
                <a:latin typeface="Bell MT"/>
                <a:cs typeface="Bell MT"/>
              </a:rPr>
              <a:t>er</a:t>
            </a:r>
            <a:r>
              <a:rPr sz="2800" spc="-47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of </a:t>
            </a:r>
            <a:endParaRPr sz="2800">
              <a:latin typeface="Bell MT"/>
              <a:cs typeface="Bell MT"/>
            </a:endParaRPr>
          </a:p>
          <a:p>
            <a:pPr marL="241300">
              <a:lnSpc>
                <a:spcPts val="3113"/>
              </a:lnSpc>
            </a:pPr>
            <a:r>
              <a:rPr sz="2800" spc="-29" dirty="0" smtClean="0">
                <a:latin typeface="Bell MT"/>
                <a:cs typeface="Bell MT"/>
              </a:rPr>
              <a:t>v</a:t>
            </a:r>
            <a:r>
              <a:rPr sz="2800" spc="0" dirty="0" smtClean="0">
                <a:latin typeface="Bell MT"/>
                <a:cs typeface="Bell MT"/>
              </a:rPr>
              <a:t>alue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660896" y="1864394"/>
            <a:ext cx="527952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2</a:t>
            </a:r>
            <a:r>
              <a:rPr sz="4200" spc="-1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(bad)</a:t>
            </a:r>
            <a:r>
              <a:rPr sz="4200" spc="-5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gi</a:t>
            </a:r>
            <a:r>
              <a:rPr sz="4200" spc="-50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es</a:t>
            </a:r>
            <a:r>
              <a:rPr sz="4200" spc="-36" baseline="3212" dirty="0" smtClean="0">
                <a:latin typeface="Bell MT"/>
                <a:cs typeface="Bell MT"/>
              </a:rPr>
              <a:t> </a:t>
            </a:r>
            <a:r>
              <a:rPr sz="4200" spc="-104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9" baseline="3212" dirty="0" smtClean="0">
                <a:latin typeface="Bell MT"/>
                <a:cs typeface="Bell MT"/>
              </a:rPr>
              <a:t>y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r>
              <a:rPr sz="4200" spc="-39" baseline="3212" dirty="0" smtClean="0">
                <a:latin typeface="Bell MT"/>
                <a:cs typeface="Bell MT"/>
              </a:rPr>
              <a:t> </a:t>
            </a:r>
            <a:r>
              <a:rPr sz="4200" spc="-9" baseline="3212" dirty="0" smtClean="0">
                <a:latin typeface="Bell MT"/>
                <a:cs typeface="Bell MT"/>
              </a:rPr>
              <a:t>w</a:t>
            </a:r>
            <a:r>
              <a:rPr sz="4200" spc="0" baseline="3212" dirty="0" smtClean="0">
                <a:latin typeface="Bell MT"/>
                <a:cs typeface="Bell MT"/>
              </a:rPr>
              <a:t>ith</a:t>
            </a:r>
            <a:r>
              <a:rPr sz="4200" spc="-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same</a:t>
            </a:r>
            <a:r>
              <a:rPr sz="4200" spc="-5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4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di</a:t>
            </a:r>
            <a:r>
              <a:rPr sz="4200" spc="4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g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950702" y="1864394"/>
            <a:ext cx="73167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14" baseline="3212" dirty="0" smtClean="0">
                <a:latin typeface="Bell MT"/>
                <a:cs typeface="Bell MT"/>
              </a:rPr>
              <a:t>w</a:t>
            </a:r>
            <a:r>
              <a:rPr sz="4200" spc="0" baseline="3212" dirty="0" smtClean="0">
                <a:latin typeface="Bell MT"/>
                <a:cs typeface="Bell MT"/>
              </a:rPr>
              <a:t>ith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692489" y="1864394"/>
            <a:ext cx="803758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same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509911" y="1864394"/>
            <a:ext cx="74374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ha</a:t>
            </a:r>
            <a:r>
              <a:rPr sz="4200" spc="-4" baseline="3212" dirty="0" smtClean="0">
                <a:latin typeface="Bell MT"/>
                <a:cs typeface="Bell MT"/>
              </a:rPr>
              <a:t>s</a:t>
            </a:r>
            <a:r>
              <a:rPr sz="4200" spc="0" baseline="3212" dirty="0" smtClean="0">
                <a:latin typeface="Bell MT"/>
                <a:cs typeface="Bell MT"/>
              </a:rPr>
              <a:t>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16940" y="2656008"/>
            <a:ext cx="1362948" cy="399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45"/>
              </a:lnSpc>
              <a:spcBef>
                <a:spcPts val="157"/>
              </a:spcBef>
            </a:pPr>
            <a:r>
              <a:rPr sz="4200" spc="4" baseline="1841" dirty="0" smtClean="0">
                <a:latin typeface="Meiryo"/>
                <a:cs typeface="Meiryo"/>
              </a:rPr>
              <a:t>❖</a:t>
            </a:r>
            <a:r>
              <a:rPr sz="4200" spc="-79" baseline="3212" dirty="0" smtClean="0">
                <a:latin typeface="Bell MT"/>
                <a:cs typeface="Bell MT"/>
              </a:rPr>
              <a:t>L</a:t>
            </a:r>
            <a:r>
              <a:rPr sz="4200" spc="-144" baseline="3212" dirty="0" smtClean="0">
                <a:latin typeface="Bell MT"/>
                <a:cs typeface="Bell MT"/>
              </a:rPr>
              <a:t>O</a:t>
            </a:r>
            <a:r>
              <a:rPr sz="4200" spc="0" baseline="3212" dirty="0" smtClean="0">
                <a:latin typeface="Bell MT"/>
                <a:cs typeface="Bell MT"/>
              </a:rPr>
              <a:t>AD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287277" y="2674932"/>
            <a:ext cx="147906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-284" baseline="3212" dirty="0" smtClean="0">
                <a:latin typeface="Bell MT"/>
                <a:cs typeface="Bell MT"/>
              </a:rPr>
              <a:t>F</a:t>
            </a:r>
            <a:r>
              <a:rPr sz="4200" spc="-75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C</a:t>
            </a:r>
            <a:r>
              <a:rPr sz="4200" spc="-39" baseline="3212" dirty="0" smtClean="0">
                <a:latin typeface="Bell MT"/>
                <a:cs typeface="Bell MT"/>
              </a:rPr>
              <a:t>T</a:t>
            </a:r>
            <a:r>
              <a:rPr sz="4200" spc="0" baseline="3212" dirty="0" smtClean="0">
                <a:latin typeface="Bell MT"/>
                <a:cs typeface="Bell MT"/>
              </a:rPr>
              <a:t>OR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779647" y="2674932"/>
            <a:ext cx="20087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-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989959" y="2674932"/>
            <a:ext cx="127834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measure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280404" y="2674932"/>
            <a:ext cx="35271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24650" y="2674932"/>
            <a:ext cx="68777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h</a:t>
            </a:r>
            <a:r>
              <a:rPr sz="4200" spc="-44" baseline="3212" dirty="0" smtClean="0">
                <a:latin typeface="Bell MT"/>
                <a:cs typeface="Bell MT"/>
              </a:rPr>
              <a:t>o</a:t>
            </a:r>
            <a:r>
              <a:rPr sz="4200" spc="0" baseline="3212" dirty="0" smtClean="0">
                <a:latin typeface="Bell MT"/>
                <a:cs typeface="Bell MT"/>
              </a:rPr>
              <a:t>w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423716" y="2674932"/>
            <a:ext cx="56071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fu</a:t>
            </a:r>
            <a:r>
              <a:rPr sz="4200" spc="4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993061" y="2674932"/>
            <a:ext cx="536903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541439" y="2674932"/>
            <a:ext cx="77581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328287" y="2674932"/>
            <a:ext cx="31193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750312" y="4908187"/>
            <a:ext cx="307339" cy="2692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20"/>
              </a:lnSpc>
              <a:spcBef>
                <a:spcPts val="106"/>
              </a:spcBef>
            </a:pPr>
            <a:r>
              <a:rPr sz="1900" u="heavy" dirty="0" smtClean="0">
                <a:latin typeface="Cambria Math"/>
                <a:cs typeface="Cambria Math"/>
              </a:rPr>
              <a:t> </a:t>
            </a:r>
            <a:r>
              <a:rPr sz="1900" u="heavy" spc="-139" dirty="0" smtClean="0">
                <a:latin typeface="Cambria Math"/>
                <a:cs typeface="Cambria Math"/>
              </a:rPr>
              <a:t> </a:t>
            </a:r>
            <a:r>
              <a:rPr sz="1900" u="heavy" spc="0" dirty="0" smtClean="0">
                <a:latin typeface="Cambria Math"/>
                <a:cs typeface="Cambria Math"/>
              </a:rPr>
              <a:t>� </a:t>
            </a:r>
            <a:r>
              <a:rPr sz="1900" u="heavy" spc="-119" dirty="0" smtClean="0">
                <a:latin typeface="Cambria Math"/>
                <a:cs typeface="Cambria Math"/>
              </a:rPr>
              <a:t> </a:t>
            </a:r>
            <a:endParaRPr sz="19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31594" y="4955048"/>
            <a:ext cx="89331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4"/>
              </a:lnSpc>
              <a:spcBef>
                <a:spcPts val="170"/>
              </a:spcBef>
            </a:pPr>
            <a:r>
              <a:rPr sz="4200" spc="0" baseline="3105" dirty="0" smtClean="0">
                <a:latin typeface="Arial"/>
                <a:cs typeface="Arial"/>
              </a:rPr>
              <a:t>•</a:t>
            </a:r>
            <a:r>
              <a:rPr sz="4200" spc="35" baseline="3105" dirty="0" smtClean="0">
                <a:latin typeface="Arial"/>
                <a:cs typeface="Arial"/>
              </a:rPr>
              <a:t> </a:t>
            </a:r>
            <a:r>
              <a:rPr sz="4200" spc="0" baseline="3105" dirty="0" smtClean="0">
                <a:latin typeface="Times New Roman"/>
                <a:cs typeface="Times New Roman"/>
              </a:rPr>
              <a:t>α </a:t>
            </a:r>
            <a:r>
              <a:rPr sz="3200" spc="0" dirty="0" smtClean="0">
                <a:latin typeface="Cambria Math"/>
                <a:cs typeface="Cambria Math"/>
              </a:rPr>
              <a:t>=</a:t>
            </a:r>
            <a:endParaRPr sz="32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50566" y="5231275"/>
            <a:ext cx="307522" cy="2692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20"/>
              </a:lnSpc>
              <a:spcBef>
                <a:spcPts val="106"/>
              </a:spcBef>
            </a:pPr>
            <a:r>
              <a:rPr sz="1900" dirty="0" smtClean="0">
                <a:latin typeface="Cambria Math"/>
                <a:cs typeface="Cambria Math"/>
              </a:rPr>
              <a:t>�</a:t>
            </a:r>
            <a:endParaRPr sz="19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31594" y="5428889"/>
            <a:ext cx="1968575" cy="3995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10"/>
              </a:lnSpc>
              <a:spcBef>
                <a:spcPts val="155"/>
              </a:spcBef>
            </a:pPr>
            <a:r>
              <a:rPr sz="4200" spc="0" baseline="2070" dirty="0" smtClean="0">
                <a:latin typeface="Arial"/>
                <a:cs typeface="Arial"/>
              </a:rPr>
              <a:t>•</a:t>
            </a:r>
            <a:r>
              <a:rPr sz="4200" spc="35" baseline="2070" dirty="0" smtClean="0">
                <a:latin typeface="Arial"/>
                <a:cs typeface="Arial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Load</a:t>
            </a:r>
            <a:r>
              <a:rPr sz="4200" spc="-57" baseline="2141" dirty="0" smtClean="0">
                <a:latin typeface="Bell MT"/>
                <a:cs typeface="Bell MT"/>
              </a:rPr>
              <a:t> </a:t>
            </a:r>
            <a:r>
              <a:rPr sz="4200" spc="9" baseline="2141" dirty="0" smtClean="0">
                <a:latin typeface="Bell MT"/>
                <a:cs typeface="Bell MT"/>
              </a:rPr>
              <a:t>f</a:t>
            </a:r>
            <a:r>
              <a:rPr sz="4200" spc="0" baseline="2141" dirty="0" smtClean="0">
                <a:latin typeface="Bell MT"/>
                <a:cs typeface="Bell MT"/>
              </a:rPr>
              <a:t>actor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09377" y="5430892"/>
            <a:ext cx="1844163" cy="3975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95"/>
              </a:lnSpc>
              <a:spcBef>
                <a:spcPts val="154"/>
              </a:spcBef>
            </a:pPr>
            <a:r>
              <a:rPr sz="4200" spc="0" baseline="3212" dirty="0" smtClean="0">
                <a:latin typeface="Bell MT"/>
                <a:cs typeface="Bell MT"/>
              </a:rPr>
              <a:t>most</a:t>
            </a:r>
            <a:r>
              <a:rPr sz="4200" spc="-75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y </a:t>
            </a:r>
            <a:r>
              <a:rPr sz="4200" spc="646" baseline="3212" dirty="0" smtClean="0">
                <a:latin typeface="Bell MT"/>
                <a:cs typeface="Bell MT"/>
              </a:rPr>
              <a:t> </a:t>
            </a:r>
            <a:r>
              <a:rPr sz="4200" spc="0" baseline="3105" dirty="0" smtClean="0">
                <a:latin typeface="Times New Roman"/>
                <a:cs typeface="Times New Roman"/>
              </a:rPr>
              <a:t>α </a:t>
            </a:r>
            <a:r>
              <a:rPr sz="4200" spc="0" baseline="3212" dirty="0" smtClean="0">
                <a:latin typeface="Bell MT"/>
                <a:cs typeface="Bell MT"/>
              </a:rPr>
              <a:t>&lt;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61270" y="5447928"/>
            <a:ext cx="25620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1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31594" y="5832502"/>
            <a:ext cx="4562142" cy="8054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15"/>
              </a:lnSpc>
              <a:spcBef>
                <a:spcPts val="155"/>
              </a:spcBef>
            </a:pPr>
            <a:r>
              <a:rPr sz="4200" spc="0" baseline="2070" dirty="0" smtClean="0">
                <a:latin typeface="Arial"/>
                <a:cs typeface="Arial"/>
              </a:rPr>
              <a:t>•</a:t>
            </a:r>
            <a:r>
              <a:rPr sz="4200" spc="35" baseline="2070" dirty="0" smtClean="0">
                <a:latin typeface="Arial"/>
                <a:cs typeface="Arial"/>
              </a:rPr>
              <a:t> </a:t>
            </a:r>
            <a:r>
              <a:rPr sz="4200" spc="0" baseline="2070" dirty="0" smtClean="0">
                <a:latin typeface="Times New Roman"/>
                <a:cs typeface="Times New Roman"/>
              </a:rPr>
              <a:t>α </a:t>
            </a:r>
            <a:r>
              <a:rPr sz="4200" spc="89" baseline="2141" dirty="0" smtClean="0">
                <a:latin typeface="Bell MT"/>
                <a:cs typeface="Bell MT"/>
              </a:rPr>
              <a:t>g</a:t>
            </a:r>
            <a:r>
              <a:rPr sz="4200" spc="0" baseline="2141" dirty="0" smtClean="0">
                <a:latin typeface="Bell MT"/>
                <a:cs typeface="Bell MT"/>
              </a:rPr>
              <a:t>r</a:t>
            </a:r>
            <a:r>
              <a:rPr sz="4200" spc="-44" baseline="2141" dirty="0" smtClean="0">
                <a:latin typeface="Bell MT"/>
                <a:cs typeface="Bell MT"/>
              </a:rPr>
              <a:t>o</a:t>
            </a:r>
            <a:r>
              <a:rPr sz="4200" spc="0" baseline="2141" dirty="0" smtClean="0">
                <a:latin typeface="Bell MT"/>
                <a:cs typeface="Bell MT"/>
              </a:rPr>
              <a:t>ws</a:t>
            </a:r>
            <a:r>
              <a:rPr sz="4200" spc="25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- ha</a:t>
            </a:r>
            <a:r>
              <a:rPr sz="4200" spc="-9" baseline="2141" dirty="0" smtClean="0">
                <a:latin typeface="Bell MT"/>
                <a:cs typeface="Bell MT"/>
              </a:rPr>
              <a:t>s</a:t>
            </a:r>
            <a:r>
              <a:rPr sz="4200" spc="0" baseline="2141" dirty="0" smtClean="0">
                <a:latin typeface="Bell MT"/>
                <a:cs typeface="Bell MT"/>
              </a:rPr>
              <a:t>h</a:t>
            </a:r>
            <a:r>
              <a:rPr sz="4200" spc="19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t</a:t>
            </a:r>
            <a:r>
              <a:rPr sz="4200" spc="-34" baseline="2141" dirty="0" smtClean="0">
                <a:latin typeface="Bell MT"/>
                <a:cs typeface="Bell MT"/>
              </a:rPr>
              <a:t>a</a:t>
            </a:r>
            <a:r>
              <a:rPr sz="4200" spc="-39" baseline="2141" dirty="0" smtClean="0">
                <a:latin typeface="Bell MT"/>
                <a:cs typeface="Bell MT"/>
              </a:rPr>
              <a:t>b</a:t>
            </a:r>
            <a:r>
              <a:rPr sz="4200" spc="0" baseline="2141" dirty="0" smtClean="0">
                <a:latin typeface="Bell MT"/>
                <a:cs typeface="Bell MT"/>
              </a:rPr>
              <a:t>le</a:t>
            </a:r>
            <a:r>
              <a:rPr sz="4200" spc="-13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becomes</a:t>
            </a:r>
            <a:endParaRPr sz="2800">
              <a:latin typeface="Bell MT"/>
              <a:cs typeface="Bell MT"/>
            </a:endParaRPr>
          </a:p>
          <a:p>
            <a:pPr marL="12700" marR="56167">
              <a:lnSpc>
                <a:spcPts val="3195"/>
              </a:lnSpc>
              <a:spcBef>
                <a:spcPts val="4"/>
              </a:spcBef>
            </a:pPr>
            <a:r>
              <a:rPr sz="4200" spc="0" baseline="2070" dirty="0" smtClean="0">
                <a:latin typeface="Arial"/>
                <a:cs typeface="Arial"/>
              </a:rPr>
              <a:t>•</a:t>
            </a:r>
            <a:r>
              <a:rPr sz="4200" spc="35" baseline="2070" dirty="0" smtClean="0">
                <a:latin typeface="Arial"/>
                <a:cs typeface="Arial"/>
              </a:rPr>
              <a:t> </a:t>
            </a:r>
            <a:r>
              <a:rPr sz="4200" spc="0" baseline="2070" dirty="0" smtClean="0">
                <a:latin typeface="Times New Roman"/>
                <a:cs typeface="Times New Roman"/>
              </a:rPr>
              <a:t>α </a:t>
            </a:r>
            <a:r>
              <a:rPr sz="4200" spc="0" baseline="2141" dirty="0" smtClean="0">
                <a:latin typeface="Bell MT"/>
                <a:cs typeface="Bell MT"/>
              </a:rPr>
              <a:t>bou</a:t>
            </a:r>
            <a:r>
              <a:rPr sz="4200" spc="4" baseline="2141" dirty="0" smtClean="0">
                <a:latin typeface="Bell MT"/>
                <a:cs typeface="Bell MT"/>
              </a:rPr>
              <a:t>n</a:t>
            </a:r>
            <a:r>
              <a:rPr sz="4200" spc="0" baseline="2141" dirty="0" smtClean="0">
                <a:latin typeface="Bell MT"/>
                <a:cs typeface="Bell MT"/>
              </a:rPr>
              <a:t>ded</a:t>
            </a:r>
            <a:r>
              <a:rPr sz="4200" spc="-87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–</a:t>
            </a:r>
            <a:r>
              <a:rPr sz="4200" spc="-13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mainta</a:t>
            </a:r>
            <a:r>
              <a:rPr sz="4200" spc="9" baseline="2141" dirty="0" smtClean="0">
                <a:latin typeface="Bell MT"/>
                <a:cs typeface="Bell MT"/>
              </a:rPr>
              <a:t>i</a:t>
            </a:r>
            <a:r>
              <a:rPr sz="4200" spc="0" baseline="2141" dirty="0" smtClean="0">
                <a:latin typeface="Bell MT"/>
                <a:cs typeface="Bell MT"/>
              </a:rPr>
              <a:t>ns</a:t>
            </a:r>
            <a:r>
              <a:rPr sz="4200" spc="-111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O(1)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03154" y="5851557"/>
            <a:ext cx="103125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sl</a:t>
            </a:r>
            <a:r>
              <a:rPr sz="4200" spc="-34" baseline="3212" dirty="0" smtClean="0">
                <a:latin typeface="Bell MT"/>
                <a:cs typeface="Bell MT"/>
              </a:rPr>
              <a:t>o</a:t>
            </a:r>
            <a:r>
              <a:rPr sz="4200" spc="-44" baseline="3212" dirty="0" smtClean="0">
                <a:latin typeface="Bell MT"/>
                <a:cs typeface="Bell MT"/>
              </a:rPr>
              <a:t>w</a:t>
            </a:r>
            <a:r>
              <a:rPr sz="4200" spc="0" baseline="3212" dirty="0" smtClean="0">
                <a:latin typeface="Bell MT"/>
                <a:cs typeface="Bell MT"/>
              </a:rPr>
              <a:t>er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87552" y="786891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8"/>
          <p:cNvSpPr/>
          <p:nvPr/>
        </p:nvSpPr>
        <p:spPr>
          <a:xfrm>
            <a:off x="950976" y="1112520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99844" y="2889504"/>
            <a:ext cx="1187195" cy="964692"/>
          </a:xfrm>
          <a:custGeom>
            <a:avLst/>
            <a:gdLst/>
            <a:ahLst/>
            <a:cxnLst/>
            <a:rect l="l" t="t" r="r" b="b"/>
            <a:pathLst>
              <a:path w="1187195" h="964692">
                <a:moveTo>
                  <a:pt x="0" y="964692"/>
                </a:moveTo>
                <a:lnTo>
                  <a:pt x="1187195" y="964692"/>
                </a:lnTo>
                <a:lnTo>
                  <a:pt x="1187195" y="0"/>
                </a:lnTo>
                <a:lnTo>
                  <a:pt x="0" y="0"/>
                </a:lnTo>
                <a:lnTo>
                  <a:pt x="0" y="964692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799844" y="2889504"/>
            <a:ext cx="1187195" cy="964692"/>
          </a:xfrm>
          <a:custGeom>
            <a:avLst/>
            <a:gdLst/>
            <a:ahLst/>
            <a:cxnLst/>
            <a:rect l="l" t="t" r="r" b="b"/>
            <a:pathLst>
              <a:path w="1187195" h="964692">
                <a:moveTo>
                  <a:pt x="0" y="964692"/>
                </a:moveTo>
                <a:lnTo>
                  <a:pt x="1187195" y="964692"/>
                </a:lnTo>
                <a:lnTo>
                  <a:pt x="1187195" y="0"/>
                </a:lnTo>
                <a:lnTo>
                  <a:pt x="0" y="0"/>
                </a:lnTo>
                <a:lnTo>
                  <a:pt x="0" y="96469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820412" y="3572255"/>
            <a:ext cx="1836419" cy="1690116"/>
          </a:xfrm>
          <a:custGeom>
            <a:avLst/>
            <a:gdLst/>
            <a:ahLst/>
            <a:cxnLst/>
            <a:rect l="l" t="t" r="r" b="b"/>
            <a:pathLst>
              <a:path w="1836419" h="1690116">
                <a:moveTo>
                  <a:pt x="0" y="1690116"/>
                </a:moveTo>
                <a:lnTo>
                  <a:pt x="1836419" y="1690116"/>
                </a:lnTo>
                <a:lnTo>
                  <a:pt x="1836419" y="0"/>
                </a:lnTo>
                <a:lnTo>
                  <a:pt x="0" y="0"/>
                </a:lnTo>
                <a:lnTo>
                  <a:pt x="0" y="169011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820412" y="3572255"/>
            <a:ext cx="1836419" cy="1690116"/>
          </a:xfrm>
          <a:custGeom>
            <a:avLst/>
            <a:gdLst/>
            <a:ahLst/>
            <a:cxnLst/>
            <a:rect l="l" t="t" r="r" b="b"/>
            <a:pathLst>
              <a:path w="1836419" h="1690116">
                <a:moveTo>
                  <a:pt x="0" y="1690116"/>
                </a:moveTo>
                <a:lnTo>
                  <a:pt x="1836419" y="1690116"/>
                </a:lnTo>
                <a:lnTo>
                  <a:pt x="1836419" y="0"/>
                </a:lnTo>
                <a:lnTo>
                  <a:pt x="0" y="0"/>
                </a:lnTo>
                <a:lnTo>
                  <a:pt x="0" y="1690116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432292" y="3572255"/>
            <a:ext cx="1836420" cy="1690116"/>
          </a:xfrm>
          <a:custGeom>
            <a:avLst/>
            <a:gdLst/>
            <a:ahLst/>
            <a:cxnLst/>
            <a:rect l="l" t="t" r="r" b="b"/>
            <a:pathLst>
              <a:path w="1836420" h="1690116">
                <a:moveTo>
                  <a:pt x="0" y="1690116"/>
                </a:moveTo>
                <a:lnTo>
                  <a:pt x="1836420" y="1690116"/>
                </a:lnTo>
                <a:lnTo>
                  <a:pt x="1836420" y="0"/>
                </a:lnTo>
                <a:lnTo>
                  <a:pt x="0" y="0"/>
                </a:lnTo>
                <a:lnTo>
                  <a:pt x="0" y="1690116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59049" y="3366897"/>
            <a:ext cx="1446402" cy="698245"/>
          </a:xfrm>
          <a:custGeom>
            <a:avLst/>
            <a:gdLst/>
            <a:ahLst/>
            <a:cxnLst/>
            <a:rect l="l" t="t" r="r" b="b"/>
            <a:pathLst>
              <a:path w="1446402" h="698246">
                <a:moveTo>
                  <a:pt x="1340739" y="692150"/>
                </a:moveTo>
                <a:lnTo>
                  <a:pt x="1341120" y="695705"/>
                </a:lnTo>
                <a:lnTo>
                  <a:pt x="1344167" y="698245"/>
                </a:lnTo>
                <a:lnTo>
                  <a:pt x="1347597" y="697991"/>
                </a:lnTo>
                <a:lnTo>
                  <a:pt x="1446402" y="689482"/>
                </a:lnTo>
                <a:lnTo>
                  <a:pt x="1432305" y="689863"/>
                </a:lnTo>
                <a:lnTo>
                  <a:pt x="1429765" y="687704"/>
                </a:lnTo>
                <a:lnTo>
                  <a:pt x="1434464" y="677798"/>
                </a:lnTo>
                <a:lnTo>
                  <a:pt x="1437766" y="678307"/>
                </a:lnTo>
                <a:lnTo>
                  <a:pt x="1446402" y="689482"/>
                </a:lnTo>
                <a:lnTo>
                  <a:pt x="1390396" y="607694"/>
                </a:lnTo>
                <a:lnTo>
                  <a:pt x="1388364" y="604773"/>
                </a:lnTo>
                <a:lnTo>
                  <a:pt x="1384427" y="604138"/>
                </a:lnTo>
                <a:lnTo>
                  <a:pt x="1381633" y="606044"/>
                </a:lnTo>
                <a:lnTo>
                  <a:pt x="1378712" y="608076"/>
                </a:lnTo>
                <a:lnTo>
                  <a:pt x="1377950" y="612013"/>
                </a:lnTo>
                <a:lnTo>
                  <a:pt x="1379981" y="614933"/>
                </a:lnTo>
                <a:lnTo>
                  <a:pt x="1416421" y="668199"/>
                </a:lnTo>
                <a:lnTo>
                  <a:pt x="1423621" y="678723"/>
                </a:lnTo>
                <a:lnTo>
                  <a:pt x="1411049" y="679795"/>
                </a:lnTo>
                <a:lnTo>
                  <a:pt x="1346580" y="685291"/>
                </a:lnTo>
                <a:lnTo>
                  <a:pt x="1343025" y="685672"/>
                </a:lnTo>
                <a:lnTo>
                  <a:pt x="1340485" y="688720"/>
                </a:lnTo>
                <a:lnTo>
                  <a:pt x="1340739" y="692150"/>
                </a:lnTo>
                <a:close/>
              </a:path>
              <a:path w="1446402" h="698246">
                <a:moveTo>
                  <a:pt x="1432305" y="689863"/>
                </a:moveTo>
                <a:lnTo>
                  <a:pt x="1446402" y="689482"/>
                </a:lnTo>
                <a:lnTo>
                  <a:pt x="1437766" y="678307"/>
                </a:lnTo>
                <a:lnTo>
                  <a:pt x="1434464" y="677798"/>
                </a:lnTo>
                <a:lnTo>
                  <a:pt x="1429765" y="687704"/>
                </a:lnTo>
                <a:lnTo>
                  <a:pt x="1432305" y="689863"/>
                </a:lnTo>
                <a:close/>
              </a:path>
              <a:path w="1446402" h="698246">
                <a:moveTo>
                  <a:pt x="1411049" y="679795"/>
                </a:moveTo>
                <a:lnTo>
                  <a:pt x="1423621" y="678723"/>
                </a:lnTo>
                <a:lnTo>
                  <a:pt x="1416421" y="668199"/>
                </a:lnTo>
                <a:lnTo>
                  <a:pt x="5333" y="0"/>
                </a:lnTo>
                <a:lnTo>
                  <a:pt x="0" y="11429"/>
                </a:lnTo>
                <a:lnTo>
                  <a:pt x="1411049" y="6797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800088" y="4337431"/>
            <a:ext cx="1518030" cy="103377"/>
          </a:xfrm>
          <a:custGeom>
            <a:avLst/>
            <a:gdLst/>
            <a:ahLst/>
            <a:cxnLst/>
            <a:rect l="l" t="t" r="r" b="b"/>
            <a:pathLst>
              <a:path w="1518030" h="103377">
                <a:moveTo>
                  <a:pt x="1423669" y="99314"/>
                </a:moveTo>
                <a:lnTo>
                  <a:pt x="1425447" y="102362"/>
                </a:lnTo>
                <a:lnTo>
                  <a:pt x="1429384" y="103378"/>
                </a:lnTo>
                <a:lnTo>
                  <a:pt x="1432432" y="101600"/>
                </a:lnTo>
                <a:lnTo>
                  <a:pt x="1518030" y="51689"/>
                </a:lnTo>
                <a:lnTo>
                  <a:pt x="1432432" y="1778"/>
                </a:lnTo>
                <a:lnTo>
                  <a:pt x="1429384" y="0"/>
                </a:lnTo>
                <a:lnTo>
                  <a:pt x="1425447" y="1016"/>
                </a:lnTo>
                <a:lnTo>
                  <a:pt x="1423669" y="4064"/>
                </a:lnTo>
                <a:lnTo>
                  <a:pt x="1421891" y="7112"/>
                </a:lnTo>
                <a:lnTo>
                  <a:pt x="1422907" y="10922"/>
                </a:lnTo>
                <a:lnTo>
                  <a:pt x="1425955" y="12700"/>
                </a:lnTo>
                <a:lnTo>
                  <a:pt x="1481908" y="45339"/>
                </a:lnTo>
                <a:lnTo>
                  <a:pt x="1505330" y="45339"/>
                </a:lnTo>
                <a:lnTo>
                  <a:pt x="1505330" y="58039"/>
                </a:lnTo>
                <a:lnTo>
                  <a:pt x="1481908" y="58039"/>
                </a:lnTo>
                <a:lnTo>
                  <a:pt x="1425955" y="90678"/>
                </a:lnTo>
                <a:lnTo>
                  <a:pt x="1422907" y="92456"/>
                </a:lnTo>
                <a:lnTo>
                  <a:pt x="1421891" y="96266"/>
                </a:lnTo>
                <a:lnTo>
                  <a:pt x="1423669" y="99314"/>
                </a:lnTo>
                <a:close/>
              </a:path>
              <a:path w="1518030" h="103377">
                <a:moveTo>
                  <a:pt x="1505330" y="45339"/>
                </a:moveTo>
                <a:lnTo>
                  <a:pt x="1502155" y="46228"/>
                </a:lnTo>
                <a:lnTo>
                  <a:pt x="1502155" y="57150"/>
                </a:lnTo>
                <a:lnTo>
                  <a:pt x="1492794" y="51688"/>
                </a:lnTo>
                <a:lnTo>
                  <a:pt x="1502155" y="46228"/>
                </a:lnTo>
                <a:lnTo>
                  <a:pt x="1505330" y="45339"/>
                </a:lnTo>
                <a:lnTo>
                  <a:pt x="0" y="45339"/>
                </a:lnTo>
                <a:lnTo>
                  <a:pt x="0" y="58039"/>
                </a:lnTo>
                <a:lnTo>
                  <a:pt x="1505330" y="58039"/>
                </a:lnTo>
                <a:lnTo>
                  <a:pt x="1505330" y="45339"/>
                </a:lnTo>
                <a:close/>
              </a:path>
              <a:path w="1518030" h="103377">
                <a:moveTo>
                  <a:pt x="1502155" y="46228"/>
                </a:moveTo>
                <a:lnTo>
                  <a:pt x="1492794" y="51688"/>
                </a:lnTo>
                <a:lnTo>
                  <a:pt x="1502155" y="57150"/>
                </a:lnTo>
                <a:lnTo>
                  <a:pt x="1502155" y="4622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763268" y="4780788"/>
            <a:ext cx="1261871" cy="964692"/>
          </a:xfrm>
          <a:custGeom>
            <a:avLst/>
            <a:gdLst/>
            <a:ahLst/>
            <a:cxnLst/>
            <a:rect l="l" t="t" r="r" b="b"/>
            <a:pathLst>
              <a:path w="1261871" h="964691">
                <a:moveTo>
                  <a:pt x="0" y="964692"/>
                </a:moveTo>
                <a:lnTo>
                  <a:pt x="1261871" y="964692"/>
                </a:lnTo>
                <a:lnTo>
                  <a:pt x="1261871" y="0"/>
                </a:lnTo>
                <a:lnTo>
                  <a:pt x="0" y="0"/>
                </a:lnTo>
                <a:lnTo>
                  <a:pt x="0" y="964692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763268" y="4780788"/>
            <a:ext cx="1261871" cy="964692"/>
          </a:xfrm>
          <a:custGeom>
            <a:avLst/>
            <a:gdLst/>
            <a:ahLst/>
            <a:cxnLst/>
            <a:rect l="l" t="t" r="r" b="b"/>
            <a:pathLst>
              <a:path w="1261871" h="964691">
                <a:moveTo>
                  <a:pt x="0" y="964692"/>
                </a:moveTo>
                <a:lnTo>
                  <a:pt x="1261871" y="964692"/>
                </a:lnTo>
                <a:lnTo>
                  <a:pt x="1261871" y="0"/>
                </a:lnTo>
                <a:lnTo>
                  <a:pt x="0" y="0"/>
                </a:lnTo>
                <a:lnTo>
                  <a:pt x="0" y="96469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138805" y="4761611"/>
            <a:ext cx="1367535" cy="508126"/>
          </a:xfrm>
          <a:custGeom>
            <a:avLst/>
            <a:gdLst/>
            <a:ahLst/>
            <a:cxnLst/>
            <a:rect l="l" t="t" r="r" b="b"/>
            <a:pathLst>
              <a:path w="1367535" h="508126">
                <a:moveTo>
                  <a:pt x="0" y="496061"/>
                </a:moveTo>
                <a:lnTo>
                  <a:pt x="4318" y="508126"/>
                </a:lnTo>
                <a:lnTo>
                  <a:pt x="1335645" y="37159"/>
                </a:lnTo>
                <a:lnTo>
                  <a:pt x="1354455" y="29590"/>
                </a:lnTo>
                <a:lnTo>
                  <a:pt x="1353566" y="17399"/>
                </a:lnTo>
                <a:lnTo>
                  <a:pt x="1367535" y="19176"/>
                </a:lnTo>
                <a:lnTo>
                  <a:pt x="1270127" y="634"/>
                </a:lnTo>
                <a:lnTo>
                  <a:pt x="1266697" y="0"/>
                </a:lnTo>
                <a:lnTo>
                  <a:pt x="1263395" y="2286"/>
                </a:lnTo>
                <a:lnTo>
                  <a:pt x="1262760" y="5714"/>
                </a:lnTo>
                <a:lnTo>
                  <a:pt x="1262125" y="9143"/>
                </a:lnTo>
                <a:lnTo>
                  <a:pt x="1264284" y="12445"/>
                </a:lnTo>
                <a:lnTo>
                  <a:pt x="1267841" y="13081"/>
                </a:lnTo>
                <a:lnTo>
                  <a:pt x="1331475" y="25210"/>
                </a:lnTo>
                <a:lnTo>
                  <a:pt x="1350771" y="19303"/>
                </a:lnTo>
                <a:lnTo>
                  <a:pt x="1343780" y="27556"/>
                </a:lnTo>
                <a:lnTo>
                  <a:pt x="1331475" y="25210"/>
                </a:lnTo>
                <a:lnTo>
                  <a:pt x="0" y="496061"/>
                </a:lnTo>
                <a:close/>
              </a:path>
              <a:path w="1367535" h="508126">
                <a:moveTo>
                  <a:pt x="1293748" y="86613"/>
                </a:moveTo>
                <a:lnTo>
                  <a:pt x="1291462" y="89281"/>
                </a:lnTo>
                <a:lnTo>
                  <a:pt x="1291844" y="93218"/>
                </a:lnTo>
                <a:lnTo>
                  <a:pt x="1294510" y="95503"/>
                </a:lnTo>
                <a:lnTo>
                  <a:pt x="1297178" y="97789"/>
                </a:lnTo>
                <a:lnTo>
                  <a:pt x="1301242" y="97408"/>
                </a:lnTo>
                <a:lnTo>
                  <a:pt x="1303528" y="94741"/>
                </a:lnTo>
                <a:lnTo>
                  <a:pt x="1367535" y="19176"/>
                </a:lnTo>
                <a:lnTo>
                  <a:pt x="1353566" y="17399"/>
                </a:lnTo>
                <a:lnTo>
                  <a:pt x="1357757" y="29337"/>
                </a:lnTo>
                <a:lnTo>
                  <a:pt x="1353566" y="17399"/>
                </a:lnTo>
                <a:lnTo>
                  <a:pt x="1354455" y="29590"/>
                </a:lnTo>
                <a:lnTo>
                  <a:pt x="1335645" y="37159"/>
                </a:lnTo>
                <a:lnTo>
                  <a:pt x="1293748" y="86613"/>
                </a:lnTo>
                <a:close/>
              </a:path>
              <a:path w="1367535" h="508126">
                <a:moveTo>
                  <a:pt x="1350771" y="19303"/>
                </a:moveTo>
                <a:lnTo>
                  <a:pt x="1331475" y="25210"/>
                </a:lnTo>
                <a:lnTo>
                  <a:pt x="1343780" y="27556"/>
                </a:lnTo>
                <a:lnTo>
                  <a:pt x="1350771" y="1930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916940" y="392494"/>
            <a:ext cx="2301088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Coll</a:t>
            </a:r>
            <a:r>
              <a:rPr sz="6600" b="1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i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sion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16940" y="1789609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45844" y="1808665"/>
            <a:ext cx="75200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-89" baseline="3212" dirty="0" smtClean="0">
                <a:latin typeface="Bell MT"/>
                <a:cs typeface="Bell MT"/>
              </a:rPr>
              <a:t>T</a:t>
            </a:r>
            <a:r>
              <a:rPr sz="4200" spc="0" baseline="3212" dirty="0" smtClean="0">
                <a:latin typeface="Bell MT"/>
                <a:cs typeface="Bell MT"/>
              </a:rPr>
              <a:t>wo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908881" y="1808665"/>
            <a:ext cx="714513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-104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9" baseline="3212" dirty="0" smtClean="0">
                <a:latin typeface="Bell MT"/>
                <a:cs typeface="Bell MT"/>
              </a:rPr>
              <a:t>y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633535" y="1808665"/>
            <a:ext cx="68954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map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333312" y="1808665"/>
            <a:ext cx="37493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to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718562" y="1808665"/>
            <a:ext cx="53787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the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69071" y="1808665"/>
            <a:ext cx="80442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same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083641" y="1808665"/>
            <a:ext cx="74525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hash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41702" y="1808665"/>
            <a:ext cx="841124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-29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alue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63268" y="4780788"/>
            <a:ext cx="1261871" cy="9646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234695">
              <a:lnSpc>
                <a:spcPct val="101725"/>
              </a:lnSpc>
              <a:spcBef>
                <a:spcPts val="1075"/>
              </a:spcBef>
            </a:pPr>
            <a:r>
              <a:rPr sz="2800" spc="0" dirty="0" smtClean="0">
                <a:latin typeface="Calibri"/>
                <a:cs typeface="Calibri"/>
              </a:rPr>
              <a:t>KEY</a:t>
            </a:r>
            <a:r>
              <a:rPr sz="2800" spc="-4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2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32292" y="3572255"/>
            <a:ext cx="1836420" cy="16901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451313" marR="452004" algn="ctr">
              <a:lnSpc>
                <a:spcPct val="101725"/>
              </a:lnSpc>
              <a:spcBef>
                <a:spcPts val="2254"/>
              </a:spcBef>
            </a:pPr>
            <a:r>
              <a:rPr sz="2800" spc="-24" dirty="0" smtClean="0">
                <a:latin typeface="Calibri"/>
                <a:cs typeface="Calibri"/>
              </a:rPr>
              <a:t>S</a:t>
            </a:r>
            <a:r>
              <a:rPr sz="2800" spc="0" dirty="0" smtClean="0">
                <a:latin typeface="Calibri"/>
                <a:cs typeface="Calibri"/>
              </a:rPr>
              <a:t>AME</a:t>
            </a:r>
            <a:endParaRPr sz="2800">
              <a:latin typeface="Calibri"/>
              <a:cs typeface="Calibri"/>
            </a:endParaRPr>
          </a:p>
          <a:p>
            <a:pPr marL="166131" marR="166041" algn="ctr">
              <a:lnSpc>
                <a:spcPts val="3360"/>
              </a:lnSpc>
              <a:spcBef>
                <a:spcPts val="168"/>
              </a:spcBef>
            </a:pPr>
            <a:r>
              <a:rPr sz="4200" spc="0" baseline="1950" dirty="0" smtClean="0">
                <a:latin typeface="Calibri"/>
                <a:cs typeface="Calibri"/>
              </a:rPr>
              <a:t>HASH</a:t>
            </a:r>
            <a:r>
              <a:rPr sz="4200" spc="-48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KEY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20412" y="3572255"/>
            <a:ext cx="1836419" cy="16901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468585" marR="466227" algn="ctr">
              <a:lnSpc>
                <a:spcPct val="101725"/>
              </a:lnSpc>
              <a:spcBef>
                <a:spcPts val="2254"/>
              </a:spcBef>
            </a:pPr>
            <a:r>
              <a:rPr sz="2800" spc="0" dirty="0" smtClean="0">
                <a:latin typeface="Calibri"/>
                <a:cs typeface="Calibri"/>
              </a:rPr>
              <a:t>HASH</a:t>
            </a:r>
            <a:endParaRPr sz="2800">
              <a:latin typeface="Calibri"/>
              <a:cs typeface="Calibri"/>
            </a:endParaRPr>
          </a:p>
          <a:p>
            <a:pPr marL="110251" marR="109099" algn="ctr">
              <a:lnSpc>
                <a:spcPts val="3360"/>
              </a:lnSpc>
              <a:spcBef>
                <a:spcPts val="168"/>
              </a:spcBef>
            </a:pPr>
            <a:r>
              <a:rPr sz="4200" spc="0" baseline="1950" dirty="0" smtClean="0">
                <a:latin typeface="Calibri"/>
                <a:cs typeface="Calibri"/>
              </a:rPr>
              <a:t>FUNC</a:t>
            </a:r>
            <a:r>
              <a:rPr sz="4200" spc="4" baseline="1950" dirty="0" smtClean="0">
                <a:latin typeface="Calibri"/>
                <a:cs typeface="Calibri"/>
              </a:rPr>
              <a:t>T</a:t>
            </a:r>
            <a:r>
              <a:rPr sz="4200" spc="0" baseline="1950" dirty="0" smtClean="0">
                <a:latin typeface="Calibri"/>
                <a:cs typeface="Calibri"/>
              </a:rPr>
              <a:t>ION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99844" y="2889504"/>
            <a:ext cx="1187195" cy="9646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198119">
              <a:lnSpc>
                <a:spcPct val="101725"/>
              </a:lnSpc>
              <a:spcBef>
                <a:spcPts val="1073"/>
              </a:spcBef>
            </a:pPr>
            <a:r>
              <a:rPr sz="2800" spc="0" dirty="0" smtClean="0">
                <a:latin typeface="Calibri"/>
                <a:cs typeface="Calibri"/>
              </a:rPr>
              <a:t>KEY</a:t>
            </a:r>
            <a:r>
              <a:rPr sz="2800" spc="-4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1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50976" y="972820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object 113"/>
          <p:cNvSpPr txBox="1"/>
          <p:nvPr/>
        </p:nvSpPr>
        <p:spPr>
          <a:xfrm>
            <a:off x="10520934" y="6158941"/>
            <a:ext cx="741375" cy="4711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algn="r">
              <a:lnSpc>
                <a:spcPts val="1445"/>
              </a:lnSpc>
              <a:spcBef>
                <a:spcPts val="1338"/>
              </a:spcBef>
            </a:pPr>
            <a:r>
              <a:rPr sz="1200" spc="0" dirty="0" smtClean="0">
                <a:solidFill>
                  <a:srgbClr val="888888"/>
                </a:solidFill>
                <a:latin typeface="Calibri"/>
                <a:cs typeface="Calibri"/>
              </a:rPr>
              <a:t>18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3055620" y="6056376"/>
            <a:ext cx="937259" cy="3688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6616" marR="289381" algn="ctr">
              <a:lnSpc>
                <a:spcPts val="2195"/>
              </a:lnSpc>
              <a:spcBef>
                <a:spcPts val="109"/>
              </a:spcBef>
            </a:pP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89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7053072" y="5806440"/>
            <a:ext cx="957072" cy="3291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42265" marR="323544" algn="ctr">
              <a:lnSpc>
                <a:spcPts val="2090"/>
              </a:lnSpc>
              <a:spcBef>
                <a:spcPts val="104"/>
              </a:spcBef>
            </a:pP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18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3064891" y="1776323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3064891" y="2199995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064891" y="2623667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3064891" y="3047339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064891" y="3471138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3064891" y="3894810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064891" y="4318482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064891" y="4742154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064891" y="5165864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064891" y="5589562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064891" y="6013246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2153793" y="2200021"/>
            <a:ext cx="1904492" cy="0"/>
          </a:xfrm>
          <a:custGeom>
            <a:avLst/>
            <a:gdLst/>
            <a:ahLst/>
            <a:cxnLst/>
            <a:rect l="l" t="t" r="r" b="b"/>
            <a:pathLst>
              <a:path w="1904492">
                <a:moveTo>
                  <a:pt x="0" y="0"/>
                </a:moveTo>
                <a:lnTo>
                  <a:pt x="1904492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126492" y="1139951"/>
            <a:ext cx="3988308" cy="5718048"/>
          </a:xfrm>
          <a:custGeom>
            <a:avLst/>
            <a:gdLst/>
            <a:ahLst/>
            <a:cxnLst/>
            <a:rect l="l" t="t" r="r" b="b"/>
            <a:pathLst>
              <a:path w="3988308" h="5718047">
                <a:moveTo>
                  <a:pt x="3988308" y="0"/>
                </a:moveTo>
                <a:lnTo>
                  <a:pt x="0" y="0"/>
                </a:lnTo>
                <a:lnTo>
                  <a:pt x="0" y="5718046"/>
                </a:lnTo>
                <a:lnTo>
                  <a:pt x="3988308" y="5718046"/>
                </a:lnTo>
                <a:lnTo>
                  <a:pt x="3988308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3055620" y="6056376"/>
            <a:ext cx="937259" cy="368808"/>
          </a:xfrm>
          <a:custGeom>
            <a:avLst/>
            <a:gdLst/>
            <a:ahLst/>
            <a:cxnLst/>
            <a:rect l="l" t="t" r="r" b="b"/>
            <a:pathLst>
              <a:path w="937259" h="368808">
                <a:moveTo>
                  <a:pt x="0" y="368808"/>
                </a:moveTo>
                <a:lnTo>
                  <a:pt x="937259" y="368808"/>
                </a:lnTo>
                <a:lnTo>
                  <a:pt x="937259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E7E6E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1435354" y="4066031"/>
            <a:ext cx="863981" cy="2119376"/>
          </a:xfrm>
          <a:custGeom>
            <a:avLst/>
            <a:gdLst/>
            <a:ahLst/>
            <a:cxnLst/>
            <a:rect l="l" t="t" r="r" b="b"/>
            <a:pathLst>
              <a:path w="863981" h="2119376">
                <a:moveTo>
                  <a:pt x="12699" y="2075392"/>
                </a:moveTo>
                <a:lnTo>
                  <a:pt x="12700" y="0"/>
                </a:lnTo>
                <a:lnTo>
                  <a:pt x="0" y="0"/>
                </a:lnTo>
                <a:lnTo>
                  <a:pt x="6350" y="2075408"/>
                </a:lnTo>
                <a:lnTo>
                  <a:pt x="12699" y="2075392"/>
                </a:lnTo>
                <a:close/>
              </a:path>
              <a:path w="863981" h="2119376">
                <a:moveTo>
                  <a:pt x="801243" y="2086102"/>
                </a:moveTo>
                <a:lnTo>
                  <a:pt x="801243" y="2073402"/>
                </a:lnTo>
                <a:lnTo>
                  <a:pt x="789434" y="2086131"/>
                </a:lnTo>
                <a:lnTo>
                  <a:pt x="801243" y="2086102"/>
                </a:lnTo>
                <a:close/>
              </a:path>
              <a:path w="863981" h="2119376">
                <a:moveTo>
                  <a:pt x="789434" y="2086131"/>
                </a:moveTo>
                <a:lnTo>
                  <a:pt x="12700" y="2081758"/>
                </a:lnTo>
                <a:lnTo>
                  <a:pt x="0" y="2088134"/>
                </a:lnTo>
                <a:lnTo>
                  <a:pt x="789434" y="2086131"/>
                </a:lnTo>
                <a:close/>
              </a:path>
              <a:path w="863981" h="2119376">
                <a:moveTo>
                  <a:pt x="0" y="0"/>
                </a:moveTo>
                <a:lnTo>
                  <a:pt x="0" y="2075408"/>
                </a:lnTo>
                <a:lnTo>
                  <a:pt x="6350" y="2075408"/>
                </a:lnTo>
              </a:path>
              <a:path w="863981" h="2119376">
                <a:moveTo>
                  <a:pt x="782701" y="2044141"/>
                </a:moveTo>
                <a:lnTo>
                  <a:pt x="786798" y="2069693"/>
                </a:lnTo>
                <a:lnTo>
                  <a:pt x="787393" y="2073402"/>
                </a:lnTo>
                <a:lnTo>
                  <a:pt x="858814" y="2073402"/>
                </a:lnTo>
                <a:lnTo>
                  <a:pt x="863981" y="2069693"/>
                </a:lnTo>
              </a:path>
              <a:path w="863981" h="2119376">
                <a:moveTo>
                  <a:pt x="787393" y="2073402"/>
                </a:moveTo>
                <a:lnTo>
                  <a:pt x="12699" y="2075392"/>
                </a:lnTo>
                <a:lnTo>
                  <a:pt x="6350" y="2075408"/>
                </a:lnTo>
                <a:lnTo>
                  <a:pt x="799381" y="2075408"/>
                </a:lnTo>
                <a:lnTo>
                  <a:pt x="801210" y="2073436"/>
                </a:lnTo>
              </a:path>
              <a:path w="863981" h="2119376">
                <a:moveTo>
                  <a:pt x="801243" y="2073402"/>
                </a:moveTo>
                <a:lnTo>
                  <a:pt x="801243" y="2086102"/>
                </a:lnTo>
                <a:lnTo>
                  <a:pt x="789434" y="2086131"/>
                </a:lnTo>
                <a:lnTo>
                  <a:pt x="841079" y="2086131"/>
                </a:lnTo>
                <a:lnTo>
                  <a:pt x="858814" y="2073402"/>
                </a:lnTo>
              </a:path>
              <a:path w="863981" h="2119376">
                <a:moveTo>
                  <a:pt x="0" y="2075408"/>
                </a:moveTo>
                <a:lnTo>
                  <a:pt x="0" y="2081758"/>
                </a:lnTo>
                <a:lnTo>
                  <a:pt x="793491" y="2081758"/>
                </a:lnTo>
                <a:lnTo>
                  <a:pt x="799381" y="2075408"/>
                </a:lnTo>
              </a:path>
              <a:path w="863981" h="2119376">
                <a:moveTo>
                  <a:pt x="0" y="2081758"/>
                </a:moveTo>
                <a:lnTo>
                  <a:pt x="0" y="2088134"/>
                </a:lnTo>
                <a:lnTo>
                  <a:pt x="12700" y="2081758"/>
                </a:lnTo>
              </a:path>
              <a:path w="863981" h="2119376">
                <a:moveTo>
                  <a:pt x="12700" y="2081758"/>
                </a:moveTo>
                <a:lnTo>
                  <a:pt x="789434" y="2086131"/>
                </a:lnTo>
                <a:lnTo>
                  <a:pt x="793491" y="2081758"/>
                </a:lnTo>
              </a:path>
              <a:path w="863981" h="2119376">
                <a:moveTo>
                  <a:pt x="789434" y="2086131"/>
                </a:moveTo>
                <a:lnTo>
                  <a:pt x="794766" y="2119376"/>
                </a:lnTo>
                <a:lnTo>
                  <a:pt x="841079" y="2086131"/>
                </a:lnTo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060946" y="1831975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060946" y="2264664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060946" y="2697441"/>
            <a:ext cx="960437" cy="456603"/>
          </a:xfrm>
          <a:custGeom>
            <a:avLst/>
            <a:gdLst/>
            <a:ahLst/>
            <a:cxnLst/>
            <a:rect l="l" t="t" r="r" b="b"/>
            <a:pathLst>
              <a:path w="960437" h="456603">
                <a:moveTo>
                  <a:pt x="0" y="456603"/>
                </a:moveTo>
                <a:lnTo>
                  <a:pt x="960437" y="456603"/>
                </a:lnTo>
                <a:lnTo>
                  <a:pt x="960437" y="0"/>
                </a:lnTo>
                <a:lnTo>
                  <a:pt x="0" y="0"/>
                </a:lnTo>
                <a:lnTo>
                  <a:pt x="0" y="456603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060946" y="3154045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7060946" y="3586734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7060946" y="4019423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060946" y="4452112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060946" y="4884801"/>
            <a:ext cx="960437" cy="432689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9"/>
                </a:moveTo>
                <a:lnTo>
                  <a:pt x="960437" y="432689"/>
                </a:lnTo>
                <a:lnTo>
                  <a:pt x="960437" y="0"/>
                </a:lnTo>
                <a:lnTo>
                  <a:pt x="0" y="0"/>
                </a:lnTo>
                <a:lnTo>
                  <a:pt x="0" y="43268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060946" y="5317464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9"/>
                </a:moveTo>
                <a:lnTo>
                  <a:pt x="960437" y="432689"/>
                </a:lnTo>
                <a:lnTo>
                  <a:pt x="960437" y="0"/>
                </a:lnTo>
                <a:lnTo>
                  <a:pt x="0" y="0"/>
                </a:lnTo>
                <a:lnTo>
                  <a:pt x="0" y="432689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060946" y="5750153"/>
            <a:ext cx="960437" cy="432689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060946" y="6182842"/>
            <a:ext cx="960437" cy="432689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6174232" y="2264664"/>
            <a:ext cx="1853564" cy="0"/>
          </a:xfrm>
          <a:custGeom>
            <a:avLst/>
            <a:gdLst/>
            <a:ahLst/>
            <a:cxnLst/>
            <a:rect l="l" t="t" r="r" b="b"/>
            <a:pathLst>
              <a:path w="1853564">
                <a:moveTo>
                  <a:pt x="0" y="0"/>
                </a:moveTo>
                <a:lnTo>
                  <a:pt x="1853564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4326636" y="1168908"/>
            <a:ext cx="3802379" cy="5716524"/>
          </a:xfrm>
          <a:custGeom>
            <a:avLst/>
            <a:gdLst/>
            <a:ahLst/>
            <a:cxnLst/>
            <a:rect l="l" t="t" r="r" b="b"/>
            <a:pathLst>
              <a:path w="3802379" h="5716524">
                <a:moveTo>
                  <a:pt x="3802379" y="0"/>
                </a:moveTo>
                <a:lnTo>
                  <a:pt x="0" y="0"/>
                </a:lnTo>
                <a:lnTo>
                  <a:pt x="0" y="5689089"/>
                </a:lnTo>
              </a:path>
              <a:path w="3802379" h="5716524">
                <a:moveTo>
                  <a:pt x="3802379" y="5689089"/>
                </a:moveTo>
                <a:lnTo>
                  <a:pt x="3802379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053072" y="5806440"/>
            <a:ext cx="957072" cy="329184"/>
          </a:xfrm>
          <a:custGeom>
            <a:avLst/>
            <a:gdLst/>
            <a:ahLst/>
            <a:cxnLst/>
            <a:rect l="l" t="t" r="r" b="b"/>
            <a:pathLst>
              <a:path w="957072" h="329184">
                <a:moveTo>
                  <a:pt x="0" y="329184"/>
                </a:moveTo>
                <a:lnTo>
                  <a:pt x="957072" y="329184"/>
                </a:lnTo>
                <a:lnTo>
                  <a:pt x="957072" y="0"/>
                </a:lnTo>
                <a:lnTo>
                  <a:pt x="0" y="0"/>
                </a:lnTo>
                <a:lnTo>
                  <a:pt x="0" y="329184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5470906" y="3820668"/>
            <a:ext cx="863981" cy="2119376"/>
          </a:xfrm>
          <a:custGeom>
            <a:avLst/>
            <a:gdLst/>
            <a:ahLst/>
            <a:cxnLst/>
            <a:rect l="l" t="t" r="r" b="b"/>
            <a:pathLst>
              <a:path w="863981" h="2119376">
                <a:moveTo>
                  <a:pt x="12700" y="0"/>
                </a:moveTo>
                <a:lnTo>
                  <a:pt x="0" y="0"/>
                </a:lnTo>
                <a:lnTo>
                  <a:pt x="6350" y="2075408"/>
                </a:lnTo>
                <a:lnTo>
                  <a:pt x="12699" y="2075392"/>
                </a:lnTo>
                <a:lnTo>
                  <a:pt x="12700" y="0"/>
                </a:lnTo>
                <a:close/>
              </a:path>
              <a:path w="863981" h="2119376">
                <a:moveTo>
                  <a:pt x="801243" y="2073401"/>
                </a:moveTo>
                <a:lnTo>
                  <a:pt x="789434" y="2086131"/>
                </a:lnTo>
                <a:lnTo>
                  <a:pt x="801243" y="2086101"/>
                </a:lnTo>
                <a:lnTo>
                  <a:pt x="801243" y="2073401"/>
                </a:lnTo>
                <a:close/>
              </a:path>
              <a:path w="863981" h="2119376">
                <a:moveTo>
                  <a:pt x="12700" y="2081758"/>
                </a:moveTo>
                <a:lnTo>
                  <a:pt x="0" y="2088133"/>
                </a:lnTo>
                <a:lnTo>
                  <a:pt x="789434" y="2086131"/>
                </a:lnTo>
                <a:lnTo>
                  <a:pt x="12700" y="2081758"/>
                </a:lnTo>
                <a:close/>
              </a:path>
              <a:path w="863981" h="2119376">
                <a:moveTo>
                  <a:pt x="789434" y="2086131"/>
                </a:moveTo>
                <a:lnTo>
                  <a:pt x="794766" y="2119375"/>
                </a:lnTo>
                <a:lnTo>
                  <a:pt x="863981" y="2069693"/>
                </a:lnTo>
                <a:lnTo>
                  <a:pt x="782701" y="2044141"/>
                </a:lnTo>
                <a:lnTo>
                  <a:pt x="787399" y="2073436"/>
                </a:lnTo>
                <a:lnTo>
                  <a:pt x="12699" y="2075392"/>
                </a:lnTo>
                <a:lnTo>
                  <a:pt x="6350" y="2075408"/>
                </a:lnTo>
                <a:lnTo>
                  <a:pt x="0" y="0"/>
                </a:lnTo>
                <a:lnTo>
                  <a:pt x="0" y="2088133"/>
                </a:lnTo>
                <a:lnTo>
                  <a:pt x="12700" y="2081758"/>
                </a:lnTo>
                <a:lnTo>
                  <a:pt x="789434" y="2086131"/>
                </a:lnTo>
                <a:lnTo>
                  <a:pt x="801243" y="2073401"/>
                </a:lnTo>
                <a:lnTo>
                  <a:pt x="801243" y="2086101"/>
                </a:lnTo>
                <a:lnTo>
                  <a:pt x="789434" y="2086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1225784" y="1831975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1225784" y="2264664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1225784" y="2697480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1225784" y="3130169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1225784" y="3562858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1225784" y="3995547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1225784" y="4428236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11225784" y="4860925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11225784" y="5293550"/>
            <a:ext cx="768946" cy="432689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9"/>
                </a:moveTo>
                <a:lnTo>
                  <a:pt x="768946" y="432689"/>
                </a:lnTo>
                <a:lnTo>
                  <a:pt x="768946" y="0"/>
                </a:lnTo>
                <a:lnTo>
                  <a:pt x="0" y="0"/>
                </a:lnTo>
                <a:lnTo>
                  <a:pt x="0" y="432689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1225784" y="5726252"/>
            <a:ext cx="768946" cy="432689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9"/>
                </a:moveTo>
                <a:lnTo>
                  <a:pt x="768946" y="432689"/>
                </a:lnTo>
                <a:lnTo>
                  <a:pt x="768946" y="0"/>
                </a:lnTo>
                <a:lnTo>
                  <a:pt x="0" y="0"/>
                </a:lnTo>
                <a:lnTo>
                  <a:pt x="0" y="43268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10520934" y="6158941"/>
            <a:ext cx="704875" cy="432688"/>
          </a:xfrm>
          <a:custGeom>
            <a:avLst/>
            <a:gdLst/>
            <a:ahLst/>
            <a:cxnLst/>
            <a:rect l="l" t="t" r="r" b="b"/>
            <a:pathLst>
              <a:path w="704875" h="432689">
                <a:moveTo>
                  <a:pt x="0" y="432688"/>
                </a:moveTo>
                <a:lnTo>
                  <a:pt x="704875" y="432688"/>
                </a:lnTo>
                <a:lnTo>
                  <a:pt x="704875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11225784" y="6158941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9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10514584" y="2264664"/>
            <a:ext cx="1486535" cy="0"/>
          </a:xfrm>
          <a:custGeom>
            <a:avLst/>
            <a:gdLst/>
            <a:ahLst/>
            <a:cxnLst/>
            <a:rect l="l" t="t" r="r" b="b"/>
            <a:pathLst>
              <a:path w="1486535">
                <a:moveTo>
                  <a:pt x="0" y="0"/>
                </a:moveTo>
                <a:lnTo>
                  <a:pt x="1486535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389620" y="1168908"/>
            <a:ext cx="3802379" cy="5716524"/>
          </a:xfrm>
          <a:custGeom>
            <a:avLst/>
            <a:gdLst/>
            <a:ahLst/>
            <a:cxnLst/>
            <a:rect l="l" t="t" r="r" b="b"/>
            <a:pathLst>
              <a:path w="3802379" h="5716524">
                <a:moveTo>
                  <a:pt x="3802379" y="0"/>
                </a:moveTo>
                <a:lnTo>
                  <a:pt x="0" y="0"/>
                </a:lnTo>
                <a:lnTo>
                  <a:pt x="0" y="5689089"/>
                </a:lnTo>
              </a:path>
              <a:path w="3802379" h="5716524">
                <a:moveTo>
                  <a:pt x="3802379" y="5689089"/>
                </a:moveTo>
                <a:lnTo>
                  <a:pt x="3802379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9457690" y="3820668"/>
            <a:ext cx="845438" cy="2598801"/>
          </a:xfrm>
          <a:custGeom>
            <a:avLst/>
            <a:gdLst/>
            <a:ahLst/>
            <a:cxnLst/>
            <a:rect l="l" t="t" r="r" b="b"/>
            <a:pathLst>
              <a:path w="845438" h="2598801">
                <a:moveTo>
                  <a:pt x="12700" y="0"/>
                </a:moveTo>
                <a:lnTo>
                  <a:pt x="0" y="0"/>
                </a:lnTo>
                <a:lnTo>
                  <a:pt x="6350" y="2555278"/>
                </a:lnTo>
                <a:lnTo>
                  <a:pt x="12699" y="2555255"/>
                </a:lnTo>
                <a:lnTo>
                  <a:pt x="12700" y="0"/>
                </a:lnTo>
                <a:close/>
              </a:path>
              <a:path w="845438" h="2598801">
                <a:moveTo>
                  <a:pt x="783462" y="2552496"/>
                </a:moveTo>
                <a:lnTo>
                  <a:pt x="771888" y="2565238"/>
                </a:lnTo>
                <a:lnTo>
                  <a:pt x="783462" y="2565196"/>
                </a:lnTo>
                <a:lnTo>
                  <a:pt x="783462" y="2552496"/>
                </a:lnTo>
                <a:close/>
              </a:path>
              <a:path w="845438" h="2598801">
                <a:moveTo>
                  <a:pt x="12700" y="2561628"/>
                </a:moveTo>
                <a:lnTo>
                  <a:pt x="0" y="2568003"/>
                </a:lnTo>
                <a:lnTo>
                  <a:pt x="771888" y="2565238"/>
                </a:lnTo>
                <a:lnTo>
                  <a:pt x="12700" y="2561628"/>
                </a:lnTo>
                <a:close/>
              </a:path>
              <a:path w="845438" h="2598801">
                <a:moveTo>
                  <a:pt x="771888" y="2565238"/>
                </a:moveTo>
                <a:lnTo>
                  <a:pt x="779399" y="2598800"/>
                </a:lnTo>
                <a:lnTo>
                  <a:pt x="845438" y="2544940"/>
                </a:lnTo>
                <a:lnTo>
                  <a:pt x="762761" y="2524455"/>
                </a:lnTo>
                <a:lnTo>
                  <a:pt x="769048" y="2552548"/>
                </a:lnTo>
                <a:lnTo>
                  <a:pt x="12699" y="2555255"/>
                </a:lnTo>
                <a:lnTo>
                  <a:pt x="6350" y="2555278"/>
                </a:lnTo>
                <a:lnTo>
                  <a:pt x="0" y="0"/>
                </a:lnTo>
                <a:lnTo>
                  <a:pt x="0" y="2568003"/>
                </a:lnTo>
                <a:lnTo>
                  <a:pt x="12700" y="2561628"/>
                </a:lnTo>
                <a:lnTo>
                  <a:pt x="771888" y="2565238"/>
                </a:lnTo>
                <a:lnTo>
                  <a:pt x="783462" y="2552496"/>
                </a:lnTo>
                <a:lnTo>
                  <a:pt x="783462" y="2565196"/>
                </a:lnTo>
                <a:lnTo>
                  <a:pt x="771888" y="256523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597204" y="150055"/>
            <a:ext cx="1899392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Examp</a:t>
            </a:r>
            <a:r>
              <a:rPr sz="4800" b="1" spc="9" baseline="3679" dirty="0" smtClean="0">
                <a:solidFill>
                  <a:srgbClr val="00AF50"/>
                </a:solidFill>
                <a:latin typeface="Bell MT"/>
                <a:cs typeface="Bell MT"/>
              </a:rPr>
              <a:t>l</a:t>
            </a:r>
            <a:r>
              <a:rPr sz="48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e -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2516251" y="150055"/>
            <a:ext cx="1681110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Col</a:t>
            </a:r>
            <a:r>
              <a:rPr sz="4800" b="1" spc="9" baseline="3679" dirty="0" smtClean="0">
                <a:solidFill>
                  <a:srgbClr val="00AF50"/>
                </a:solidFill>
                <a:latin typeface="Bell MT"/>
                <a:cs typeface="Bell MT"/>
              </a:rPr>
              <a:t>l</a:t>
            </a:r>
            <a:r>
              <a:rPr sz="48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ision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7470140" y="346735"/>
            <a:ext cx="2719579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h(k)=</a:t>
            </a:r>
            <a:r>
              <a:rPr sz="3600" spc="-19" baseline="3413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k m</a:t>
            </a:r>
            <a:r>
              <a:rPr sz="3600" spc="-9" baseline="3413" dirty="0" smtClean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3600" spc="-14" baseline="3413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-194" baseline="3413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ablesi</a:t>
            </a:r>
            <a:r>
              <a:rPr sz="3600" spc="-50" baseline="3413" dirty="0" smtClean="0">
                <a:solidFill>
                  <a:srgbClr val="FF0000"/>
                </a:solidFill>
                <a:latin typeface="Calibri"/>
                <a:cs typeface="Calibri"/>
              </a:rPr>
              <a:t>z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597204" y="588967"/>
            <a:ext cx="109912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Inse</a:t>
            </a:r>
            <a:r>
              <a:rPr sz="4800" spc="64" baseline="3747" dirty="0" smtClean="0">
                <a:latin typeface="Bell MT"/>
                <a:cs typeface="Bell MT"/>
              </a:rPr>
              <a:t>r</a:t>
            </a:r>
            <a:r>
              <a:rPr sz="4800" spc="0" baseline="3747" dirty="0" smtClean="0">
                <a:latin typeface="Bell MT"/>
                <a:cs typeface="Bell MT"/>
              </a:rPr>
              <a:t>t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1706436" y="588967"/>
            <a:ext cx="81367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-114" baseline="3747" dirty="0" smtClean="0">
                <a:latin typeface="Bell MT"/>
                <a:cs typeface="Bell MT"/>
              </a:rPr>
              <a:t>k</a:t>
            </a:r>
            <a:r>
              <a:rPr sz="4800" spc="0" baseline="3747" dirty="0" smtClean="0">
                <a:latin typeface="Bell MT"/>
                <a:cs typeface="Bell MT"/>
              </a:rPr>
              <a:t>eys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2532459" y="588967"/>
            <a:ext cx="58357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8</a:t>
            </a:r>
            <a:r>
              <a:rPr sz="4800" spc="9" baseline="3747" dirty="0" smtClean="0">
                <a:latin typeface="Bell MT"/>
                <a:cs typeface="Bell MT"/>
              </a:rPr>
              <a:t>9</a:t>
            </a:r>
            <a:r>
              <a:rPr sz="4800" spc="0" baseline="3747" dirty="0" smtClean="0">
                <a:latin typeface="Bell MT"/>
                <a:cs typeface="Bell MT"/>
              </a:rPr>
              <a:t>,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129393" y="588967"/>
            <a:ext cx="58357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1</a:t>
            </a:r>
            <a:r>
              <a:rPr sz="4800" spc="9" baseline="3747" dirty="0" smtClean="0">
                <a:latin typeface="Bell MT"/>
                <a:cs typeface="Bell MT"/>
              </a:rPr>
              <a:t>8</a:t>
            </a:r>
            <a:r>
              <a:rPr sz="4800" spc="0" baseline="3747" dirty="0" smtClean="0">
                <a:latin typeface="Bell MT"/>
                <a:cs typeface="Bell MT"/>
              </a:rPr>
              <a:t>,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726327" y="588967"/>
            <a:ext cx="58357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4</a:t>
            </a:r>
            <a:r>
              <a:rPr sz="4800" spc="9" baseline="3747" dirty="0" smtClean="0">
                <a:latin typeface="Bell MT"/>
                <a:cs typeface="Bell MT"/>
              </a:rPr>
              <a:t>9</a:t>
            </a:r>
            <a:r>
              <a:rPr sz="4800" spc="0" baseline="3747" dirty="0" smtClean="0">
                <a:latin typeface="Bell MT"/>
                <a:cs typeface="Bell MT"/>
              </a:rPr>
              <a:t>,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322040" y="588967"/>
            <a:ext cx="58357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5</a:t>
            </a:r>
            <a:r>
              <a:rPr sz="4800" spc="9" baseline="3747" dirty="0" smtClean="0">
                <a:latin typeface="Bell MT"/>
                <a:cs typeface="Bell MT"/>
              </a:rPr>
              <a:t>8</a:t>
            </a:r>
            <a:r>
              <a:rPr sz="4800" spc="0" baseline="3747" dirty="0" smtClean="0">
                <a:latin typeface="Bell MT"/>
                <a:cs typeface="Bell MT"/>
              </a:rPr>
              <a:t>,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918974" y="588967"/>
            <a:ext cx="493344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69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8015985" y="712977"/>
            <a:ext cx="22292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=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8236661" y="712977"/>
            <a:ext cx="20967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8444229" y="712977"/>
            <a:ext cx="28900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%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8729217" y="712977"/>
            <a:ext cx="38008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10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8506206" y="5123688"/>
            <a:ext cx="1936530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solidFill>
                  <a:srgbClr val="FF0000"/>
                </a:solidFill>
                <a:latin typeface="Calibri"/>
                <a:cs typeface="Calibri"/>
              </a:rPr>
              <a:t>Col</a:t>
            </a:r>
            <a:r>
              <a:rPr sz="3000" spc="-9" baseline="2730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3000" spc="0" baseline="2730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3000" spc="-4" baseline="2730" dirty="0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3000" spc="0" baseline="2730" dirty="0" smtClean="0">
                <a:solidFill>
                  <a:srgbClr val="FF0000"/>
                </a:solidFill>
                <a:latin typeface="Calibri"/>
                <a:cs typeface="Calibri"/>
              </a:rPr>
              <a:t>ion o</a:t>
            </a:r>
            <a:r>
              <a:rPr sz="3000" spc="4" baseline="2730" dirty="0" smtClean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3000" spc="0" baseline="2730" dirty="0" smtClean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3000" spc="4" baseline="2730" dirty="0" smtClean="0">
                <a:solidFill>
                  <a:srgbClr val="FF0000"/>
                </a:solidFill>
                <a:latin typeface="Calibri"/>
                <a:cs typeface="Calibri"/>
              </a:rPr>
              <a:t>u</a:t>
            </a:r>
            <a:r>
              <a:rPr sz="3000" spc="-39" baseline="2730" dirty="0" smtClean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3000" spc="0" baseline="2730" dirty="0" smtClean="0">
                <a:solidFill>
                  <a:srgbClr val="FF0000"/>
                </a:solidFill>
                <a:latin typeface="Calibri"/>
                <a:cs typeface="Calibri"/>
              </a:rPr>
              <a:t>s as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0514584" y="1831975"/>
            <a:ext cx="711200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9" name="object 49"/>
          <p:cNvSpPr txBox="1"/>
          <p:nvPr/>
        </p:nvSpPr>
        <p:spPr>
          <a:xfrm>
            <a:off x="11225784" y="1831975"/>
            <a:ext cx="768946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8" name="object 48"/>
          <p:cNvSpPr txBox="1"/>
          <p:nvPr/>
        </p:nvSpPr>
        <p:spPr>
          <a:xfrm>
            <a:off x="10514584" y="2264664"/>
            <a:ext cx="711200" cy="43269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7" name="object 47"/>
          <p:cNvSpPr txBox="1"/>
          <p:nvPr/>
        </p:nvSpPr>
        <p:spPr>
          <a:xfrm>
            <a:off x="11225784" y="2264664"/>
            <a:ext cx="768946" cy="4327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6" name="object 46"/>
          <p:cNvSpPr txBox="1"/>
          <p:nvPr/>
        </p:nvSpPr>
        <p:spPr>
          <a:xfrm>
            <a:off x="11225784" y="2697416"/>
            <a:ext cx="768946" cy="4327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5" name="object 45"/>
          <p:cNvSpPr txBox="1"/>
          <p:nvPr/>
        </p:nvSpPr>
        <p:spPr>
          <a:xfrm>
            <a:off x="11225784" y="3130169"/>
            <a:ext cx="768946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4" name="object 44"/>
          <p:cNvSpPr txBox="1"/>
          <p:nvPr/>
        </p:nvSpPr>
        <p:spPr>
          <a:xfrm>
            <a:off x="11225784" y="3562857"/>
            <a:ext cx="768946" cy="432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3" name="object 43"/>
          <p:cNvSpPr txBox="1"/>
          <p:nvPr/>
        </p:nvSpPr>
        <p:spPr>
          <a:xfrm>
            <a:off x="11225784" y="3995547"/>
            <a:ext cx="768946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2" name="object 42"/>
          <p:cNvSpPr txBox="1"/>
          <p:nvPr/>
        </p:nvSpPr>
        <p:spPr>
          <a:xfrm>
            <a:off x="11225784" y="4428236"/>
            <a:ext cx="768946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1" name="object 41"/>
          <p:cNvSpPr txBox="1"/>
          <p:nvPr/>
        </p:nvSpPr>
        <p:spPr>
          <a:xfrm>
            <a:off x="11225784" y="4860925"/>
            <a:ext cx="768946" cy="4326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0" name="object 40"/>
          <p:cNvSpPr txBox="1"/>
          <p:nvPr/>
        </p:nvSpPr>
        <p:spPr>
          <a:xfrm>
            <a:off x="11225784" y="5293582"/>
            <a:ext cx="768946" cy="4326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9" name="object 39"/>
          <p:cNvSpPr txBox="1"/>
          <p:nvPr/>
        </p:nvSpPr>
        <p:spPr>
          <a:xfrm>
            <a:off x="11225784" y="5726245"/>
            <a:ext cx="768946" cy="4326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8" name="object 38"/>
          <p:cNvSpPr txBox="1"/>
          <p:nvPr/>
        </p:nvSpPr>
        <p:spPr>
          <a:xfrm>
            <a:off x="11225784" y="6158941"/>
            <a:ext cx="768946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7" name="object 37"/>
          <p:cNvSpPr txBox="1"/>
          <p:nvPr/>
        </p:nvSpPr>
        <p:spPr>
          <a:xfrm>
            <a:off x="6174232" y="1831975"/>
            <a:ext cx="886713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6" name="object 36"/>
          <p:cNvSpPr txBox="1"/>
          <p:nvPr/>
        </p:nvSpPr>
        <p:spPr>
          <a:xfrm>
            <a:off x="7060946" y="1831975"/>
            <a:ext cx="96043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5" name="object 35"/>
          <p:cNvSpPr txBox="1"/>
          <p:nvPr/>
        </p:nvSpPr>
        <p:spPr>
          <a:xfrm>
            <a:off x="6174232" y="2264664"/>
            <a:ext cx="886713" cy="435086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4" name="object 34"/>
          <p:cNvSpPr txBox="1"/>
          <p:nvPr/>
        </p:nvSpPr>
        <p:spPr>
          <a:xfrm>
            <a:off x="7060946" y="2264664"/>
            <a:ext cx="960437" cy="4327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3" name="object 33"/>
          <p:cNvSpPr txBox="1"/>
          <p:nvPr/>
        </p:nvSpPr>
        <p:spPr>
          <a:xfrm>
            <a:off x="7060946" y="2697397"/>
            <a:ext cx="960437" cy="4566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2" name="object 32"/>
          <p:cNvSpPr txBox="1"/>
          <p:nvPr/>
        </p:nvSpPr>
        <p:spPr>
          <a:xfrm>
            <a:off x="7060946" y="3154045"/>
            <a:ext cx="96043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060946" y="3586733"/>
            <a:ext cx="960437" cy="432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060946" y="4019423"/>
            <a:ext cx="96043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7060946" y="4452112"/>
            <a:ext cx="96043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7060946" y="4884801"/>
            <a:ext cx="960437" cy="4326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7060946" y="5317477"/>
            <a:ext cx="960437" cy="4326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7060946" y="5750153"/>
            <a:ext cx="960437" cy="562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7060946" y="5806440"/>
            <a:ext cx="960437" cy="3291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7060946" y="6135624"/>
            <a:ext cx="960437" cy="472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7060946" y="6182842"/>
            <a:ext cx="960437" cy="432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2153793" y="1776323"/>
            <a:ext cx="911098" cy="4236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3064891" y="1776323"/>
            <a:ext cx="986980" cy="4236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2153793" y="2200021"/>
            <a:ext cx="911098" cy="42369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3064891" y="2200021"/>
            <a:ext cx="986980" cy="4236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3064891" y="2623680"/>
            <a:ext cx="986980" cy="4236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3064891" y="3047352"/>
            <a:ext cx="986980" cy="4237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3064891" y="3471087"/>
            <a:ext cx="986980" cy="4237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3064891" y="3894823"/>
            <a:ext cx="986980" cy="4236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064891" y="4318495"/>
            <a:ext cx="986980" cy="4236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3064891" y="4742167"/>
            <a:ext cx="986980" cy="4236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064891" y="5165858"/>
            <a:ext cx="986980" cy="4237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3064891" y="5589562"/>
            <a:ext cx="986980" cy="4236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064891" y="6013253"/>
            <a:ext cx="986980" cy="431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064891" y="6056376"/>
            <a:ext cx="927988" cy="374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3992879" y="6056376"/>
            <a:ext cx="58991" cy="374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4326636" y="1168908"/>
            <a:ext cx="3802379" cy="56890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45437" marR="1292859" algn="ctr">
              <a:lnSpc>
                <a:spcPct val="101725"/>
              </a:lnSpc>
              <a:spcBef>
                <a:spcPts val="315"/>
              </a:spcBef>
            </a:pPr>
            <a:r>
              <a:rPr sz="2400" u="heavy" spc="0" dirty="0" smtClean="0">
                <a:latin typeface="Calibri"/>
                <a:cs typeface="Calibri"/>
              </a:rPr>
              <a:t>In</a:t>
            </a:r>
            <a:r>
              <a:rPr sz="2400" u="heavy" spc="-9" dirty="0" smtClean="0">
                <a:latin typeface="Calibri"/>
                <a:cs typeface="Calibri"/>
              </a:rPr>
              <a:t>s</a:t>
            </a:r>
            <a:r>
              <a:rPr sz="2400" u="heavy" spc="0" dirty="0" smtClean="0">
                <a:latin typeface="Calibri"/>
                <a:cs typeface="Calibri"/>
              </a:rPr>
              <a:t>e</a:t>
            </a:r>
            <a:r>
              <a:rPr sz="2400" u="heavy" spc="4" dirty="0" smtClean="0">
                <a:latin typeface="Calibri"/>
                <a:cs typeface="Calibri"/>
              </a:rPr>
              <a:t>r</a:t>
            </a:r>
            <a:r>
              <a:rPr sz="2400" u="heavy" spc="0" dirty="0" smtClean="0">
                <a:latin typeface="Calibri"/>
                <a:cs typeface="Calibri"/>
              </a:rPr>
              <a:t>t </a:t>
            </a:r>
            <a:r>
              <a:rPr sz="2400" u="heavy" spc="-4" dirty="0" smtClean="0">
                <a:latin typeface="Calibri"/>
                <a:cs typeface="Calibri"/>
              </a:rPr>
              <a:t>1</a:t>
            </a:r>
            <a:r>
              <a:rPr sz="2400" u="heavy" spc="0" dirty="0" smtClean="0">
                <a:latin typeface="Calibri"/>
                <a:cs typeface="Calibri"/>
              </a:rPr>
              <a:t>8</a:t>
            </a:r>
            <a:endParaRPr sz="2400">
              <a:latin typeface="Calibri"/>
              <a:cs typeface="Calibri"/>
            </a:endParaRPr>
          </a:p>
          <a:p>
            <a:pPr marR="542891" algn="r">
              <a:lnSpc>
                <a:spcPct val="101725"/>
              </a:lnSpc>
              <a:spcBef>
                <a:spcPts val="2304"/>
              </a:spcBef>
            </a:pPr>
            <a:r>
              <a:rPr sz="1800" b="1" spc="-34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800" b="1" spc="-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b="1" spc="-9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  <a:p>
            <a:pPr marL="2206116" marR="1420710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  <a:p>
            <a:pPr marL="2195356" marR="1409950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  <a:p>
            <a:pPr marL="153669">
              <a:lnSpc>
                <a:spcPts val="2779"/>
              </a:lnSpc>
              <a:spcBef>
                <a:spcPts val="653"/>
              </a:spcBef>
            </a:pPr>
            <a:r>
              <a:rPr sz="2400" spc="0" dirty="0" smtClean="0">
                <a:latin typeface="Calibri"/>
                <a:cs typeface="Calibri"/>
              </a:rPr>
              <a:t>h(18)</a:t>
            </a:r>
            <a:r>
              <a:rPr sz="2400" spc="-14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= 8 %</a:t>
            </a:r>
            <a:r>
              <a:rPr sz="2400" spc="-19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10   </a:t>
            </a:r>
            <a:r>
              <a:rPr sz="2400" spc="382" dirty="0" smtClean="0">
                <a:latin typeface="Calibri"/>
                <a:cs typeface="Calibri"/>
              </a:rPr>
              <a:t> </a:t>
            </a:r>
            <a:r>
              <a:rPr sz="2700" spc="0" baseline="-4551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  <a:p>
            <a:pPr marL="836676">
              <a:lnSpc>
                <a:spcPts val="3420"/>
              </a:lnSpc>
              <a:spcBef>
                <a:spcPts val="321"/>
              </a:spcBef>
            </a:pPr>
            <a:r>
              <a:rPr sz="3600" spc="0" baseline="11377" dirty="0" smtClean="0">
                <a:latin typeface="Calibri"/>
                <a:cs typeface="Calibri"/>
              </a:rPr>
              <a:t>= 8             </a:t>
            </a:r>
            <a:r>
              <a:rPr sz="3600" spc="472" baseline="11377" dirty="0" smtClean="0">
                <a:latin typeface="Calibri"/>
                <a:cs typeface="Calibri"/>
              </a:rPr>
              <a:t> </a:t>
            </a:r>
            <a:r>
              <a:rPr sz="2700" spc="0" baseline="-6068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  <a:p>
            <a:pPr marL="2206116" marR="1420710" algn="ctr">
              <a:lnSpc>
                <a:spcPct val="101725"/>
              </a:lnSpc>
              <a:spcBef>
                <a:spcPts val="1040"/>
              </a:spcBef>
            </a:pPr>
            <a:r>
              <a:rPr sz="1800" spc="0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  <a:p>
            <a:pPr marL="2206116" marR="1420710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  <a:p>
            <a:pPr marL="2206116" marR="1420710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  <a:p>
            <a:pPr marL="2206116" marR="1420710" algn="ctr">
              <a:lnSpc>
                <a:spcPct val="101725"/>
              </a:lnSpc>
              <a:spcBef>
                <a:spcPts val="1208"/>
              </a:spcBef>
            </a:pPr>
            <a:r>
              <a:rPr sz="1800" spc="0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  <a:p>
            <a:pPr marL="2206116" marR="1420710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  <a:p>
            <a:pPr marL="2235962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9             </a:t>
            </a:r>
            <a:r>
              <a:rPr sz="1800" spc="18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89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89620" y="1168908"/>
            <a:ext cx="3802379" cy="56890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65524" marR="1863819" algn="ctr">
              <a:lnSpc>
                <a:spcPct val="101725"/>
              </a:lnSpc>
              <a:spcBef>
                <a:spcPts val="484"/>
              </a:spcBef>
            </a:pPr>
            <a:r>
              <a:rPr sz="2400" u="heavy" spc="0" dirty="0" smtClean="0">
                <a:latin typeface="Calibri"/>
                <a:cs typeface="Calibri"/>
              </a:rPr>
              <a:t>In</a:t>
            </a:r>
            <a:r>
              <a:rPr sz="2400" u="heavy" spc="-9" dirty="0" smtClean="0">
                <a:latin typeface="Calibri"/>
                <a:cs typeface="Calibri"/>
              </a:rPr>
              <a:t>s</a:t>
            </a:r>
            <a:r>
              <a:rPr sz="2400" u="heavy" spc="0" dirty="0" smtClean="0">
                <a:latin typeface="Calibri"/>
                <a:cs typeface="Calibri"/>
              </a:rPr>
              <a:t>e</a:t>
            </a:r>
            <a:r>
              <a:rPr sz="2400" u="heavy" spc="4" dirty="0" smtClean="0">
                <a:latin typeface="Calibri"/>
                <a:cs typeface="Calibri"/>
              </a:rPr>
              <a:t>r</a:t>
            </a:r>
            <a:r>
              <a:rPr sz="2400" u="heavy" spc="0" dirty="0" smtClean="0">
                <a:latin typeface="Calibri"/>
                <a:cs typeface="Calibri"/>
              </a:rPr>
              <a:t>t </a:t>
            </a:r>
            <a:r>
              <a:rPr sz="2400" u="heavy" spc="-4" dirty="0" smtClean="0">
                <a:latin typeface="Calibri"/>
                <a:cs typeface="Calibri"/>
              </a:rPr>
              <a:t>4</a:t>
            </a:r>
            <a:r>
              <a:rPr sz="2400" u="heavy" spc="0" dirty="0" smtClean="0">
                <a:latin typeface="Calibri"/>
                <a:cs typeface="Calibri"/>
              </a:rPr>
              <a:t>9</a:t>
            </a:r>
            <a:endParaRPr sz="2400">
              <a:latin typeface="Calibri"/>
              <a:cs typeface="Calibri"/>
            </a:endParaRPr>
          </a:p>
          <a:p>
            <a:pPr marR="440529" algn="r">
              <a:lnSpc>
                <a:spcPct val="101725"/>
              </a:lnSpc>
              <a:spcBef>
                <a:spcPts val="2136"/>
              </a:spcBef>
            </a:pPr>
            <a:r>
              <a:rPr sz="1800" b="1" spc="-34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800" b="1" spc="-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b="1" spc="-9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  <a:p>
            <a:pPr marL="2427478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  <a:p>
            <a:pPr marL="2427478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  <a:p>
            <a:pPr marL="111505">
              <a:lnSpc>
                <a:spcPts val="2752"/>
              </a:lnSpc>
              <a:spcBef>
                <a:spcPts val="420"/>
              </a:spcBef>
            </a:pPr>
            <a:r>
              <a:rPr sz="2400" spc="0" dirty="0" smtClean="0">
                <a:latin typeface="Calibri"/>
                <a:cs typeface="Calibri"/>
              </a:rPr>
              <a:t>h(49)</a:t>
            </a:r>
            <a:r>
              <a:rPr sz="2400" spc="-14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= 9 %</a:t>
            </a:r>
            <a:r>
              <a:rPr sz="2400" spc="-19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10       </a:t>
            </a:r>
            <a:r>
              <a:rPr sz="2400" spc="50" dirty="0" smtClean="0">
                <a:latin typeface="Calibri"/>
                <a:cs typeface="Calibri"/>
              </a:rPr>
              <a:t> </a:t>
            </a:r>
            <a:r>
              <a:rPr sz="2700" spc="0" baseline="-6068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  <a:p>
            <a:pPr marL="794257">
              <a:lnSpc>
                <a:spcPts val="3429"/>
              </a:lnSpc>
              <a:spcBef>
                <a:spcPts val="371"/>
              </a:spcBef>
            </a:pPr>
            <a:r>
              <a:rPr sz="3600" spc="0" baseline="12515" dirty="0" smtClean="0">
                <a:latin typeface="Calibri"/>
                <a:cs typeface="Calibri"/>
              </a:rPr>
              <a:t>= 9                 </a:t>
            </a:r>
            <a:r>
              <a:rPr sz="3600" spc="144" baseline="12515" dirty="0" smtClean="0">
                <a:latin typeface="Calibri"/>
                <a:cs typeface="Calibri"/>
              </a:rPr>
              <a:t> </a:t>
            </a:r>
            <a:r>
              <a:rPr sz="2700" spc="0" baseline="-6068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  <a:p>
            <a:pPr marL="2427478">
              <a:lnSpc>
                <a:spcPct val="101725"/>
              </a:lnSpc>
              <a:spcBef>
                <a:spcPts val="1030"/>
              </a:spcBef>
            </a:pPr>
            <a:r>
              <a:rPr sz="1800" spc="0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  <a:p>
            <a:pPr marL="2427478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  <a:p>
            <a:pPr marL="2427478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  <a:p>
            <a:pPr marL="129285">
              <a:lnSpc>
                <a:spcPts val="2856"/>
              </a:lnSpc>
              <a:spcBef>
                <a:spcPts val="1227"/>
              </a:spcBef>
            </a:pPr>
            <a:r>
              <a:rPr sz="2000" spc="0" dirty="0" smtClean="0">
                <a:solidFill>
                  <a:srgbClr val="FF0000"/>
                </a:solidFill>
                <a:latin typeface="Calibri"/>
                <a:cs typeface="Calibri"/>
              </a:rPr>
              <a:t>Slot 9 oc</a:t>
            </a:r>
            <a:r>
              <a:rPr sz="2000" spc="4" dirty="0" smtClean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2000" spc="0" dirty="0" smtClean="0">
                <a:solidFill>
                  <a:srgbClr val="FF0000"/>
                </a:solidFill>
                <a:latin typeface="Calibri"/>
                <a:cs typeface="Calibri"/>
              </a:rPr>
              <a:t>u</a:t>
            </a:r>
            <a:r>
              <a:rPr sz="2000" spc="4" dirty="0" smtClean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sz="2000" spc="0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000" spc="-4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000" spc="0" dirty="0" smtClean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2000" spc="-1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spc="-9" dirty="0" smtClean="0">
                <a:solidFill>
                  <a:srgbClr val="FF0000"/>
                </a:solidFill>
                <a:latin typeface="Calibri"/>
                <a:cs typeface="Calibri"/>
              </a:rPr>
              <a:t>b</a:t>
            </a:r>
            <a:r>
              <a:rPr sz="2000" spc="0" dirty="0" smtClean="0">
                <a:solidFill>
                  <a:srgbClr val="FF0000"/>
                </a:solidFill>
                <a:latin typeface="Calibri"/>
                <a:cs typeface="Calibri"/>
              </a:rPr>
              <a:t>y      </a:t>
            </a:r>
            <a:r>
              <a:rPr sz="2000" spc="14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18204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  <a:p>
            <a:pPr marL="129285">
              <a:lnSpc>
                <a:spcPts val="2735"/>
              </a:lnSpc>
              <a:spcBef>
                <a:spcPts val="136"/>
              </a:spcBef>
            </a:pPr>
            <a:r>
              <a:rPr sz="3000" spc="4" baseline="9557" dirty="0" smtClean="0">
                <a:solidFill>
                  <a:srgbClr val="FF0000"/>
                </a:solidFill>
                <a:latin typeface="Calibri"/>
                <a:cs typeface="Calibri"/>
              </a:rPr>
              <a:t>8</a:t>
            </a:r>
            <a:r>
              <a:rPr sz="3000" spc="0" baseline="9557" dirty="0" smtClean="0">
                <a:solidFill>
                  <a:srgbClr val="FF0000"/>
                </a:solidFill>
                <a:latin typeface="Calibri"/>
                <a:cs typeface="Calibri"/>
              </a:rPr>
              <a:t>9                                  </a:t>
            </a:r>
            <a:r>
              <a:rPr sz="3000" spc="237" baseline="9557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-1517" dirty="0" smtClean="0">
                <a:latin typeface="Calibri"/>
                <a:cs typeface="Calibri"/>
              </a:rPr>
              <a:t>8         </a:t>
            </a:r>
            <a:r>
              <a:rPr sz="2700" spc="361" baseline="-1517" dirty="0" smtClean="0">
                <a:latin typeface="Calibri"/>
                <a:cs typeface="Calibri"/>
              </a:rPr>
              <a:t> </a:t>
            </a:r>
            <a:r>
              <a:rPr sz="2700" spc="0" baseline="-1517" dirty="0" smtClean="0">
                <a:solidFill>
                  <a:srgbClr val="FF0000"/>
                </a:solidFill>
                <a:latin typeface="Calibri"/>
                <a:cs typeface="Calibri"/>
              </a:rPr>
              <a:t>18</a:t>
            </a:r>
            <a:endParaRPr sz="1800">
              <a:latin typeface="Calibri"/>
              <a:cs typeface="Calibri"/>
            </a:endParaRPr>
          </a:p>
          <a:p>
            <a:pPr marL="2427478">
              <a:lnSpc>
                <a:spcPct val="101725"/>
              </a:lnSpc>
              <a:spcBef>
                <a:spcPts val="1073"/>
              </a:spcBef>
            </a:pPr>
            <a:r>
              <a:rPr sz="1800" spc="0" dirty="0" smtClean="0">
                <a:latin typeface="Calibri"/>
                <a:cs typeface="Calibri"/>
              </a:rPr>
              <a:t>9         </a:t>
            </a:r>
            <a:r>
              <a:rPr sz="1800" spc="361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89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6492" y="1139951"/>
            <a:ext cx="3988308" cy="57180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  <a:spcBef>
                <a:spcPts val="14"/>
              </a:spcBef>
            </a:pPr>
            <a:endParaRPr sz="1000"/>
          </a:p>
          <a:p>
            <a:pPr marL="1529587" marR="1294637" algn="ctr">
              <a:lnSpc>
                <a:spcPct val="101725"/>
              </a:lnSpc>
            </a:pPr>
            <a:r>
              <a:rPr sz="2400" u="heavy" spc="0" dirty="0" smtClean="0">
                <a:latin typeface="Calibri"/>
                <a:cs typeface="Calibri"/>
              </a:rPr>
              <a:t>In</a:t>
            </a:r>
            <a:r>
              <a:rPr sz="2400" u="heavy" spc="-9" dirty="0" smtClean="0">
                <a:latin typeface="Calibri"/>
                <a:cs typeface="Calibri"/>
              </a:rPr>
              <a:t>s</a:t>
            </a:r>
            <a:r>
              <a:rPr sz="2400" u="heavy" spc="0" dirty="0" smtClean="0">
                <a:latin typeface="Calibri"/>
                <a:cs typeface="Calibri"/>
              </a:rPr>
              <a:t>e</a:t>
            </a:r>
            <a:r>
              <a:rPr sz="2400" u="heavy" spc="4" dirty="0" smtClean="0">
                <a:latin typeface="Calibri"/>
                <a:cs typeface="Calibri"/>
              </a:rPr>
              <a:t>r</a:t>
            </a:r>
            <a:r>
              <a:rPr sz="2400" u="heavy" spc="0" dirty="0" smtClean="0">
                <a:latin typeface="Calibri"/>
                <a:cs typeface="Calibri"/>
              </a:rPr>
              <a:t>t </a:t>
            </a:r>
            <a:r>
              <a:rPr sz="2400" u="heavy" spc="-4" dirty="0" smtClean="0">
                <a:latin typeface="Calibri"/>
                <a:cs typeface="Calibri"/>
              </a:rPr>
              <a:t>8</a:t>
            </a:r>
            <a:r>
              <a:rPr sz="2400" u="heavy" spc="0" dirty="0" smtClean="0">
                <a:latin typeface="Calibri"/>
                <a:cs typeface="Calibri"/>
              </a:rPr>
              <a:t>9</a:t>
            </a:r>
            <a:endParaRPr sz="2400">
              <a:latin typeface="Calibri"/>
              <a:cs typeface="Calibri"/>
            </a:endParaRPr>
          </a:p>
          <a:p>
            <a:pPr marR="525238" algn="r">
              <a:lnSpc>
                <a:spcPct val="101725"/>
              </a:lnSpc>
              <a:spcBef>
                <a:spcPts val="1395"/>
              </a:spcBef>
            </a:pPr>
            <a:r>
              <a:rPr sz="1800" b="1" spc="-34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800" b="1" spc="-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b="1" spc="-9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  <a:p>
            <a:pPr marL="2397887" marR="1414868" algn="ctr">
              <a:lnSpc>
                <a:spcPct val="101725"/>
              </a:lnSpc>
              <a:spcBef>
                <a:spcPts val="1140"/>
              </a:spcBef>
            </a:pPr>
            <a:r>
              <a:rPr sz="1800" spc="0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  <a:p>
            <a:pPr marL="2397887" marR="1414868" algn="ctr">
              <a:lnSpc>
                <a:spcPct val="101725"/>
              </a:lnSpc>
              <a:spcBef>
                <a:spcPts val="1138"/>
              </a:spcBef>
            </a:pPr>
            <a:r>
              <a:rPr sz="1800" spc="0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  <a:p>
            <a:pPr marL="288950">
              <a:lnSpc>
                <a:spcPts val="2929"/>
              </a:lnSpc>
              <a:spcBef>
                <a:spcPts val="1112"/>
              </a:spcBef>
            </a:pPr>
            <a:r>
              <a:rPr sz="2400" spc="0" dirty="0" smtClean="0">
                <a:latin typeface="Calibri"/>
                <a:cs typeface="Calibri"/>
              </a:rPr>
              <a:t>h(8</a:t>
            </a:r>
            <a:r>
              <a:rPr sz="2400" spc="-9" dirty="0" smtClean="0">
                <a:latin typeface="Calibri"/>
                <a:cs typeface="Calibri"/>
              </a:rPr>
              <a:t>9</a:t>
            </a:r>
            <a:r>
              <a:rPr sz="2400" spc="0" dirty="0" smtClean="0">
                <a:latin typeface="Calibri"/>
                <a:cs typeface="Calibri"/>
              </a:rPr>
              <a:t>)</a:t>
            </a:r>
            <a:r>
              <a:rPr sz="2400" spc="4" dirty="0" smtClean="0">
                <a:latin typeface="Calibri"/>
                <a:cs typeface="Calibri"/>
              </a:rPr>
              <a:t>=</a:t>
            </a:r>
            <a:r>
              <a:rPr sz="2400" spc="0" dirty="0" smtClean="0">
                <a:latin typeface="Calibri"/>
                <a:cs typeface="Calibri"/>
              </a:rPr>
              <a:t>89</a:t>
            </a:r>
            <a:r>
              <a:rPr sz="2400" spc="-24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%</a:t>
            </a:r>
            <a:r>
              <a:rPr sz="2400" spc="-14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10    </a:t>
            </a:r>
            <a:r>
              <a:rPr sz="2400" spc="150" dirty="0" smtClean="0">
                <a:latin typeface="Calibri"/>
                <a:cs typeface="Calibri"/>
              </a:rPr>
              <a:t> </a:t>
            </a:r>
            <a:r>
              <a:rPr sz="2700" spc="0" baseline="16687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  <a:p>
            <a:pPr marL="971702">
              <a:lnSpc>
                <a:spcPts val="2880"/>
              </a:lnSpc>
              <a:spcBef>
                <a:spcPts val="144"/>
              </a:spcBef>
            </a:pPr>
            <a:r>
              <a:rPr sz="3600" spc="0" baseline="1137" dirty="0" smtClean="0">
                <a:latin typeface="Calibri"/>
                <a:cs typeface="Calibri"/>
              </a:rPr>
              <a:t>= 9              </a:t>
            </a:r>
            <a:r>
              <a:rPr sz="3600" spc="372" baseline="1137" dirty="0" smtClean="0">
                <a:latin typeface="Calibri"/>
                <a:cs typeface="Calibri"/>
              </a:rPr>
              <a:t> </a:t>
            </a:r>
            <a:r>
              <a:rPr sz="2700" spc="0" baseline="4551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  <a:p>
            <a:pPr marL="2397887" marR="1414868" algn="ctr">
              <a:lnSpc>
                <a:spcPct val="101725"/>
              </a:lnSpc>
              <a:spcBef>
                <a:spcPts val="744"/>
              </a:spcBef>
            </a:pPr>
            <a:r>
              <a:rPr sz="1800" spc="0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  <a:p>
            <a:pPr marL="2397887" marR="1414868" algn="ctr">
              <a:lnSpc>
                <a:spcPct val="101725"/>
              </a:lnSpc>
              <a:spcBef>
                <a:spcPts val="1138"/>
              </a:spcBef>
            </a:pPr>
            <a:r>
              <a:rPr sz="1800" spc="0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  <a:p>
            <a:pPr marL="2397887" marR="1414868" algn="ctr">
              <a:lnSpc>
                <a:spcPct val="101725"/>
              </a:lnSpc>
              <a:spcBef>
                <a:spcPts val="1141"/>
              </a:spcBef>
            </a:pPr>
            <a:r>
              <a:rPr sz="1800" spc="0" dirty="0" smtClean="0"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  <a:p>
            <a:pPr marL="2397887" marR="1414868" algn="ctr">
              <a:lnSpc>
                <a:spcPct val="101725"/>
              </a:lnSpc>
              <a:spcBef>
                <a:spcPts val="1138"/>
              </a:spcBef>
            </a:pPr>
            <a:r>
              <a:rPr sz="1800" spc="0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  <a:p>
            <a:pPr marL="2397887" marR="1414868" algn="ctr">
              <a:lnSpc>
                <a:spcPct val="101725"/>
              </a:lnSpc>
              <a:spcBef>
                <a:spcPts val="1138"/>
              </a:spcBef>
            </a:pPr>
            <a:r>
              <a:rPr sz="1800" spc="0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  <a:p>
            <a:pPr marL="2397887" marR="1414868" algn="ctr">
              <a:lnSpc>
                <a:spcPct val="101725"/>
              </a:lnSpc>
              <a:spcBef>
                <a:spcPts val="1141"/>
              </a:spcBef>
            </a:pPr>
            <a:r>
              <a:rPr sz="1800" spc="0" dirty="0" smtClean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23597" y="1359662"/>
            <a:ext cx="6889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9911144" y="1380998"/>
            <a:ext cx="6889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407603" y="1419352"/>
            <a:ext cx="6889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2610612" y="1479803"/>
            <a:ext cx="6928104" cy="50124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18032" y="1363979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16940" y="576644"/>
            <a:ext cx="2301088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Coll</a:t>
            </a:r>
            <a:r>
              <a:rPr sz="6600" b="1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i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sion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55010" y="576644"/>
            <a:ext cx="2377567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Han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d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18032" y="1224279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 txBox="1"/>
          <p:nvPr/>
        </p:nvSpPr>
        <p:spPr>
          <a:xfrm>
            <a:off x="7479792" y="1711782"/>
            <a:ext cx="4465615" cy="49183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 dirty="0"/>
          </a:p>
          <a:p>
            <a:pPr marR="683098" algn="r">
              <a:lnSpc>
                <a:spcPts val="1445"/>
              </a:lnSpc>
              <a:spcBef>
                <a:spcPts val="36355"/>
              </a:spcBef>
            </a:pPr>
            <a:endParaRPr sz="1200" dirty="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479792" y="1711782"/>
            <a:ext cx="4465615" cy="48643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29640" y="1100327"/>
            <a:ext cx="9934193" cy="0"/>
          </a:xfrm>
          <a:custGeom>
            <a:avLst/>
            <a:gdLst/>
            <a:ahLst/>
            <a:cxnLst/>
            <a:rect l="l" t="t" r="r" b="b"/>
            <a:pathLst>
              <a:path w="9934193">
                <a:moveTo>
                  <a:pt x="0" y="0"/>
                </a:moveTo>
                <a:lnTo>
                  <a:pt x="99341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16940" y="393764"/>
            <a:ext cx="6620579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1.Op</a:t>
            </a:r>
            <a:r>
              <a:rPr sz="6600" b="1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e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n Has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h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ing - S</a:t>
            </a:r>
            <a:r>
              <a:rPr sz="6600" b="1" spc="-54" baseline="3345" dirty="0" smtClean="0">
                <a:solidFill>
                  <a:srgbClr val="00AF50"/>
                </a:solidFill>
                <a:latin typeface="Bell MT"/>
                <a:cs typeface="Bell MT"/>
              </a:rPr>
              <a:t>e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pa</a:t>
            </a:r>
            <a:r>
              <a:rPr sz="6600" b="1" spc="-54" baseline="3345" dirty="0" smtClean="0">
                <a:solidFill>
                  <a:srgbClr val="00AF50"/>
                </a:solidFill>
                <a:latin typeface="Bell MT"/>
                <a:cs typeface="Bell MT"/>
              </a:rPr>
              <a:t>ra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te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578532" y="393764"/>
            <a:ext cx="2318564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Chain</a:t>
            </a:r>
            <a:r>
              <a:rPr sz="6600" b="1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i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16940" y="1604613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45844" y="1626430"/>
            <a:ext cx="3893885" cy="14366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7776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Collis</a:t>
            </a:r>
            <a:r>
              <a:rPr sz="4800" spc="-14" baseline="3747" dirty="0" smtClean="0">
                <a:latin typeface="Bell MT"/>
                <a:cs typeface="Bell MT"/>
              </a:rPr>
              <a:t>i</a:t>
            </a:r>
            <a:r>
              <a:rPr sz="4800" spc="0" baseline="3747" dirty="0" smtClean="0">
                <a:latin typeface="Bell MT"/>
                <a:cs typeface="Bell MT"/>
              </a:rPr>
              <a:t>on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handled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-29" baseline="3747" dirty="0" smtClean="0">
                <a:latin typeface="Bell MT"/>
                <a:cs typeface="Bell MT"/>
              </a:rPr>
              <a:t>b</a:t>
            </a:r>
            <a:r>
              <a:rPr sz="4800" spc="0" baseline="3747" dirty="0" smtClean="0">
                <a:latin typeface="Bell MT"/>
                <a:cs typeface="Bell MT"/>
              </a:rPr>
              <a:t>y</a:t>
            </a:r>
            <a:endParaRPr sz="3200">
              <a:latin typeface="Bell MT"/>
              <a:cs typeface="Bell MT"/>
            </a:endParaRPr>
          </a:p>
          <a:p>
            <a:pPr marL="241249">
              <a:lnSpc>
                <a:spcPct val="95825"/>
              </a:lnSpc>
            </a:pPr>
            <a:r>
              <a:rPr sz="3200" spc="0" dirty="0" smtClean="0">
                <a:solidFill>
                  <a:srgbClr val="FF0000"/>
                </a:solidFill>
                <a:latin typeface="Arial"/>
                <a:cs typeface="Arial"/>
              </a:rPr>
              <a:t>•</a:t>
            </a:r>
            <a:r>
              <a:rPr sz="3200" spc="-209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FF0000"/>
                </a:solidFill>
                <a:latin typeface="Bell MT"/>
                <a:cs typeface="Bell MT"/>
              </a:rPr>
              <a:t>Elements</a:t>
            </a:r>
            <a:r>
              <a:rPr sz="3200" spc="-29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3200" spc="0" dirty="0" smtClean="0">
                <a:solidFill>
                  <a:srgbClr val="FF0000"/>
                </a:solidFill>
                <a:latin typeface="Bell MT"/>
                <a:cs typeface="Bell MT"/>
              </a:rPr>
              <a:t>with</a:t>
            </a:r>
            <a:r>
              <a:rPr sz="3200" spc="-9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3200" spc="0" dirty="0" smtClean="0">
                <a:solidFill>
                  <a:srgbClr val="FF0000"/>
                </a:solidFill>
                <a:latin typeface="Bell MT"/>
                <a:cs typeface="Bell MT"/>
              </a:rPr>
              <a:t>same</a:t>
            </a:r>
            <a:endParaRPr sz="3200">
              <a:latin typeface="Bell MT"/>
              <a:cs typeface="Bell MT"/>
            </a:endParaRPr>
          </a:p>
          <a:p>
            <a:pPr marL="546049" marR="67776">
              <a:lnSpc>
                <a:spcPct val="92651"/>
              </a:lnSpc>
              <a:spcBef>
                <a:spcPts val="390"/>
              </a:spcBef>
            </a:pPr>
            <a:r>
              <a:rPr sz="3200" spc="0" dirty="0" smtClean="0">
                <a:solidFill>
                  <a:srgbClr val="FF0000"/>
                </a:solidFill>
                <a:latin typeface="Bell MT"/>
                <a:cs typeface="Bell MT"/>
              </a:rPr>
              <a:t>are</a:t>
            </a:r>
            <a:r>
              <a:rPr sz="3200" spc="-19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3200" spc="-114" dirty="0" smtClean="0">
                <a:solidFill>
                  <a:srgbClr val="FF0000"/>
                </a:solidFill>
                <a:latin typeface="Bell MT"/>
                <a:cs typeface="Bell MT"/>
              </a:rPr>
              <a:t>k</a:t>
            </a:r>
            <a:r>
              <a:rPr sz="3200" spc="29" dirty="0" smtClean="0">
                <a:solidFill>
                  <a:srgbClr val="FF0000"/>
                </a:solidFill>
                <a:latin typeface="Bell MT"/>
                <a:cs typeface="Bell MT"/>
              </a:rPr>
              <a:t>e</a:t>
            </a:r>
            <a:r>
              <a:rPr sz="3200" spc="0" dirty="0" smtClean="0">
                <a:solidFill>
                  <a:srgbClr val="FF0000"/>
                </a:solidFill>
                <a:latin typeface="Bell MT"/>
                <a:cs typeface="Bell MT"/>
              </a:rPr>
              <a:t>pt</a:t>
            </a:r>
            <a:r>
              <a:rPr sz="3200" spc="-14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3200" spc="0" dirty="0" smtClean="0">
                <a:solidFill>
                  <a:srgbClr val="FF0000"/>
                </a:solidFill>
                <a:latin typeface="Bell MT"/>
                <a:cs typeface="Bell MT"/>
              </a:rPr>
              <a:t>in a</a:t>
            </a:r>
            <a:r>
              <a:rPr sz="3200" spc="-9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3200" spc="0" dirty="0" smtClean="0">
                <a:solidFill>
                  <a:srgbClr val="FF0000"/>
                </a:solidFill>
                <a:latin typeface="Bell MT"/>
                <a:cs typeface="Bell MT"/>
              </a:rPr>
              <a:t>list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45435" y="2129350"/>
            <a:ext cx="1822814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hash</a:t>
            </a:r>
            <a:r>
              <a:rPr sz="4800" spc="-14" baseline="3747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800" spc="-29" baseline="3747" dirty="0" smtClean="0">
                <a:solidFill>
                  <a:srgbClr val="FF0000"/>
                </a:solidFill>
                <a:latin typeface="Bell MT"/>
                <a:cs typeface="Bell MT"/>
              </a:rPr>
              <a:t>v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alue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16940" y="4306799"/>
            <a:ext cx="229006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45844" y="4328633"/>
            <a:ext cx="2000380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Each</a:t>
            </a:r>
            <a:r>
              <a:rPr sz="4800" spc="-9" baseline="3747" dirty="0" smtClean="0">
                <a:latin typeface="Bell MT"/>
                <a:cs typeface="Bell MT"/>
              </a:rPr>
              <a:t> </a:t>
            </a:r>
            <a:r>
              <a:rPr sz="4800" spc="-14" baseline="3747" dirty="0" smtClean="0">
                <a:latin typeface="Bell MT"/>
                <a:cs typeface="Bell MT"/>
              </a:rPr>
              <a:t>c</a:t>
            </a:r>
            <a:r>
              <a:rPr sz="4800" spc="0" baseline="3747" dirty="0" smtClean="0">
                <a:latin typeface="Bell MT"/>
                <a:cs typeface="Bell MT"/>
              </a:rPr>
              <a:t>ell of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52356" y="4328633"/>
            <a:ext cx="3936880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t</a:t>
            </a:r>
            <a:r>
              <a:rPr sz="4800" spc="-9" baseline="3747" dirty="0" smtClean="0">
                <a:latin typeface="Bell MT"/>
                <a:cs typeface="Bell MT"/>
              </a:rPr>
              <a:t>h</a:t>
            </a:r>
            <a:r>
              <a:rPr sz="4800" spc="0" baseline="3747" dirty="0" smtClean="0">
                <a:latin typeface="Bell MT"/>
                <a:cs typeface="Bell MT"/>
              </a:rPr>
              <a:t>e</a:t>
            </a:r>
            <a:r>
              <a:rPr sz="4800" spc="-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hash</a:t>
            </a:r>
            <a:r>
              <a:rPr sz="4800" spc="-2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t</a:t>
            </a:r>
            <a:r>
              <a:rPr sz="4800" spc="-34" baseline="3747" dirty="0" smtClean="0">
                <a:latin typeface="Bell MT"/>
                <a:cs typeface="Bell MT"/>
              </a:rPr>
              <a:t>a</a:t>
            </a:r>
            <a:r>
              <a:rPr sz="4800" spc="-54" baseline="3747" dirty="0" smtClean="0">
                <a:latin typeface="Bell MT"/>
                <a:cs typeface="Bell MT"/>
              </a:rPr>
              <a:t>b</a:t>
            </a:r>
            <a:r>
              <a:rPr sz="4800" spc="0" baseline="3747" dirty="0" smtClean="0">
                <a:latin typeface="Bell MT"/>
                <a:cs typeface="Bell MT"/>
              </a:rPr>
              <a:t>le</a:t>
            </a:r>
            <a:r>
              <a:rPr sz="4800" spc="-1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points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to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02320" y="4328633"/>
            <a:ext cx="264637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a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22044" y="4896045"/>
            <a:ext cx="212992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lin</a:t>
            </a:r>
            <a:r>
              <a:rPr sz="4800" spc="-114" baseline="3747" dirty="0" smtClean="0">
                <a:latin typeface="Bell MT"/>
                <a:cs typeface="Bell MT"/>
              </a:rPr>
              <a:t>k</a:t>
            </a:r>
            <a:r>
              <a:rPr sz="4800" spc="0" baseline="3747" dirty="0" smtClean="0">
                <a:latin typeface="Bell MT"/>
                <a:cs typeface="Bell MT"/>
              </a:rPr>
              <a:t>ed</a:t>
            </a:r>
            <a:r>
              <a:rPr sz="4800" spc="-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list of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57190" y="4896045"/>
            <a:ext cx="378838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elements</a:t>
            </a:r>
            <a:r>
              <a:rPr sz="4800" spc="-3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ma</a:t>
            </a:r>
            <a:r>
              <a:rPr sz="4800" spc="9" baseline="3747" dirty="0" smtClean="0">
                <a:latin typeface="Bell MT"/>
                <a:cs typeface="Bell MT"/>
              </a:rPr>
              <a:t>p</a:t>
            </a:r>
            <a:r>
              <a:rPr sz="4800" spc="0" baseline="3747" dirty="0" smtClean="0">
                <a:latin typeface="Bell MT"/>
                <a:cs typeface="Bell MT"/>
              </a:rPr>
              <a:t>ped</a:t>
            </a:r>
            <a:r>
              <a:rPr sz="4800" spc="-2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with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22044" y="5461449"/>
            <a:ext cx="2752599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same</a:t>
            </a:r>
            <a:r>
              <a:rPr sz="4800" spc="-1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hash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-29" baseline="3747" dirty="0" smtClean="0">
                <a:latin typeface="Bell MT"/>
                <a:cs typeface="Bell MT"/>
              </a:rPr>
              <a:t>v</a:t>
            </a:r>
            <a:r>
              <a:rPr sz="4800" spc="0" baseline="3747" dirty="0" smtClean="0">
                <a:latin typeface="Bell MT"/>
                <a:cs typeface="Bell MT"/>
              </a:rPr>
              <a:t>alue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29640" y="960627"/>
            <a:ext cx="993419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object 125"/>
          <p:cNvSpPr txBox="1"/>
          <p:nvPr/>
        </p:nvSpPr>
        <p:spPr>
          <a:xfrm>
            <a:off x="3048000" y="2679191"/>
            <a:ext cx="437388" cy="3844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86562">
              <a:lnSpc>
                <a:spcPts val="3025"/>
              </a:lnSpc>
              <a:spcBef>
                <a:spcPts val="151"/>
              </a:spcBef>
            </a:pPr>
            <a:r>
              <a:rPr sz="4200" spc="0" baseline="1950" dirty="0" smtClean="0">
                <a:latin typeface="Calibri"/>
                <a:cs typeface="Calibri"/>
              </a:rPr>
              <a:t>9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3176016" y="3357753"/>
            <a:ext cx="437387" cy="356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8546">
              <a:lnSpc>
                <a:spcPts val="2805"/>
              </a:lnSpc>
              <a:spcBef>
                <a:spcPts val="140"/>
              </a:spcBef>
            </a:pPr>
            <a:r>
              <a:rPr sz="4200" spc="0" baseline="2925" dirty="0" smtClean="0">
                <a:latin typeface="Calibri"/>
                <a:cs typeface="Calibri"/>
              </a:rPr>
              <a:t>7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3096768" y="4006977"/>
            <a:ext cx="437387" cy="3973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7794">
              <a:lnSpc>
                <a:spcPts val="2850"/>
              </a:lnSpc>
              <a:spcBef>
                <a:spcPts val="142"/>
              </a:spcBef>
            </a:pPr>
            <a:r>
              <a:rPr sz="4200" spc="0" baseline="3900" dirty="0" smtClean="0">
                <a:latin typeface="Calibri"/>
                <a:cs typeface="Calibri"/>
              </a:rPr>
              <a:t>9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3118104" y="4656201"/>
            <a:ext cx="437388" cy="4583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16458">
              <a:lnSpc>
                <a:spcPts val="2850"/>
              </a:lnSpc>
              <a:spcBef>
                <a:spcPts val="142"/>
              </a:spcBef>
            </a:pPr>
            <a:r>
              <a:rPr sz="4200" spc="0" baseline="3900" dirty="0" smtClean="0">
                <a:latin typeface="Calibri"/>
                <a:cs typeface="Calibri"/>
              </a:rPr>
              <a:t>5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3118104" y="5305425"/>
            <a:ext cx="437388" cy="4095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16458">
              <a:lnSpc>
                <a:spcPts val="2850"/>
              </a:lnSpc>
              <a:spcBef>
                <a:spcPts val="142"/>
              </a:spcBef>
            </a:pPr>
            <a:r>
              <a:rPr sz="4200" spc="0" baseline="3900" dirty="0" smtClean="0">
                <a:latin typeface="Calibri"/>
                <a:cs typeface="Calibri"/>
              </a:rPr>
              <a:t>9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3156204" y="5954649"/>
            <a:ext cx="437388" cy="4613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8358">
              <a:lnSpc>
                <a:spcPts val="2850"/>
              </a:lnSpc>
              <a:spcBef>
                <a:spcPts val="142"/>
              </a:spcBef>
            </a:pPr>
            <a:r>
              <a:rPr sz="4200" spc="0" baseline="3900" dirty="0" smtClean="0">
                <a:latin typeface="Calibri"/>
                <a:cs typeface="Calibri"/>
              </a:rPr>
              <a:t>5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11013948" y="6112764"/>
            <a:ext cx="778764" cy="5173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600"/>
              </a:lnSpc>
              <a:spcBef>
                <a:spcPts val="30"/>
              </a:spcBef>
            </a:pPr>
            <a:endParaRPr sz="600"/>
          </a:p>
          <a:p>
            <a:pPr marL="92963">
              <a:lnSpc>
                <a:spcPts val="1445"/>
              </a:lnSpc>
              <a:spcBef>
                <a:spcPts val="2072"/>
              </a:spcBef>
            </a:pPr>
            <a:r>
              <a:rPr sz="1200" spc="0" dirty="0" smtClean="0">
                <a:solidFill>
                  <a:srgbClr val="888888"/>
                </a:solidFill>
                <a:latin typeface="Calibri"/>
                <a:cs typeface="Calibri"/>
              </a:rPr>
              <a:t>21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2450465" y="1507616"/>
            <a:ext cx="0" cy="4989474"/>
          </a:xfrm>
          <a:custGeom>
            <a:avLst/>
            <a:gdLst/>
            <a:ahLst/>
            <a:cxnLst/>
            <a:rect l="l" t="t" r="r" b="b"/>
            <a:pathLst>
              <a:path h="4989474">
                <a:moveTo>
                  <a:pt x="0" y="0"/>
                </a:moveTo>
                <a:lnTo>
                  <a:pt x="0" y="498947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696937" y="2596388"/>
            <a:ext cx="3507016" cy="0"/>
          </a:xfrm>
          <a:custGeom>
            <a:avLst/>
            <a:gdLst/>
            <a:ahLst/>
            <a:cxnLst/>
            <a:rect l="l" t="t" r="r" b="b"/>
            <a:pathLst>
              <a:path w="3507016">
                <a:moveTo>
                  <a:pt x="0" y="0"/>
                </a:moveTo>
                <a:lnTo>
                  <a:pt x="35070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696937" y="3245485"/>
            <a:ext cx="3507016" cy="0"/>
          </a:xfrm>
          <a:custGeom>
            <a:avLst/>
            <a:gdLst/>
            <a:ahLst/>
            <a:cxnLst/>
            <a:rect l="l" t="t" r="r" b="b"/>
            <a:pathLst>
              <a:path w="3507016">
                <a:moveTo>
                  <a:pt x="0" y="0"/>
                </a:moveTo>
                <a:lnTo>
                  <a:pt x="35070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696937" y="3894454"/>
            <a:ext cx="3507016" cy="0"/>
          </a:xfrm>
          <a:custGeom>
            <a:avLst/>
            <a:gdLst/>
            <a:ahLst/>
            <a:cxnLst/>
            <a:rect l="l" t="t" r="r" b="b"/>
            <a:pathLst>
              <a:path w="3507016">
                <a:moveTo>
                  <a:pt x="0" y="0"/>
                </a:moveTo>
                <a:lnTo>
                  <a:pt x="35070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696937" y="4543552"/>
            <a:ext cx="3507016" cy="0"/>
          </a:xfrm>
          <a:custGeom>
            <a:avLst/>
            <a:gdLst/>
            <a:ahLst/>
            <a:cxnLst/>
            <a:rect l="l" t="t" r="r" b="b"/>
            <a:pathLst>
              <a:path w="3507016">
                <a:moveTo>
                  <a:pt x="0" y="0"/>
                </a:moveTo>
                <a:lnTo>
                  <a:pt x="35070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696937" y="5192649"/>
            <a:ext cx="3507016" cy="0"/>
          </a:xfrm>
          <a:custGeom>
            <a:avLst/>
            <a:gdLst/>
            <a:ahLst/>
            <a:cxnLst/>
            <a:rect l="l" t="t" r="r" b="b"/>
            <a:pathLst>
              <a:path w="3507016">
                <a:moveTo>
                  <a:pt x="0" y="0"/>
                </a:moveTo>
                <a:lnTo>
                  <a:pt x="35070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696937" y="5841682"/>
            <a:ext cx="3507016" cy="0"/>
          </a:xfrm>
          <a:custGeom>
            <a:avLst/>
            <a:gdLst/>
            <a:ahLst/>
            <a:cxnLst/>
            <a:rect l="l" t="t" r="r" b="b"/>
            <a:pathLst>
              <a:path w="3507016">
                <a:moveTo>
                  <a:pt x="0" y="0"/>
                </a:moveTo>
                <a:lnTo>
                  <a:pt x="35070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703287" y="1507616"/>
            <a:ext cx="0" cy="4989474"/>
          </a:xfrm>
          <a:custGeom>
            <a:avLst/>
            <a:gdLst/>
            <a:ahLst/>
            <a:cxnLst/>
            <a:rect l="l" t="t" r="r" b="b"/>
            <a:pathLst>
              <a:path h="4989474">
                <a:moveTo>
                  <a:pt x="0" y="0"/>
                </a:moveTo>
                <a:lnTo>
                  <a:pt x="0" y="498947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197604" y="1507616"/>
            <a:ext cx="0" cy="4989474"/>
          </a:xfrm>
          <a:custGeom>
            <a:avLst/>
            <a:gdLst/>
            <a:ahLst/>
            <a:cxnLst/>
            <a:rect l="l" t="t" r="r" b="b"/>
            <a:pathLst>
              <a:path h="4989474">
                <a:moveTo>
                  <a:pt x="0" y="0"/>
                </a:moveTo>
                <a:lnTo>
                  <a:pt x="0" y="498947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696937" y="1513966"/>
            <a:ext cx="3507016" cy="0"/>
          </a:xfrm>
          <a:custGeom>
            <a:avLst/>
            <a:gdLst/>
            <a:ahLst/>
            <a:cxnLst/>
            <a:rect l="l" t="t" r="r" b="b"/>
            <a:pathLst>
              <a:path w="3507016">
                <a:moveTo>
                  <a:pt x="0" y="0"/>
                </a:moveTo>
                <a:lnTo>
                  <a:pt x="35070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696937" y="6490741"/>
            <a:ext cx="3507016" cy="0"/>
          </a:xfrm>
          <a:custGeom>
            <a:avLst/>
            <a:gdLst/>
            <a:ahLst/>
            <a:cxnLst/>
            <a:rect l="l" t="t" r="r" b="b"/>
            <a:pathLst>
              <a:path w="3507016">
                <a:moveTo>
                  <a:pt x="0" y="0"/>
                </a:moveTo>
                <a:lnTo>
                  <a:pt x="35070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096000" y="1525397"/>
            <a:ext cx="0" cy="4989461"/>
          </a:xfrm>
          <a:custGeom>
            <a:avLst/>
            <a:gdLst/>
            <a:ahLst/>
            <a:cxnLst/>
            <a:rect l="l" t="t" r="r" b="b"/>
            <a:pathLst>
              <a:path h="4989461">
                <a:moveTo>
                  <a:pt x="0" y="0"/>
                </a:moveTo>
                <a:lnTo>
                  <a:pt x="0" y="4989461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089650" y="2029460"/>
            <a:ext cx="1034160" cy="0"/>
          </a:xfrm>
          <a:custGeom>
            <a:avLst/>
            <a:gdLst/>
            <a:ahLst/>
            <a:cxnLst/>
            <a:rect l="l" t="t" r="r" b="b"/>
            <a:pathLst>
              <a:path w="1034160">
                <a:moveTo>
                  <a:pt x="0" y="0"/>
                </a:moveTo>
                <a:lnTo>
                  <a:pt x="103416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6089650" y="2527173"/>
            <a:ext cx="1034160" cy="0"/>
          </a:xfrm>
          <a:custGeom>
            <a:avLst/>
            <a:gdLst/>
            <a:ahLst/>
            <a:cxnLst/>
            <a:rect l="l" t="t" r="r" b="b"/>
            <a:pathLst>
              <a:path w="1034160">
                <a:moveTo>
                  <a:pt x="0" y="0"/>
                </a:moveTo>
                <a:lnTo>
                  <a:pt x="103416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089650" y="3024759"/>
            <a:ext cx="1034160" cy="0"/>
          </a:xfrm>
          <a:custGeom>
            <a:avLst/>
            <a:gdLst/>
            <a:ahLst/>
            <a:cxnLst/>
            <a:rect l="l" t="t" r="r" b="b"/>
            <a:pathLst>
              <a:path w="1034160">
                <a:moveTo>
                  <a:pt x="0" y="0"/>
                </a:moveTo>
                <a:lnTo>
                  <a:pt x="103416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089650" y="3522472"/>
            <a:ext cx="1034160" cy="0"/>
          </a:xfrm>
          <a:custGeom>
            <a:avLst/>
            <a:gdLst/>
            <a:ahLst/>
            <a:cxnLst/>
            <a:rect l="l" t="t" r="r" b="b"/>
            <a:pathLst>
              <a:path w="1034160">
                <a:moveTo>
                  <a:pt x="0" y="0"/>
                </a:moveTo>
                <a:lnTo>
                  <a:pt x="103416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6089650" y="4020185"/>
            <a:ext cx="1034160" cy="0"/>
          </a:xfrm>
          <a:custGeom>
            <a:avLst/>
            <a:gdLst/>
            <a:ahLst/>
            <a:cxnLst/>
            <a:rect l="l" t="t" r="r" b="b"/>
            <a:pathLst>
              <a:path w="1034160">
                <a:moveTo>
                  <a:pt x="0" y="0"/>
                </a:moveTo>
                <a:lnTo>
                  <a:pt x="103416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089650" y="4517771"/>
            <a:ext cx="1034160" cy="0"/>
          </a:xfrm>
          <a:custGeom>
            <a:avLst/>
            <a:gdLst/>
            <a:ahLst/>
            <a:cxnLst/>
            <a:rect l="l" t="t" r="r" b="b"/>
            <a:pathLst>
              <a:path w="1034160">
                <a:moveTo>
                  <a:pt x="0" y="0"/>
                </a:moveTo>
                <a:lnTo>
                  <a:pt x="103416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089650" y="5015483"/>
            <a:ext cx="1034160" cy="0"/>
          </a:xfrm>
          <a:custGeom>
            <a:avLst/>
            <a:gdLst/>
            <a:ahLst/>
            <a:cxnLst/>
            <a:rect l="l" t="t" r="r" b="b"/>
            <a:pathLst>
              <a:path w="1034160">
                <a:moveTo>
                  <a:pt x="0" y="0"/>
                </a:moveTo>
                <a:lnTo>
                  <a:pt x="103416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089650" y="5513197"/>
            <a:ext cx="1034160" cy="0"/>
          </a:xfrm>
          <a:custGeom>
            <a:avLst/>
            <a:gdLst/>
            <a:ahLst/>
            <a:cxnLst/>
            <a:rect l="l" t="t" r="r" b="b"/>
            <a:pathLst>
              <a:path w="1034160">
                <a:moveTo>
                  <a:pt x="0" y="0"/>
                </a:moveTo>
                <a:lnTo>
                  <a:pt x="103416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089650" y="6010833"/>
            <a:ext cx="1034160" cy="0"/>
          </a:xfrm>
          <a:custGeom>
            <a:avLst/>
            <a:gdLst/>
            <a:ahLst/>
            <a:cxnLst/>
            <a:rect l="l" t="t" r="r" b="b"/>
            <a:pathLst>
              <a:path w="1034160">
                <a:moveTo>
                  <a:pt x="0" y="0"/>
                </a:moveTo>
                <a:lnTo>
                  <a:pt x="103416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117460" y="1525397"/>
            <a:ext cx="0" cy="4989461"/>
          </a:xfrm>
          <a:custGeom>
            <a:avLst/>
            <a:gdLst/>
            <a:ahLst/>
            <a:cxnLst/>
            <a:rect l="l" t="t" r="r" b="b"/>
            <a:pathLst>
              <a:path h="4989461">
                <a:moveTo>
                  <a:pt x="0" y="0"/>
                </a:moveTo>
                <a:lnTo>
                  <a:pt x="0" y="4989461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089650" y="1531747"/>
            <a:ext cx="1034160" cy="0"/>
          </a:xfrm>
          <a:custGeom>
            <a:avLst/>
            <a:gdLst/>
            <a:ahLst/>
            <a:cxnLst/>
            <a:rect l="l" t="t" r="r" b="b"/>
            <a:pathLst>
              <a:path w="1034160">
                <a:moveTo>
                  <a:pt x="0" y="0"/>
                </a:moveTo>
                <a:lnTo>
                  <a:pt x="103416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6089650" y="6508508"/>
            <a:ext cx="1034160" cy="0"/>
          </a:xfrm>
          <a:custGeom>
            <a:avLst/>
            <a:gdLst/>
            <a:ahLst/>
            <a:cxnLst/>
            <a:rect l="l" t="t" r="r" b="b"/>
            <a:pathLst>
              <a:path w="1034160">
                <a:moveTo>
                  <a:pt x="0" y="0"/>
                </a:moveTo>
                <a:lnTo>
                  <a:pt x="103416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9721596" y="4049267"/>
            <a:ext cx="778764" cy="461772"/>
          </a:xfrm>
          <a:custGeom>
            <a:avLst/>
            <a:gdLst/>
            <a:ahLst/>
            <a:cxnLst/>
            <a:rect l="l" t="t" r="r" b="b"/>
            <a:pathLst>
              <a:path w="778764" h="461772">
                <a:moveTo>
                  <a:pt x="0" y="461772"/>
                </a:moveTo>
                <a:lnTo>
                  <a:pt x="778764" y="461772"/>
                </a:lnTo>
                <a:lnTo>
                  <a:pt x="778764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9721596" y="4049267"/>
            <a:ext cx="778764" cy="461772"/>
          </a:xfrm>
          <a:custGeom>
            <a:avLst/>
            <a:gdLst/>
            <a:ahLst/>
            <a:cxnLst/>
            <a:rect l="l" t="t" r="r" b="b"/>
            <a:pathLst>
              <a:path w="778764" h="461772">
                <a:moveTo>
                  <a:pt x="0" y="461772"/>
                </a:moveTo>
                <a:lnTo>
                  <a:pt x="778764" y="461772"/>
                </a:lnTo>
                <a:lnTo>
                  <a:pt x="778764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0500360" y="4049267"/>
            <a:ext cx="394716" cy="461772"/>
          </a:xfrm>
          <a:custGeom>
            <a:avLst/>
            <a:gdLst/>
            <a:ahLst/>
            <a:cxnLst/>
            <a:rect l="l" t="t" r="r" b="b"/>
            <a:pathLst>
              <a:path w="394716" h="461772">
                <a:moveTo>
                  <a:pt x="0" y="461772"/>
                </a:moveTo>
                <a:lnTo>
                  <a:pt x="394716" y="461772"/>
                </a:lnTo>
                <a:lnTo>
                  <a:pt x="394716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0500360" y="4049267"/>
            <a:ext cx="394716" cy="461772"/>
          </a:xfrm>
          <a:custGeom>
            <a:avLst/>
            <a:gdLst/>
            <a:ahLst/>
            <a:cxnLst/>
            <a:rect l="l" t="t" r="r" b="b"/>
            <a:pathLst>
              <a:path w="394716" h="461772">
                <a:moveTo>
                  <a:pt x="0" y="461772"/>
                </a:moveTo>
                <a:lnTo>
                  <a:pt x="394716" y="461772"/>
                </a:lnTo>
                <a:lnTo>
                  <a:pt x="394716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973185" y="4202557"/>
            <a:ext cx="762254" cy="76200"/>
          </a:xfrm>
          <a:custGeom>
            <a:avLst/>
            <a:gdLst/>
            <a:ahLst/>
            <a:cxnLst/>
            <a:rect l="l" t="t" r="r" b="b"/>
            <a:pathLst>
              <a:path w="762254" h="76200">
                <a:moveTo>
                  <a:pt x="0" y="39243"/>
                </a:moveTo>
                <a:lnTo>
                  <a:pt x="254" y="51943"/>
                </a:lnTo>
                <a:lnTo>
                  <a:pt x="686191" y="44461"/>
                </a:lnTo>
                <a:lnTo>
                  <a:pt x="698881" y="44323"/>
                </a:lnTo>
                <a:lnTo>
                  <a:pt x="686562" y="76200"/>
                </a:lnTo>
                <a:lnTo>
                  <a:pt x="762254" y="37211"/>
                </a:lnTo>
                <a:lnTo>
                  <a:pt x="698754" y="31623"/>
                </a:lnTo>
                <a:lnTo>
                  <a:pt x="686043" y="31761"/>
                </a:lnTo>
                <a:lnTo>
                  <a:pt x="0" y="39243"/>
                </a:lnTo>
                <a:close/>
              </a:path>
              <a:path w="762254" h="76200">
                <a:moveTo>
                  <a:pt x="698754" y="31623"/>
                </a:moveTo>
                <a:lnTo>
                  <a:pt x="762254" y="37211"/>
                </a:lnTo>
                <a:lnTo>
                  <a:pt x="685673" y="0"/>
                </a:lnTo>
                <a:lnTo>
                  <a:pt x="686043" y="31761"/>
                </a:lnTo>
                <a:lnTo>
                  <a:pt x="698754" y="31623"/>
                </a:lnTo>
                <a:close/>
              </a:path>
              <a:path w="762254" h="76200">
                <a:moveTo>
                  <a:pt x="686562" y="76200"/>
                </a:moveTo>
                <a:lnTo>
                  <a:pt x="698881" y="44323"/>
                </a:lnTo>
                <a:lnTo>
                  <a:pt x="686191" y="44461"/>
                </a:lnTo>
                <a:lnTo>
                  <a:pt x="686562" y="762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7885176" y="4026408"/>
            <a:ext cx="778764" cy="461771"/>
          </a:xfrm>
          <a:custGeom>
            <a:avLst/>
            <a:gdLst/>
            <a:ahLst/>
            <a:cxnLst/>
            <a:rect l="l" t="t" r="r" b="b"/>
            <a:pathLst>
              <a:path w="778764" h="461771">
                <a:moveTo>
                  <a:pt x="0" y="461771"/>
                </a:moveTo>
                <a:lnTo>
                  <a:pt x="778764" y="461771"/>
                </a:lnTo>
                <a:lnTo>
                  <a:pt x="778764" y="0"/>
                </a:lnTo>
                <a:lnTo>
                  <a:pt x="0" y="0"/>
                </a:lnTo>
                <a:lnTo>
                  <a:pt x="0" y="461771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7885176" y="4026408"/>
            <a:ext cx="778764" cy="461771"/>
          </a:xfrm>
          <a:custGeom>
            <a:avLst/>
            <a:gdLst/>
            <a:ahLst/>
            <a:cxnLst/>
            <a:rect l="l" t="t" r="r" b="b"/>
            <a:pathLst>
              <a:path w="778764" h="461771">
                <a:moveTo>
                  <a:pt x="0" y="461771"/>
                </a:moveTo>
                <a:lnTo>
                  <a:pt x="778764" y="461771"/>
                </a:lnTo>
                <a:lnTo>
                  <a:pt x="778764" y="0"/>
                </a:lnTo>
                <a:lnTo>
                  <a:pt x="0" y="0"/>
                </a:lnTo>
                <a:lnTo>
                  <a:pt x="0" y="461771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663940" y="4026408"/>
            <a:ext cx="394716" cy="461771"/>
          </a:xfrm>
          <a:custGeom>
            <a:avLst/>
            <a:gdLst/>
            <a:ahLst/>
            <a:cxnLst/>
            <a:rect l="l" t="t" r="r" b="b"/>
            <a:pathLst>
              <a:path w="394716" h="461771">
                <a:moveTo>
                  <a:pt x="0" y="461771"/>
                </a:moveTo>
                <a:lnTo>
                  <a:pt x="394716" y="461771"/>
                </a:lnTo>
                <a:lnTo>
                  <a:pt x="394716" y="0"/>
                </a:lnTo>
                <a:lnTo>
                  <a:pt x="0" y="0"/>
                </a:lnTo>
                <a:lnTo>
                  <a:pt x="0" y="461771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663940" y="4026408"/>
            <a:ext cx="394716" cy="461771"/>
          </a:xfrm>
          <a:custGeom>
            <a:avLst/>
            <a:gdLst/>
            <a:ahLst/>
            <a:cxnLst/>
            <a:rect l="l" t="t" r="r" b="b"/>
            <a:pathLst>
              <a:path w="394716" h="461771">
                <a:moveTo>
                  <a:pt x="0" y="461771"/>
                </a:moveTo>
                <a:lnTo>
                  <a:pt x="394716" y="461771"/>
                </a:lnTo>
                <a:lnTo>
                  <a:pt x="394716" y="0"/>
                </a:lnTo>
                <a:lnTo>
                  <a:pt x="0" y="0"/>
                </a:lnTo>
                <a:lnTo>
                  <a:pt x="0" y="461771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575933" y="4219448"/>
            <a:ext cx="1308989" cy="76200"/>
          </a:xfrm>
          <a:custGeom>
            <a:avLst/>
            <a:gdLst/>
            <a:ahLst/>
            <a:cxnLst/>
            <a:rect l="l" t="t" r="r" b="b"/>
            <a:pathLst>
              <a:path w="1308989" h="76200">
                <a:moveTo>
                  <a:pt x="1245489" y="44576"/>
                </a:moveTo>
                <a:lnTo>
                  <a:pt x="1232778" y="44425"/>
                </a:lnTo>
                <a:lnTo>
                  <a:pt x="1232408" y="76200"/>
                </a:lnTo>
                <a:lnTo>
                  <a:pt x="1308989" y="38988"/>
                </a:lnTo>
                <a:lnTo>
                  <a:pt x="1245489" y="44576"/>
                </a:lnTo>
                <a:close/>
              </a:path>
              <a:path w="1308989" h="76200">
                <a:moveTo>
                  <a:pt x="1245616" y="31876"/>
                </a:moveTo>
                <a:lnTo>
                  <a:pt x="1233297" y="0"/>
                </a:lnTo>
                <a:lnTo>
                  <a:pt x="1232926" y="31725"/>
                </a:lnTo>
                <a:lnTo>
                  <a:pt x="1245616" y="31876"/>
                </a:lnTo>
                <a:close/>
              </a:path>
              <a:path w="1308989" h="76200">
                <a:moveTo>
                  <a:pt x="253" y="17018"/>
                </a:moveTo>
                <a:lnTo>
                  <a:pt x="0" y="29718"/>
                </a:lnTo>
                <a:lnTo>
                  <a:pt x="1232778" y="44425"/>
                </a:lnTo>
                <a:lnTo>
                  <a:pt x="1245489" y="44576"/>
                </a:lnTo>
                <a:lnTo>
                  <a:pt x="1308989" y="38988"/>
                </a:lnTo>
                <a:lnTo>
                  <a:pt x="1233297" y="0"/>
                </a:lnTo>
                <a:lnTo>
                  <a:pt x="1245616" y="31876"/>
                </a:lnTo>
                <a:lnTo>
                  <a:pt x="1232926" y="31725"/>
                </a:lnTo>
                <a:lnTo>
                  <a:pt x="253" y="170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531864" y="4154424"/>
            <a:ext cx="196595" cy="173736"/>
          </a:xfrm>
          <a:custGeom>
            <a:avLst/>
            <a:gdLst/>
            <a:ahLst/>
            <a:cxnLst/>
            <a:rect l="l" t="t" r="r" b="b"/>
            <a:pathLst>
              <a:path w="196595" h="173736">
                <a:moveTo>
                  <a:pt x="0" y="86868"/>
                </a:moveTo>
                <a:lnTo>
                  <a:pt x="133" y="91429"/>
                </a:lnTo>
                <a:lnTo>
                  <a:pt x="2117" y="104883"/>
                </a:lnTo>
                <a:lnTo>
                  <a:pt x="6333" y="117608"/>
                </a:lnTo>
                <a:lnTo>
                  <a:pt x="12598" y="129441"/>
                </a:lnTo>
                <a:lnTo>
                  <a:pt x="20727" y="140222"/>
                </a:lnTo>
                <a:lnTo>
                  <a:pt x="30535" y="149788"/>
                </a:lnTo>
                <a:lnTo>
                  <a:pt x="41837" y="157978"/>
                </a:lnTo>
                <a:lnTo>
                  <a:pt x="54449" y="164629"/>
                </a:lnTo>
                <a:lnTo>
                  <a:pt x="45744" y="99396"/>
                </a:lnTo>
                <a:lnTo>
                  <a:pt x="43433" y="86868"/>
                </a:lnTo>
                <a:lnTo>
                  <a:pt x="44048" y="80333"/>
                </a:lnTo>
                <a:lnTo>
                  <a:pt x="48571" y="68471"/>
                </a:lnTo>
                <a:lnTo>
                  <a:pt x="56927" y="58316"/>
                </a:lnTo>
                <a:lnTo>
                  <a:pt x="68447" y="50403"/>
                </a:lnTo>
                <a:lnTo>
                  <a:pt x="82460" y="45265"/>
                </a:lnTo>
                <a:lnTo>
                  <a:pt x="98297" y="43433"/>
                </a:lnTo>
                <a:lnTo>
                  <a:pt x="106559" y="43921"/>
                </a:lnTo>
                <a:lnTo>
                  <a:pt x="121550" y="47505"/>
                </a:lnTo>
                <a:lnTo>
                  <a:pt x="134376" y="54125"/>
                </a:lnTo>
                <a:lnTo>
                  <a:pt x="144366" y="63247"/>
                </a:lnTo>
                <a:lnTo>
                  <a:pt x="150851" y="74339"/>
                </a:lnTo>
                <a:lnTo>
                  <a:pt x="153161" y="86868"/>
                </a:lnTo>
                <a:lnTo>
                  <a:pt x="158633" y="155443"/>
                </a:lnTo>
                <a:lnTo>
                  <a:pt x="169463" y="146783"/>
                </a:lnTo>
                <a:lnTo>
                  <a:pt x="178739" y="136799"/>
                </a:lnTo>
                <a:lnTo>
                  <a:pt x="186274" y="125654"/>
                </a:lnTo>
                <a:lnTo>
                  <a:pt x="191885" y="113509"/>
                </a:lnTo>
                <a:lnTo>
                  <a:pt x="195387" y="100526"/>
                </a:lnTo>
                <a:lnTo>
                  <a:pt x="196595" y="86868"/>
                </a:lnTo>
                <a:lnTo>
                  <a:pt x="196462" y="82306"/>
                </a:lnTo>
                <a:lnTo>
                  <a:pt x="194478" y="68852"/>
                </a:lnTo>
                <a:lnTo>
                  <a:pt x="190262" y="56127"/>
                </a:lnTo>
                <a:lnTo>
                  <a:pt x="183997" y="44294"/>
                </a:lnTo>
                <a:lnTo>
                  <a:pt x="175868" y="33513"/>
                </a:lnTo>
                <a:lnTo>
                  <a:pt x="166060" y="23947"/>
                </a:lnTo>
                <a:lnTo>
                  <a:pt x="154758" y="15757"/>
                </a:lnTo>
                <a:lnTo>
                  <a:pt x="142146" y="9106"/>
                </a:lnTo>
                <a:lnTo>
                  <a:pt x="128409" y="4155"/>
                </a:lnTo>
                <a:lnTo>
                  <a:pt x="113731" y="1065"/>
                </a:lnTo>
                <a:lnTo>
                  <a:pt x="98297" y="0"/>
                </a:lnTo>
                <a:lnTo>
                  <a:pt x="93144" y="117"/>
                </a:lnTo>
                <a:lnTo>
                  <a:pt x="77939" y="1867"/>
                </a:lnTo>
                <a:lnTo>
                  <a:pt x="63550" y="5587"/>
                </a:lnTo>
                <a:lnTo>
                  <a:pt x="50163" y="11116"/>
                </a:lnTo>
                <a:lnTo>
                  <a:pt x="37962" y="18292"/>
                </a:lnTo>
                <a:lnTo>
                  <a:pt x="27132" y="26952"/>
                </a:lnTo>
                <a:lnTo>
                  <a:pt x="17856" y="36936"/>
                </a:lnTo>
                <a:lnTo>
                  <a:pt x="10321" y="48081"/>
                </a:lnTo>
                <a:lnTo>
                  <a:pt x="4710" y="60226"/>
                </a:lnTo>
                <a:lnTo>
                  <a:pt x="1208" y="73209"/>
                </a:lnTo>
                <a:lnTo>
                  <a:pt x="0" y="86868"/>
                </a:lnTo>
                <a:close/>
              </a:path>
              <a:path w="196595" h="173736">
                <a:moveTo>
                  <a:pt x="153161" y="86868"/>
                </a:moveTo>
                <a:lnTo>
                  <a:pt x="152547" y="93402"/>
                </a:lnTo>
                <a:lnTo>
                  <a:pt x="148024" y="105264"/>
                </a:lnTo>
                <a:lnTo>
                  <a:pt x="139668" y="115419"/>
                </a:lnTo>
                <a:lnTo>
                  <a:pt x="128148" y="123332"/>
                </a:lnTo>
                <a:lnTo>
                  <a:pt x="114135" y="128470"/>
                </a:lnTo>
                <a:lnTo>
                  <a:pt x="98297" y="130301"/>
                </a:lnTo>
                <a:lnTo>
                  <a:pt x="90036" y="129814"/>
                </a:lnTo>
                <a:lnTo>
                  <a:pt x="75045" y="126230"/>
                </a:lnTo>
                <a:lnTo>
                  <a:pt x="62219" y="119610"/>
                </a:lnTo>
                <a:lnTo>
                  <a:pt x="52229" y="110488"/>
                </a:lnTo>
                <a:lnTo>
                  <a:pt x="45744" y="99396"/>
                </a:lnTo>
                <a:lnTo>
                  <a:pt x="54449" y="164629"/>
                </a:lnTo>
                <a:lnTo>
                  <a:pt x="68186" y="169580"/>
                </a:lnTo>
                <a:lnTo>
                  <a:pt x="82864" y="172670"/>
                </a:lnTo>
                <a:lnTo>
                  <a:pt x="98297" y="173736"/>
                </a:lnTo>
                <a:lnTo>
                  <a:pt x="103451" y="173618"/>
                </a:lnTo>
                <a:lnTo>
                  <a:pt x="118656" y="171868"/>
                </a:lnTo>
                <a:lnTo>
                  <a:pt x="133045" y="168148"/>
                </a:lnTo>
                <a:lnTo>
                  <a:pt x="146432" y="162619"/>
                </a:lnTo>
                <a:lnTo>
                  <a:pt x="158633" y="155443"/>
                </a:lnTo>
                <a:lnTo>
                  <a:pt x="153161" y="86868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531864" y="4154424"/>
            <a:ext cx="196595" cy="173736"/>
          </a:xfrm>
          <a:custGeom>
            <a:avLst/>
            <a:gdLst/>
            <a:ahLst/>
            <a:cxnLst/>
            <a:rect l="l" t="t" r="r" b="b"/>
            <a:pathLst>
              <a:path w="196595" h="173736">
                <a:moveTo>
                  <a:pt x="0" y="86868"/>
                </a:moveTo>
                <a:lnTo>
                  <a:pt x="1208" y="73209"/>
                </a:lnTo>
                <a:lnTo>
                  <a:pt x="4710" y="60226"/>
                </a:lnTo>
                <a:lnTo>
                  <a:pt x="10321" y="48081"/>
                </a:lnTo>
                <a:lnTo>
                  <a:pt x="17856" y="36936"/>
                </a:lnTo>
                <a:lnTo>
                  <a:pt x="27132" y="26952"/>
                </a:lnTo>
                <a:lnTo>
                  <a:pt x="37962" y="18292"/>
                </a:lnTo>
                <a:lnTo>
                  <a:pt x="50163" y="11116"/>
                </a:lnTo>
                <a:lnTo>
                  <a:pt x="63550" y="5587"/>
                </a:lnTo>
                <a:lnTo>
                  <a:pt x="77939" y="1867"/>
                </a:lnTo>
                <a:lnTo>
                  <a:pt x="93144" y="117"/>
                </a:lnTo>
                <a:lnTo>
                  <a:pt x="98297" y="0"/>
                </a:lnTo>
                <a:lnTo>
                  <a:pt x="113731" y="1065"/>
                </a:lnTo>
                <a:lnTo>
                  <a:pt x="128409" y="4155"/>
                </a:lnTo>
                <a:lnTo>
                  <a:pt x="142146" y="9106"/>
                </a:lnTo>
                <a:lnTo>
                  <a:pt x="154758" y="15757"/>
                </a:lnTo>
                <a:lnTo>
                  <a:pt x="166060" y="23947"/>
                </a:lnTo>
                <a:lnTo>
                  <a:pt x="175868" y="33513"/>
                </a:lnTo>
                <a:lnTo>
                  <a:pt x="183997" y="44294"/>
                </a:lnTo>
                <a:lnTo>
                  <a:pt x="190262" y="56127"/>
                </a:lnTo>
                <a:lnTo>
                  <a:pt x="194478" y="68852"/>
                </a:lnTo>
                <a:lnTo>
                  <a:pt x="196462" y="82306"/>
                </a:lnTo>
                <a:lnTo>
                  <a:pt x="196595" y="86868"/>
                </a:lnTo>
                <a:lnTo>
                  <a:pt x="195387" y="100526"/>
                </a:lnTo>
                <a:lnTo>
                  <a:pt x="191885" y="113509"/>
                </a:lnTo>
                <a:lnTo>
                  <a:pt x="186274" y="125654"/>
                </a:lnTo>
                <a:lnTo>
                  <a:pt x="178739" y="136799"/>
                </a:lnTo>
                <a:lnTo>
                  <a:pt x="169463" y="146783"/>
                </a:lnTo>
                <a:lnTo>
                  <a:pt x="158633" y="155443"/>
                </a:lnTo>
                <a:lnTo>
                  <a:pt x="146432" y="162619"/>
                </a:lnTo>
                <a:lnTo>
                  <a:pt x="133045" y="168148"/>
                </a:lnTo>
                <a:lnTo>
                  <a:pt x="118656" y="171868"/>
                </a:lnTo>
                <a:lnTo>
                  <a:pt x="103451" y="173618"/>
                </a:lnTo>
                <a:lnTo>
                  <a:pt x="98297" y="173736"/>
                </a:lnTo>
                <a:lnTo>
                  <a:pt x="82864" y="172670"/>
                </a:lnTo>
                <a:lnTo>
                  <a:pt x="68186" y="169580"/>
                </a:lnTo>
                <a:lnTo>
                  <a:pt x="54449" y="164629"/>
                </a:lnTo>
                <a:lnTo>
                  <a:pt x="41837" y="157978"/>
                </a:lnTo>
                <a:lnTo>
                  <a:pt x="30535" y="149788"/>
                </a:lnTo>
                <a:lnTo>
                  <a:pt x="20727" y="140222"/>
                </a:lnTo>
                <a:lnTo>
                  <a:pt x="12598" y="129441"/>
                </a:lnTo>
                <a:lnTo>
                  <a:pt x="6333" y="117608"/>
                </a:lnTo>
                <a:lnTo>
                  <a:pt x="2117" y="104883"/>
                </a:lnTo>
                <a:lnTo>
                  <a:pt x="133" y="91429"/>
                </a:lnTo>
                <a:lnTo>
                  <a:pt x="0" y="86868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575298" y="4197858"/>
            <a:ext cx="109727" cy="86868"/>
          </a:xfrm>
          <a:custGeom>
            <a:avLst/>
            <a:gdLst/>
            <a:ahLst/>
            <a:cxnLst/>
            <a:rect l="l" t="t" r="r" b="b"/>
            <a:pathLst>
              <a:path w="109727" h="86868">
                <a:moveTo>
                  <a:pt x="0" y="43434"/>
                </a:moveTo>
                <a:lnTo>
                  <a:pt x="2310" y="55962"/>
                </a:lnTo>
                <a:lnTo>
                  <a:pt x="8795" y="67054"/>
                </a:lnTo>
                <a:lnTo>
                  <a:pt x="18785" y="76176"/>
                </a:lnTo>
                <a:lnTo>
                  <a:pt x="31611" y="82796"/>
                </a:lnTo>
                <a:lnTo>
                  <a:pt x="46602" y="86380"/>
                </a:lnTo>
                <a:lnTo>
                  <a:pt x="54863" y="86868"/>
                </a:lnTo>
                <a:lnTo>
                  <a:pt x="70701" y="85036"/>
                </a:lnTo>
                <a:lnTo>
                  <a:pt x="84714" y="79898"/>
                </a:lnTo>
                <a:lnTo>
                  <a:pt x="96234" y="71985"/>
                </a:lnTo>
                <a:lnTo>
                  <a:pt x="104590" y="61830"/>
                </a:lnTo>
                <a:lnTo>
                  <a:pt x="109113" y="49968"/>
                </a:lnTo>
                <a:lnTo>
                  <a:pt x="109727" y="43434"/>
                </a:lnTo>
                <a:lnTo>
                  <a:pt x="107417" y="30905"/>
                </a:lnTo>
                <a:lnTo>
                  <a:pt x="100932" y="19813"/>
                </a:lnTo>
                <a:lnTo>
                  <a:pt x="90942" y="10691"/>
                </a:lnTo>
                <a:lnTo>
                  <a:pt x="78116" y="4071"/>
                </a:lnTo>
                <a:lnTo>
                  <a:pt x="63125" y="487"/>
                </a:lnTo>
                <a:lnTo>
                  <a:pt x="54863" y="0"/>
                </a:lnTo>
                <a:lnTo>
                  <a:pt x="39026" y="1831"/>
                </a:lnTo>
                <a:lnTo>
                  <a:pt x="25013" y="6969"/>
                </a:lnTo>
                <a:lnTo>
                  <a:pt x="13493" y="14882"/>
                </a:lnTo>
                <a:lnTo>
                  <a:pt x="5137" y="25037"/>
                </a:lnTo>
                <a:lnTo>
                  <a:pt x="614" y="36899"/>
                </a:lnTo>
                <a:lnTo>
                  <a:pt x="0" y="43434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900416" y="5007864"/>
            <a:ext cx="778764" cy="461772"/>
          </a:xfrm>
          <a:custGeom>
            <a:avLst/>
            <a:gdLst/>
            <a:ahLst/>
            <a:cxnLst/>
            <a:rect l="l" t="t" r="r" b="b"/>
            <a:pathLst>
              <a:path w="778764" h="461772">
                <a:moveTo>
                  <a:pt x="0" y="461772"/>
                </a:moveTo>
                <a:lnTo>
                  <a:pt x="778764" y="461772"/>
                </a:lnTo>
                <a:lnTo>
                  <a:pt x="778764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900416" y="5007864"/>
            <a:ext cx="778764" cy="461772"/>
          </a:xfrm>
          <a:custGeom>
            <a:avLst/>
            <a:gdLst/>
            <a:ahLst/>
            <a:cxnLst/>
            <a:rect l="l" t="t" r="r" b="b"/>
            <a:pathLst>
              <a:path w="778764" h="461772">
                <a:moveTo>
                  <a:pt x="0" y="461772"/>
                </a:moveTo>
                <a:lnTo>
                  <a:pt x="778764" y="461772"/>
                </a:lnTo>
                <a:lnTo>
                  <a:pt x="778764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679180" y="5007864"/>
            <a:ext cx="394716" cy="461772"/>
          </a:xfrm>
          <a:custGeom>
            <a:avLst/>
            <a:gdLst/>
            <a:ahLst/>
            <a:cxnLst/>
            <a:rect l="l" t="t" r="r" b="b"/>
            <a:pathLst>
              <a:path w="394716" h="461772">
                <a:moveTo>
                  <a:pt x="0" y="461772"/>
                </a:moveTo>
                <a:lnTo>
                  <a:pt x="394716" y="461772"/>
                </a:lnTo>
                <a:lnTo>
                  <a:pt x="394716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679180" y="5007864"/>
            <a:ext cx="394716" cy="461772"/>
          </a:xfrm>
          <a:custGeom>
            <a:avLst/>
            <a:gdLst/>
            <a:ahLst/>
            <a:cxnLst/>
            <a:rect l="l" t="t" r="r" b="b"/>
            <a:pathLst>
              <a:path w="394716" h="461772">
                <a:moveTo>
                  <a:pt x="0" y="461772"/>
                </a:moveTo>
                <a:lnTo>
                  <a:pt x="394716" y="461772"/>
                </a:lnTo>
                <a:lnTo>
                  <a:pt x="394716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566916" y="5168138"/>
            <a:ext cx="1330325" cy="76200"/>
          </a:xfrm>
          <a:custGeom>
            <a:avLst/>
            <a:gdLst/>
            <a:ahLst/>
            <a:cxnLst/>
            <a:rect l="l" t="t" r="r" b="b"/>
            <a:pathLst>
              <a:path w="1330325" h="76200">
                <a:moveTo>
                  <a:pt x="1330325" y="37845"/>
                </a:moveTo>
                <a:lnTo>
                  <a:pt x="1253998" y="0"/>
                </a:lnTo>
                <a:lnTo>
                  <a:pt x="1266698" y="31750"/>
                </a:lnTo>
                <a:lnTo>
                  <a:pt x="1266825" y="44450"/>
                </a:lnTo>
                <a:lnTo>
                  <a:pt x="1254252" y="76200"/>
                </a:lnTo>
                <a:lnTo>
                  <a:pt x="1330325" y="37845"/>
                </a:lnTo>
                <a:close/>
              </a:path>
              <a:path w="1330325" h="76200">
                <a:moveTo>
                  <a:pt x="1254146" y="44488"/>
                </a:moveTo>
                <a:lnTo>
                  <a:pt x="1254252" y="76200"/>
                </a:lnTo>
                <a:lnTo>
                  <a:pt x="1266825" y="44450"/>
                </a:lnTo>
                <a:lnTo>
                  <a:pt x="1266698" y="31750"/>
                </a:lnTo>
                <a:lnTo>
                  <a:pt x="1253998" y="0"/>
                </a:lnTo>
                <a:lnTo>
                  <a:pt x="1254103" y="31787"/>
                </a:lnTo>
                <a:lnTo>
                  <a:pt x="0" y="35560"/>
                </a:lnTo>
                <a:lnTo>
                  <a:pt x="0" y="48260"/>
                </a:lnTo>
                <a:lnTo>
                  <a:pt x="1254146" y="4448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521196" y="5120640"/>
            <a:ext cx="158366" cy="172212"/>
          </a:xfrm>
          <a:custGeom>
            <a:avLst/>
            <a:gdLst/>
            <a:ahLst/>
            <a:cxnLst/>
            <a:rect l="l" t="t" r="r" b="b"/>
            <a:pathLst>
              <a:path w="158366" h="172212">
                <a:moveTo>
                  <a:pt x="153543" y="86106"/>
                </a:moveTo>
                <a:lnTo>
                  <a:pt x="152910" y="92630"/>
                </a:lnTo>
                <a:lnTo>
                  <a:pt x="148331" y="104363"/>
                </a:lnTo>
                <a:lnTo>
                  <a:pt x="139899" y="114414"/>
                </a:lnTo>
                <a:lnTo>
                  <a:pt x="128295" y="122251"/>
                </a:lnTo>
                <a:lnTo>
                  <a:pt x="114201" y="127343"/>
                </a:lnTo>
                <a:lnTo>
                  <a:pt x="98298" y="129159"/>
                </a:lnTo>
                <a:lnTo>
                  <a:pt x="89925" y="128666"/>
                </a:lnTo>
                <a:lnTo>
                  <a:pt x="74868" y="125097"/>
                </a:lnTo>
                <a:lnTo>
                  <a:pt x="61971" y="118524"/>
                </a:lnTo>
                <a:lnTo>
                  <a:pt x="51915" y="109481"/>
                </a:lnTo>
                <a:lnTo>
                  <a:pt x="45382" y="98497"/>
                </a:lnTo>
                <a:lnTo>
                  <a:pt x="43052" y="86106"/>
                </a:lnTo>
                <a:lnTo>
                  <a:pt x="41652" y="156454"/>
                </a:lnTo>
                <a:lnTo>
                  <a:pt x="54296" y="163102"/>
                </a:lnTo>
                <a:lnTo>
                  <a:pt x="68076" y="168054"/>
                </a:lnTo>
                <a:lnTo>
                  <a:pt x="82806" y="171145"/>
                </a:lnTo>
                <a:lnTo>
                  <a:pt x="98298" y="172212"/>
                </a:lnTo>
                <a:lnTo>
                  <a:pt x="102852" y="172120"/>
                </a:lnTo>
                <a:lnTo>
                  <a:pt x="118142" y="170451"/>
                </a:lnTo>
                <a:lnTo>
                  <a:pt x="132615" y="166804"/>
                </a:lnTo>
                <a:lnTo>
                  <a:pt x="146085" y="161344"/>
                </a:lnTo>
                <a:lnTo>
                  <a:pt x="158366" y="154235"/>
                </a:lnTo>
                <a:lnTo>
                  <a:pt x="153543" y="86106"/>
                </a:lnTo>
                <a:close/>
              </a:path>
              <a:path w="158366" h="172212">
                <a:moveTo>
                  <a:pt x="0" y="86106"/>
                </a:moveTo>
                <a:lnTo>
                  <a:pt x="103" y="90094"/>
                </a:lnTo>
                <a:lnTo>
                  <a:pt x="2009" y="103487"/>
                </a:lnTo>
                <a:lnTo>
                  <a:pt x="6172" y="116165"/>
                </a:lnTo>
                <a:lnTo>
                  <a:pt x="12404" y="127964"/>
                </a:lnTo>
                <a:lnTo>
                  <a:pt x="20520" y="138721"/>
                </a:lnTo>
                <a:lnTo>
                  <a:pt x="30331" y="148272"/>
                </a:lnTo>
                <a:lnTo>
                  <a:pt x="41652" y="156454"/>
                </a:lnTo>
                <a:lnTo>
                  <a:pt x="43052" y="86106"/>
                </a:lnTo>
                <a:lnTo>
                  <a:pt x="43685" y="79581"/>
                </a:lnTo>
                <a:lnTo>
                  <a:pt x="48264" y="67848"/>
                </a:lnTo>
                <a:lnTo>
                  <a:pt x="56696" y="57797"/>
                </a:lnTo>
                <a:lnTo>
                  <a:pt x="68300" y="49960"/>
                </a:lnTo>
                <a:lnTo>
                  <a:pt x="82394" y="44868"/>
                </a:lnTo>
                <a:lnTo>
                  <a:pt x="98298" y="43053"/>
                </a:lnTo>
                <a:lnTo>
                  <a:pt x="106670" y="43545"/>
                </a:lnTo>
                <a:lnTo>
                  <a:pt x="121727" y="47114"/>
                </a:lnTo>
                <a:lnTo>
                  <a:pt x="134624" y="53687"/>
                </a:lnTo>
                <a:lnTo>
                  <a:pt x="144680" y="62730"/>
                </a:lnTo>
                <a:lnTo>
                  <a:pt x="151213" y="73714"/>
                </a:lnTo>
                <a:lnTo>
                  <a:pt x="153543" y="86106"/>
                </a:lnTo>
                <a:lnTo>
                  <a:pt x="158366" y="154235"/>
                </a:lnTo>
                <a:lnTo>
                  <a:pt x="169269" y="145640"/>
                </a:lnTo>
                <a:lnTo>
                  <a:pt x="178608" y="135723"/>
                </a:lnTo>
                <a:lnTo>
                  <a:pt x="186198" y="124647"/>
                </a:lnTo>
                <a:lnTo>
                  <a:pt x="191850" y="112576"/>
                </a:lnTo>
                <a:lnTo>
                  <a:pt x="195378" y="99675"/>
                </a:lnTo>
                <a:lnTo>
                  <a:pt x="196596" y="86106"/>
                </a:lnTo>
                <a:lnTo>
                  <a:pt x="196492" y="82117"/>
                </a:lnTo>
                <a:lnTo>
                  <a:pt x="194586" y="68724"/>
                </a:lnTo>
                <a:lnTo>
                  <a:pt x="190423" y="56046"/>
                </a:lnTo>
                <a:lnTo>
                  <a:pt x="184191" y="44247"/>
                </a:lnTo>
                <a:lnTo>
                  <a:pt x="176075" y="33490"/>
                </a:lnTo>
                <a:lnTo>
                  <a:pt x="166264" y="23939"/>
                </a:lnTo>
                <a:lnTo>
                  <a:pt x="154943" y="15757"/>
                </a:lnTo>
                <a:lnTo>
                  <a:pt x="142299" y="9109"/>
                </a:lnTo>
                <a:lnTo>
                  <a:pt x="128519" y="4157"/>
                </a:lnTo>
                <a:lnTo>
                  <a:pt x="113789" y="1066"/>
                </a:lnTo>
                <a:lnTo>
                  <a:pt x="98298" y="0"/>
                </a:lnTo>
                <a:lnTo>
                  <a:pt x="93743" y="91"/>
                </a:lnTo>
                <a:lnTo>
                  <a:pt x="78453" y="1760"/>
                </a:lnTo>
                <a:lnTo>
                  <a:pt x="63980" y="5407"/>
                </a:lnTo>
                <a:lnTo>
                  <a:pt x="50510" y="10867"/>
                </a:lnTo>
                <a:lnTo>
                  <a:pt x="38229" y="17976"/>
                </a:lnTo>
                <a:lnTo>
                  <a:pt x="27326" y="26571"/>
                </a:lnTo>
                <a:lnTo>
                  <a:pt x="17987" y="36488"/>
                </a:lnTo>
                <a:lnTo>
                  <a:pt x="10397" y="47564"/>
                </a:lnTo>
                <a:lnTo>
                  <a:pt x="4745" y="59635"/>
                </a:lnTo>
                <a:lnTo>
                  <a:pt x="1217" y="72536"/>
                </a:lnTo>
                <a:lnTo>
                  <a:pt x="0" y="86106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521196" y="5120640"/>
            <a:ext cx="196596" cy="172212"/>
          </a:xfrm>
          <a:custGeom>
            <a:avLst/>
            <a:gdLst/>
            <a:ahLst/>
            <a:cxnLst/>
            <a:rect l="l" t="t" r="r" b="b"/>
            <a:pathLst>
              <a:path w="196596" h="172212">
                <a:moveTo>
                  <a:pt x="0" y="86106"/>
                </a:moveTo>
                <a:lnTo>
                  <a:pt x="1217" y="72536"/>
                </a:lnTo>
                <a:lnTo>
                  <a:pt x="4745" y="59635"/>
                </a:lnTo>
                <a:lnTo>
                  <a:pt x="10397" y="47564"/>
                </a:lnTo>
                <a:lnTo>
                  <a:pt x="17987" y="36488"/>
                </a:lnTo>
                <a:lnTo>
                  <a:pt x="27326" y="26571"/>
                </a:lnTo>
                <a:lnTo>
                  <a:pt x="38229" y="17976"/>
                </a:lnTo>
                <a:lnTo>
                  <a:pt x="50510" y="10867"/>
                </a:lnTo>
                <a:lnTo>
                  <a:pt x="63980" y="5407"/>
                </a:lnTo>
                <a:lnTo>
                  <a:pt x="78453" y="1760"/>
                </a:lnTo>
                <a:lnTo>
                  <a:pt x="93743" y="91"/>
                </a:lnTo>
                <a:lnTo>
                  <a:pt x="98298" y="0"/>
                </a:lnTo>
                <a:lnTo>
                  <a:pt x="113789" y="1066"/>
                </a:lnTo>
                <a:lnTo>
                  <a:pt x="128519" y="4157"/>
                </a:lnTo>
                <a:lnTo>
                  <a:pt x="142299" y="9109"/>
                </a:lnTo>
                <a:lnTo>
                  <a:pt x="154943" y="15757"/>
                </a:lnTo>
                <a:lnTo>
                  <a:pt x="166264" y="23939"/>
                </a:lnTo>
                <a:lnTo>
                  <a:pt x="176075" y="33490"/>
                </a:lnTo>
                <a:lnTo>
                  <a:pt x="184191" y="44247"/>
                </a:lnTo>
                <a:lnTo>
                  <a:pt x="190423" y="56046"/>
                </a:lnTo>
                <a:lnTo>
                  <a:pt x="194586" y="68724"/>
                </a:lnTo>
                <a:lnTo>
                  <a:pt x="196492" y="82117"/>
                </a:lnTo>
                <a:lnTo>
                  <a:pt x="196596" y="86106"/>
                </a:lnTo>
                <a:lnTo>
                  <a:pt x="195378" y="99675"/>
                </a:lnTo>
                <a:lnTo>
                  <a:pt x="191850" y="112576"/>
                </a:lnTo>
                <a:lnTo>
                  <a:pt x="186198" y="124647"/>
                </a:lnTo>
                <a:lnTo>
                  <a:pt x="178608" y="135723"/>
                </a:lnTo>
                <a:lnTo>
                  <a:pt x="169269" y="145640"/>
                </a:lnTo>
                <a:lnTo>
                  <a:pt x="158366" y="154235"/>
                </a:lnTo>
                <a:lnTo>
                  <a:pt x="146085" y="161344"/>
                </a:lnTo>
                <a:lnTo>
                  <a:pt x="132615" y="166804"/>
                </a:lnTo>
                <a:lnTo>
                  <a:pt x="118142" y="170451"/>
                </a:lnTo>
                <a:lnTo>
                  <a:pt x="102852" y="172120"/>
                </a:lnTo>
                <a:lnTo>
                  <a:pt x="98298" y="172212"/>
                </a:lnTo>
                <a:lnTo>
                  <a:pt x="82806" y="171145"/>
                </a:lnTo>
                <a:lnTo>
                  <a:pt x="68076" y="168054"/>
                </a:lnTo>
                <a:lnTo>
                  <a:pt x="54296" y="163102"/>
                </a:lnTo>
                <a:lnTo>
                  <a:pt x="41652" y="156454"/>
                </a:lnTo>
                <a:lnTo>
                  <a:pt x="30331" y="148272"/>
                </a:lnTo>
                <a:lnTo>
                  <a:pt x="20520" y="138721"/>
                </a:lnTo>
                <a:lnTo>
                  <a:pt x="12404" y="127964"/>
                </a:lnTo>
                <a:lnTo>
                  <a:pt x="6172" y="116165"/>
                </a:lnTo>
                <a:lnTo>
                  <a:pt x="2009" y="103487"/>
                </a:lnTo>
                <a:lnTo>
                  <a:pt x="103" y="90094"/>
                </a:lnTo>
                <a:lnTo>
                  <a:pt x="0" y="86106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564249" y="5163693"/>
            <a:ext cx="110490" cy="86106"/>
          </a:xfrm>
          <a:custGeom>
            <a:avLst/>
            <a:gdLst/>
            <a:ahLst/>
            <a:cxnLst/>
            <a:rect l="l" t="t" r="r" b="b"/>
            <a:pathLst>
              <a:path w="110490" h="86105">
                <a:moveTo>
                  <a:pt x="0" y="43052"/>
                </a:moveTo>
                <a:lnTo>
                  <a:pt x="2329" y="55444"/>
                </a:lnTo>
                <a:lnTo>
                  <a:pt x="8862" y="66428"/>
                </a:lnTo>
                <a:lnTo>
                  <a:pt x="18918" y="75471"/>
                </a:lnTo>
                <a:lnTo>
                  <a:pt x="31815" y="82044"/>
                </a:lnTo>
                <a:lnTo>
                  <a:pt x="46872" y="85613"/>
                </a:lnTo>
                <a:lnTo>
                  <a:pt x="55245" y="86105"/>
                </a:lnTo>
                <a:lnTo>
                  <a:pt x="71148" y="84290"/>
                </a:lnTo>
                <a:lnTo>
                  <a:pt x="85242" y="79198"/>
                </a:lnTo>
                <a:lnTo>
                  <a:pt x="96846" y="71361"/>
                </a:lnTo>
                <a:lnTo>
                  <a:pt x="105278" y="61310"/>
                </a:lnTo>
                <a:lnTo>
                  <a:pt x="109857" y="49577"/>
                </a:lnTo>
                <a:lnTo>
                  <a:pt x="110490" y="43052"/>
                </a:lnTo>
                <a:lnTo>
                  <a:pt x="108160" y="30661"/>
                </a:lnTo>
                <a:lnTo>
                  <a:pt x="101627" y="19677"/>
                </a:lnTo>
                <a:lnTo>
                  <a:pt x="91571" y="10634"/>
                </a:lnTo>
                <a:lnTo>
                  <a:pt x="78674" y="4061"/>
                </a:lnTo>
                <a:lnTo>
                  <a:pt x="63617" y="492"/>
                </a:lnTo>
                <a:lnTo>
                  <a:pt x="55245" y="0"/>
                </a:lnTo>
                <a:lnTo>
                  <a:pt x="39341" y="1815"/>
                </a:lnTo>
                <a:lnTo>
                  <a:pt x="25247" y="6907"/>
                </a:lnTo>
                <a:lnTo>
                  <a:pt x="13643" y="14744"/>
                </a:lnTo>
                <a:lnTo>
                  <a:pt x="5211" y="24795"/>
                </a:lnTo>
                <a:lnTo>
                  <a:pt x="632" y="36528"/>
                </a:lnTo>
                <a:lnTo>
                  <a:pt x="0" y="43052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9675876" y="6103620"/>
            <a:ext cx="635507" cy="461772"/>
          </a:xfrm>
          <a:custGeom>
            <a:avLst/>
            <a:gdLst/>
            <a:ahLst/>
            <a:cxnLst/>
            <a:rect l="l" t="t" r="r" b="b"/>
            <a:pathLst>
              <a:path w="635507" h="461772">
                <a:moveTo>
                  <a:pt x="0" y="461771"/>
                </a:moveTo>
                <a:lnTo>
                  <a:pt x="635507" y="461771"/>
                </a:lnTo>
                <a:lnTo>
                  <a:pt x="635507" y="0"/>
                </a:lnTo>
                <a:lnTo>
                  <a:pt x="0" y="0"/>
                </a:lnTo>
                <a:lnTo>
                  <a:pt x="0" y="461771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9675876" y="6103620"/>
            <a:ext cx="635507" cy="461772"/>
          </a:xfrm>
          <a:custGeom>
            <a:avLst/>
            <a:gdLst/>
            <a:ahLst/>
            <a:cxnLst/>
            <a:rect l="l" t="t" r="r" b="b"/>
            <a:pathLst>
              <a:path w="635507" h="461772">
                <a:moveTo>
                  <a:pt x="0" y="461771"/>
                </a:moveTo>
                <a:lnTo>
                  <a:pt x="635507" y="461771"/>
                </a:lnTo>
                <a:lnTo>
                  <a:pt x="635507" y="0"/>
                </a:lnTo>
                <a:lnTo>
                  <a:pt x="0" y="0"/>
                </a:lnTo>
                <a:lnTo>
                  <a:pt x="0" y="461771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0311384" y="6103620"/>
            <a:ext cx="321564" cy="461772"/>
          </a:xfrm>
          <a:custGeom>
            <a:avLst/>
            <a:gdLst/>
            <a:ahLst/>
            <a:cxnLst/>
            <a:rect l="l" t="t" r="r" b="b"/>
            <a:pathLst>
              <a:path w="321564" h="461772">
                <a:moveTo>
                  <a:pt x="0" y="461771"/>
                </a:moveTo>
                <a:lnTo>
                  <a:pt x="321564" y="461771"/>
                </a:lnTo>
                <a:lnTo>
                  <a:pt x="321564" y="0"/>
                </a:lnTo>
                <a:lnTo>
                  <a:pt x="0" y="0"/>
                </a:lnTo>
                <a:lnTo>
                  <a:pt x="0" y="461771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10311384" y="6103620"/>
            <a:ext cx="321564" cy="461772"/>
          </a:xfrm>
          <a:custGeom>
            <a:avLst/>
            <a:gdLst/>
            <a:ahLst/>
            <a:cxnLst/>
            <a:rect l="l" t="t" r="r" b="b"/>
            <a:pathLst>
              <a:path w="321564" h="461772">
                <a:moveTo>
                  <a:pt x="0" y="461771"/>
                </a:moveTo>
                <a:lnTo>
                  <a:pt x="321564" y="461771"/>
                </a:lnTo>
                <a:lnTo>
                  <a:pt x="321564" y="0"/>
                </a:lnTo>
                <a:lnTo>
                  <a:pt x="0" y="0"/>
                </a:lnTo>
                <a:lnTo>
                  <a:pt x="0" y="461771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9064625" y="6267742"/>
            <a:ext cx="621538" cy="76200"/>
          </a:xfrm>
          <a:custGeom>
            <a:avLst/>
            <a:gdLst/>
            <a:ahLst/>
            <a:cxnLst/>
            <a:rect l="l" t="t" r="r" b="b"/>
            <a:pathLst>
              <a:path w="621538" h="76200">
                <a:moveTo>
                  <a:pt x="0" y="39281"/>
                </a:moveTo>
                <a:lnTo>
                  <a:pt x="253" y="51981"/>
                </a:lnTo>
                <a:lnTo>
                  <a:pt x="545422" y="44446"/>
                </a:lnTo>
                <a:lnTo>
                  <a:pt x="558038" y="44272"/>
                </a:lnTo>
                <a:lnTo>
                  <a:pt x="545846" y="76199"/>
                </a:lnTo>
                <a:lnTo>
                  <a:pt x="621538" y="37045"/>
                </a:lnTo>
                <a:lnTo>
                  <a:pt x="557910" y="31572"/>
                </a:lnTo>
                <a:lnTo>
                  <a:pt x="545253" y="31747"/>
                </a:lnTo>
                <a:lnTo>
                  <a:pt x="0" y="39281"/>
                </a:lnTo>
                <a:close/>
              </a:path>
              <a:path w="621538" h="76200">
                <a:moveTo>
                  <a:pt x="557910" y="31572"/>
                </a:moveTo>
                <a:lnTo>
                  <a:pt x="621538" y="37045"/>
                </a:lnTo>
                <a:lnTo>
                  <a:pt x="544829" y="0"/>
                </a:lnTo>
                <a:lnTo>
                  <a:pt x="545253" y="31747"/>
                </a:lnTo>
                <a:lnTo>
                  <a:pt x="557910" y="31572"/>
                </a:lnTo>
                <a:close/>
              </a:path>
              <a:path w="621538" h="76200">
                <a:moveTo>
                  <a:pt x="545846" y="76199"/>
                </a:moveTo>
                <a:lnTo>
                  <a:pt x="558038" y="44272"/>
                </a:lnTo>
                <a:lnTo>
                  <a:pt x="545422" y="44446"/>
                </a:lnTo>
                <a:lnTo>
                  <a:pt x="545846" y="761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11013948" y="6112764"/>
            <a:ext cx="778764" cy="461772"/>
          </a:xfrm>
          <a:custGeom>
            <a:avLst/>
            <a:gdLst/>
            <a:ahLst/>
            <a:cxnLst/>
            <a:rect l="l" t="t" r="r" b="b"/>
            <a:pathLst>
              <a:path w="778764" h="461771">
                <a:moveTo>
                  <a:pt x="0" y="461772"/>
                </a:moveTo>
                <a:lnTo>
                  <a:pt x="778764" y="461772"/>
                </a:lnTo>
                <a:lnTo>
                  <a:pt x="778764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11013948" y="6112764"/>
            <a:ext cx="778764" cy="461772"/>
          </a:xfrm>
          <a:custGeom>
            <a:avLst/>
            <a:gdLst/>
            <a:ahLst/>
            <a:cxnLst/>
            <a:rect l="l" t="t" r="r" b="b"/>
            <a:pathLst>
              <a:path w="778764" h="461771">
                <a:moveTo>
                  <a:pt x="0" y="461772"/>
                </a:moveTo>
                <a:lnTo>
                  <a:pt x="778764" y="461772"/>
                </a:lnTo>
                <a:lnTo>
                  <a:pt x="778764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11792712" y="6118860"/>
            <a:ext cx="394716" cy="461772"/>
          </a:xfrm>
          <a:custGeom>
            <a:avLst/>
            <a:gdLst/>
            <a:ahLst/>
            <a:cxnLst/>
            <a:rect l="l" t="t" r="r" b="b"/>
            <a:pathLst>
              <a:path w="394716" h="461771">
                <a:moveTo>
                  <a:pt x="0" y="461771"/>
                </a:moveTo>
                <a:lnTo>
                  <a:pt x="394716" y="461771"/>
                </a:lnTo>
                <a:lnTo>
                  <a:pt x="394716" y="0"/>
                </a:lnTo>
                <a:lnTo>
                  <a:pt x="0" y="0"/>
                </a:lnTo>
                <a:lnTo>
                  <a:pt x="0" y="461771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11792712" y="6118860"/>
            <a:ext cx="394716" cy="461772"/>
          </a:xfrm>
          <a:custGeom>
            <a:avLst/>
            <a:gdLst/>
            <a:ahLst/>
            <a:cxnLst/>
            <a:rect l="l" t="t" r="r" b="b"/>
            <a:pathLst>
              <a:path w="394716" h="461771">
                <a:moveTo>
                  <a:pt x="0" y="461771"/>
                </a:moveTo>
                <a:lnTo>
                  <a:pt x="394716" y="461771"/>
                </a:lnTo>
                <a:lnTo>
                  <a:pt x="394716" y="0"/>
                </a:lnTo>
                <a:lnTo>
                  <a:pt x="0" y="0"/>
                </a:lnTo>
                <a:lnTo>
                  <a:pt x="0" y="461771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10632821" y="6303467"/>
            <a:ext cx="426720" cy="76174"/>
          </a:xfrm>
          <a:custGeom>
            <a:avLst/>
            <a:gdLst/>
            <a:ahLst/>
            <a:cxnLst/>
            <a:rect l="l" t="t" r="r" b="b"/>
            <a:pathLst>
              <a:path w="426720" h="76174">
                <a:moveTo>
                  <a:pt x="363093" y="44716"/>
                </a:moveTo>
                <a:lnTo>
                  <a:pt x="350446" y="44434"/>
                </a:lnTo>
                <a:lnTo>
                  <a:pt x="349757" y="76174"/>
                </a:lnTo>
                <a:lnTo>
                  <a:pt x="426720" y="39789"/>
                </a:lnTo>
                <a:lnTo>
                  <a:pt x="363093" y="44716"/>
                </a:lnTo>
                <a:close/>
              </a:path>
              <a:path w="426720" h="76174">
                <a:moveTo>
                  <a:pt x="363474" y="32016"/>
                </a:moveTo>
                <a:lnTo>
                  <a:pt x="351408" y="0"/>
                </a:lnTo>
                <a:lnTo>
                  <a:pt x="350721" y="31732"/>
                </a:lnTo>
                <a:lnTo>
                  <a:pt x="363474" y="32016"/>
                </a:lnTo>
                <a:close/>
              </a:path>
              <a:path w="426720" h="76174">
                <a:moveTo>
                  <a:pt x="253" y="23926"/>
                </a:moveTo>
                <a:lnTo>
                  <a:pt x="0" y="36626"/>
                </a:lnTo>
                <a:lnTo>
                  <a:pt x="350446" y="44434"/>
                </a:lnTo>
                <a:lnTo>
                  <a:pt x="363093" y="44716"/>
                </a:lnTo>
                <a:lnTo>
                  <a:pt x="426720" y="39789"/>
                </a:lnTo>
                <a:lnTo>
                  <a:pt x="351408" y="0"/>
                </a:lnTo>
                <a:lnTo>
                  <a:pt x="363474" y="32016"/>
                </a:lnTo>
                <a:lnTo>
                  <a:pt x="350721" y="31732"/>
                </a:lnTo>
                <a:lnTo>
                  <a:pt x="253" y="2392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7888224" y="6094476"/>
            <a:ext cx="778764" cy="461772"/>
          </a:xfrm>
          <a:custGeom>
            <a:avLst/>
            <a:gdLst/>
            <a:ahLst/>
            <a:cxnLst/>
            <a:rect l="l" t="t" r="r" b="b"/>
            <a:pathLst>
              <a:path w="778764" h="461772">
                <a:moveTo>
                  <a:pt x="0" y="461772"/>
                </a:moveTo>
                <a:lnTo>
                  <a:pt x="778764" y="461772"/>
                </a:lnTo>
                <a:lnTo>
                  <a:pt x="778764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7888224" y="6094476"/>
            <a:ext cx="778764" cy="461772"/>
          </a:xfrm>
          <a:custGeom>
            <a:avLst/>
            <a:gdLst/>
            <a:ahLst/>
            <a:cxnLst/>
            <a:rect l="l" t="t" r="r" b="b"/>
            <a:pathLst>
              <a:path w="778764" h="461772">
                <a:moveTo>
                  <a:pt x="0" y="461772"/>
                </a:moveTo>
                <a:lnTo>
                  <a:pt x="778764" y="461772"/>
                </a:lnTo>
                <a:lnTo>
                  <a:pt x="778764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8666988" y="6094476"/>
            <a:ext cx="394716" cy="461772"/>
          </a:xfrm>
          <a:custGeom>
            <a:avLst/>
            <a:gdLst/>
            <a:ahLst/>
            <a:cxnLst/>
            <a:rect l="l" t="t" r="r" b="b"/>
            <a:pathLst>
              <a:path w="394716" h="461772">
                <a:moveTo>
                  <a:pt x="0" y="461772"/>
                </a:moveTo>
                <a:lnTo>
                  <a:pt x="394716" y="461772"/>
                </a:lnTo>
                <a:lnTo>
                  <a:pt x="394716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8666988" y="6094476"/>
            <a:ext cx="394716" cy="461772"/>
          </a:xfrm>
          <a:custGeom>
            <a:avLst/>
            <a:gdLst/>
            <a:ahLst/>
            <a:cxnLst/>
            <a:rect l="l" t="t" r="r" b="b"/>
            <a:pathLst>
              <a:path w="394716" h="461772">
                <a:moveTo>
                  <a:pt x="0" y="461772"/>
                </a:moveTo>
                <a:lnTo>
                  <a:pt x="394716" y="461772"/>
                </a:lnTo>
                <a:lnTo>
                  <a:pt x="394716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6696329" y="6253962"/>
            <a:ext cx="1156589" cy="76187"/>
          </a:xfrm>
          <a:custGeom>
            <a:avLst/>
            <a:gdLst/>
            <a:ahLst/>
            <a:cxnLst/>
            <a:rect l="l" t="t" r="r" b="b"/>
            <a:pathLst>
              <a:path w="1156589" h="76187">
                <a:moveTo>
                  <a:pt x="1092962" y="44577"/>
                </a:moveTo>
                <a:lnTo>
                  <a:pt x="1080325" y="44440"/>
                </a:lnTo>
                <a:lnTo>
                  <a:pt x="1080007" y="76187"/>
                </a:lnTo>
                <a:lnTo>
                  <a:pt x="1156589" y="38912"/>
                </a:lnTo>
                <a:lnTo>
                  <a:pt x="1092962" y="44577"/>
                </a:lnTo>
                <a:close/>
              </a:path>
              <a:path w="1156589" h="76187">
                <a:moveTo>
                  <a:pt x="1093216" y="31877"/>
                </a:moveTo>
                <a:lnTo>
                  <a:pt x="1080770" y="0"/>
                </a:lnTo>
                <a:lnTo>
                  <a:pt x="1080452" y="31739"/>
                </a:lnTo>
                <a:lnTo>
                  <a:pt x="1093216" y="31877"/>
                </a:lnTo>
                <a:close/>
              </a:path>
              <a:path w="1156589" h="76187">
                <a:moveTo>
                  <a:pt x="253" y="20091"/>
                </a:moveTo>
                <a:lnTo>
                  <a:pt x="0" y="32791"/>
                </a:lnTo>
                <a:lnTo>
                  <a:pt x="1080325" y="44440"/>
                </a:lnTo>
                <a:lnTo>
                  <a:pt x="1092962" y="44577"/>
                </a:lnTo>
                <a:lnTo>
                  <a:pt x="1156589" y="38912"/>
                </a:lnTo>
                <a:lnTo>
                  <a:pt x="1080770" y="0"/>
                </a:lnTo>
                <a:lnTo>
                  <a:pt x="1093216" y="31877"/>
                </a:lnTo>
                <a:lnTo>
                  <a:pt x="1080452" y="31739"/>
                </a:lnTo>
                <a:lnTo>
                  <a:pt x="253" y="200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6525768" y="6172200"/>
            <a:ext cx="166115" cy="172212"/>
          </a:xfrm>
          <a:custGeom>
            <a:avLst/>
            <a:gdLst/>
            <a:ahLst/>
            <a:cxnLst/>
            <a:rect l="l" t="t" r="r" b="b"/>
            <a:pathLst>
              <a:path w="166115" h="172212">
                <a:moveTo>
                  <a:pt x="0" y="86106"/>
                </a:moveTo>
                <a:lnTo>
                  <a:pt x="219" y="92412"/>
                </a:lnTo>
                <a:lnTo>
                  <a:pt x="2439" y="106897"/>
                </a:lnTo>
                <a:lnTo>
                  <a:pt x="6883" y="120472"/>
                </a:lnTo>
                <a:lnTo>
                  <a:pt x="13347" y="132925"/>
                </a:lnTo>
                <a:lnTo>
                  <a:pt x="21626" y="144045"/>
                </a:lnTo>
                <a:lnTo>
                  <a:pt x="31514" y="153619"/>
                </a:lnTo>
                <a:lnTo>
                  <a:pt x="42806" y="161435"/>
                </a:lnTo>
                <a:lnTo>
                  <a:pt x="43818" y="100753"/>
                </a:lnTo>
                <a:lnTo>
                  <a:pt x="41528" y="86106"/>
                </a:lnTo>
                <a:lnTo>
                  <a:pt x="43000" y="74286"/>
                </a:lnTo>
                <a:lnTo>
                  <a:pt x="48594" y="61200"/>
                </a:lnTo>
                <a:lnTo>
                  <a:pt x="57646" y="50825"/>
                </a:lnTo>
                <a:lnTo>
                  <a:pt x="69389" y="43991"/>
                </a:lnTo>
                <a:lnTo>
                  <a:pt x="83057" y="41529"/>
                </a:lnTo>
                <a:lnTo>
                  <a:pt x="94084" y="43111"/>
                </a:lnTo>
                <a:lnTo>
                  <a:pt x="106280" y="49126"/>
                </a:lnTo>
                <a:lnTo>
                  <a:pt x="115939" y="58850"/>
                </a:lnTo>
                <a:lnTo>
                  <a:pt x="122297" y="71453"/>
                </a:lnTo>
                <a:lnTo>
                  <a:pt x="124586" y="86106"/>
                </a:lnTo>
                <a:lnTo>
                  <a:pt x="123115" y="97920"/>
                </a:lnTo>
                <a:lnTo>
                  <a:pt x="117521" y="111005"/>
                </a:lnTo>
                <a:lnTo>
                  <a:pt x="108469" y="121382"/>
                </a:lnTo>
                <a:lnTo>
                  <a:pt x="96726" y="128219"/>
                </a:lnTo>
                <a:lnTo>
                  <a:pt x="83057" y="130682"/>
                </a:lnTo>
                <a:lnTo>
                  <a:pt x="72031" y="129099"/>
                </a:lnTo>
                <a:lnTo>
                  <a:pt x="59835" y="123082"/>
                </a:lnTo>
                <a:lnTo>
                  <a:pt x="50176" y="113356"/>
                </a:lnTo>
                <a:lnTo>
                  <a:pt x="55297" y="167280"/>
                </a:lnTo>
                <a:lnTo>
                  <a:pt x="68783" y="170943"/>
                </a:lnTo>
                <a:lnTo>
                  <a:pt x="83057" y="172212"/>
                </a:lnTo>
                <a:lnTo>
                  <a:pt x="89138" y="171984"/>
                </a:lnTo>
                <a:lnTo>
                  <a:pt x="103106" y="169684"/>
                </a:lnTo>
                <a:lnTo>
                  <a:pt x="116199" y="165078"/>
                </a:lnTo>
                <a:lnTo>
                  <a:pt x="128212" y="158379"/>
                </a:lnTo>
                <a:lnTo>
                  <a:pt x="138939" y="149798"/>
                </a:lnTo>
                <a:lnTo>
                  <a:pt x="148176" y="139549"/>
                </a:lnTo>
                <a:lnTo>
                  <a:pt x="155717" y="127843"/>
                </a:lnTo>
                <a:lnTo>
                  <a:pt x="161357" y="114892"/>
                </a:lnTo>
                <a:lnTo>
                  <a:pt x="164892" y="100909"/>
                </a:lnTo>
                <a:lnTo>
                  <a:pt x="166115" y="86106"/>
                </a:lnTo>
                <a:lnTo>
                  <a:pt x="165896" y="79797"/>
                </a:lnTo>
                <a:lnTo>
                  <a:pt x="163676" y="65310"/>
                </a:lnTo>
                <a:lnTo>
                  <a:pt x="159232" y="51734"/>
                </a:lnTo>
                <a:lnTo>
                  <a:pt x="152768" y="39280"/>
                </a:lnTo>
                <a:lnTo>
                  <a:pt x="144489" y="28161"/>
                </a:lnTo>
                <a:lnTo>
                  <a:pt x="134601" y="18588"/>
                </a:lnTo>
                <a:lnTo>
                  <a:pt x="123309" y="10773"/>
                </a:lnTo>
                <a:lnTo>
                  <a:pt x="110818" y="4929"/>
                </a:lnTo>
                <a:lnTo>
                  <a:pt x="97332" y="1267"/>
                </a:lnTo>
                <a:lnTo>
                  <a:pt x="83057" y="0"/>
                </a:lnTo>
                <a:lnTo>
                  <a:pt x="76977" y="227"/>
                </a:lnTo>
                <a:lnTo>
                  <a:pt x="63009" y="2527"/>
                </a:lnTo>
                <a:lnTo>
                  <a:pt x="49916" y="7131"/>
                </a:lnTo>
                <a:lnTo>
                  <a:pt x="37903" y="13829"/>
                </a:lnTo>
                <a:lnTo>
                  <a:pt x="27176" y="22408"/>
                </a:lnTo>
                <a:lnTo>
                  <a:pt x="17939" y="32657"/>
                </a:lnTo>
                <a:lnTo>
                  <a:pt x="10398" y="44363"/>
                </a:lnTo>
                <a:lnTo>
                  <a:pt x="4758" y="57314"/>
                </a:lnTo>
                <a:lnTo>
                  <a:pt x="1223" y="71299"/>
                </a:lnTo>
                <a:lnTo>
                  <a:pt x="0" y="86106"/>
                </a:lnTo>
                <a:close/>
              </a:path>
              <a:path w="166115" h="172212">
                <a:moveTo>
                  <a:pt x="43818" y="100753"/>
                </a:moveTo>
                <a:lnTo>
                  <a:pt x="42806" y="161435"/>
                </a:lnTo>
                <a:lnTo>
                  <a:pt x="55297" y="167280"/>
                </a:lnTo>
                <a:lnTo>
                  <a:pt x="50176" y="113356"/>
                </a:lnTo>
                <a:lnTo>
                  <a:pt x="43818" y="100753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6525768" y="6172200"/>
            <a:ext cx="166115" cy="172212"/>
          </a:xfrm>
          <a:custGeom>
            <a:avLst/>
            <a:gdLst/>
            <a:ahLst/>
            <a:cxnLst/>
            <a:rect l="l" t="t" r="r" b="b"/>
            <a:pathLst>
              <a:path w="166115" h="172212">
                <a:moveTo>
                  <a:pt x="0" y="86106"/>
                </a:moveTo>
                <a:lnTo>
                  <a:pt x="1223" y="71299"/>
                </a:lnTo>
                <a:lnTo>
                  <a:pt x="4758" y="57314"/>
                </a:lnTo>
                <a:lnTo>
                  <a:pt x="10398" y="44363"/>
                </a:lnTo>
                <a:lnTo>
                  <a:pt x="17939" y="32657"/>
                </a:lnTo>
                <a:lnTo>
                  <a:pt x="27176" y="22408"/>
                </a:lnTo>
                <a:lnTo>
                  <a:pt x="37903" y="13829"/>
                </a:lnTo>
                <a:lnTo>
                  <a:pt x="49916" y="7131"/>
                </a:lnTo>
                <a:lnTo>
                  <a:pt x="63009" y="2527"/>
                </a:lnTo>
                <a:lnTo>
                  <a:pt x="76977" y="227"/>
                </a:lnTo>
                <a:lnTo>
                  <a:pt x="83057" y="0"/>
                </a:lnTo>
                <a:lnTo>
                  <a:pt x="97332" y="1267"/>
                </a:lnTo>
                <a:lnTo>
                  <a:pt x="110818" y="4929"/>
                </a:lnTo>
                <a:lnTo>
                  <a:pt x="123309" y="10773"/>
                </a:lnTo>
                <a:lnTo>
                  <a:pt x="134601" y="18588"/>
                </a:lnTo>
                <a:lnTo>
                  <a:pt x="144489" y="28161"/>
                </a:lnTo>
                <a:lnTo>
                  <a:pt x="152768" y="39280"/>
                </a:lnTo>
                <a:lnTo>
                  <a:pt x="159232" y="51734"/>
                </a:lnTo>
                <a:lnTo>
                  <a:pt x="163676" y="65310"/>
                </a:lnTo>
                <a:lnTo>
                  <a:pt x="165896" y="79797"/>
                </a:lnTo>
                <a:lnTo>
                  <a:pt x="166115" y="86106"/>
                </a:lnTo>
                <a:lnTo>
                  <a:pt x="164892" y="100909"/>
                </a:lnTo>
                <a:lnTo>
                  <a:pt x="161357" y="114892"/>
                </a:lnTo>
                <a:lnTo>
                  <a:pt x="155717" y="127843"/>
                </a:lnTo>
                <a:lnTo>
                  <a:pt x="148176" y="139549"/>
                </a:lnTo>
                <a:lnTo>
                  <a:pt x="138939" y="149798"/>
                </a:lnTo>
                <a:lnTo>
                  <a:pt x="128212" y="158379"/>
                </a:lnTo>
                <a:lnTo>
                  <a:pt x="116199" y="165078"/>
                </a:lnTo>
                <a:lnTo>
                  <a:pt x="103106" y="169684"/>
                </a:lnTo>
                <a:lnTo>
                  <a:pt x="89138" y="171984"/>
                </a:lnTo>
                <a:lnTo>
                  <a:pt x="83057" y="172212"/>
                </a:lnTo>
                <a:lnTo>
                  <a:pt x="68783" y="170943"/>
                </a:lnTo>
                <a:lnTo>
                  <a:pt x="55297" y="167280"/>
                </a:lnTo>
                <a:lnTo>
                  <a:pt x="42806" y="161435"/>
                </a:lnTo>
                <a:lnTo>
                  <a:pt x="31514" y="153619"/>
                </a:lnTo>
                <a:lnTo>
                  <a:pt x="21626" y="144045"/>
                </a:lnTo>
                <a:lnTo>
                  <a:pt x="13347" y="132925"/>
                </a:lnTo>
                <a:lnTo>
                  <a:pt x="6883" y="120472"/>
                </a:lnTo>
                <a:lnTo>
                  <a:pt x="2439" y="106897"/>
                </a:lnTo>
                <a:lnTo>
                  <a:pt x="219" y="92412"/>
                </a:lnTo>
                <a:lnTo>
                  <a:pt x="0" y="86106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6567297" y="6213729"/>
            <a:ext cx="83057" cy="89153"/>
          </a:xfrm>
          <a:custGeom>
            <a:avLst/>
            <a:gdLst/>
            <a:ahLst/>
            <a:cxnLst/>
            <a:rect l="l" t="t" r="r" b="b"/>
            <a:pathLst>
              <a:path w="83057" h="89153">
                <a:moveTo>
                  <a:pt x="0" y="44577"/>
                </a:moveTo>
                <a:lnTo>
                  <a:pt x="2289" y="59224"/>
                </a:lnTo>
                <a:lnTo>
                  <a:pt x="8647" y="71827"/>
                </a:lnTo>
                <a:lnTo>
                  <a:pt x="18306" y="81553"/>
                </a:lnTo>
                <a:lnTo>
                  <a:pt x="30502" y="87570"/>
                </a:lnTo>
                <a:lnTo>
                  <a:pt x="41528" y="89154"/>
                </a:lnTo>
                <a:lnTo>
                  <a:pt x="55197" y="86690"/>
                </a:lnTo>
                <a:lnTo>
                  <a:pt x="66940" y="79853"/>
                </a:lnTo>
                <a:lnTo>
                  <a:pt x="75992" y="69476"/>
                </a:lnTo>
                <a:lnTo>
                  <a:pt x="81586" y="56391"/>
                </a:lnTo>
                <a:lnTo>
                  <a:pt x="83057" y="44577"/>
                </a:lnTo>
                <a:lnTo>
                  <a:pt x="80768" y="29924"/>
                </a:lnTo>
                <a:lnTo>
                  <a:pt x="74410" y="17321"/>
                </a:lnTo>
                <a:lnTo>
                  <a:pt x="64751" y="7597"/>
                </a:lnTo>
                <a:lnTo>
                  <a:pt x="52555" y="1582"/>
                </a:lnTo>
                <a:lnTo>
                  <a:pt x="41528" y="0"/>
                </a:lnTo>
                <a:lnTo>
                  <a:pt x="27860" y="2462"/>
                </a:lnTo>
                <a:lnTo>
                  <a:pt x="16117" y="9296"/>
                </a:lnTo>
                <a:lnTo>
                  <a:pt x="7065" y="19671"/>
                </a:lnTo>
                <a:lnTo>
                  <a:pt x="1471" y="32757"/>
                </a:lnTo>
                <a:lnTo>
                  <a:pt x="0" y="44577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048000" y="2679191"/>
            <a:ext cx="437388" cy="384048"/>
          </a:xfrm>
          <a:custGeom>
            <a:avLst/>
            <a:gdLst/>
            <a:ahLst/>
            <a:cxnLst/>
            <a:rect l="l" t="t" r="r" b="b"/>
            <a:pathLst>
              <a:path w="437388" h="384048">
                <a:moveTo>
                  <a:pt x="0" y="384048"/>
                </a:moveTo>
                <a:lnTo>
                  <a:pt x="437388" y="384048"/>
                </a:lnTo>
                <a:lnTo>
                  <a:pt x="437388" y="0"/>
                </a:lnTo>
                <a:lnTo>
                  <a:pt x="0" y="0"/>
                </a:lnTo>
                <a:lnTo>
                  <a:pt x="0" y="3840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176016" y="3389376"/>
            <a:ext cx="437387" cy="324612"/>
          </a:xfrm>
          <a:custGeom>
            <a:avLst/>
            <a:gdLst/>
            <a:ahLst/>
            <a:cxnLst/>
            <a:rect l="l" t="t" r="r" b="b"/>
            <a:pathLst>
              <a:path w="437387" h="324612">
                <a:moveTo>
                  <a:pt x="0" y="324612"/>
                </a:moveTo>
                <a:lnTo>
                  <a:pt x="437387" y="324612"/>
                </a:lnTo>
                <a:lnTo>
                  <a:pt x="437387" y="0"/>
                </a:lnTo>
                <a:lnTo>
                  <a:pt x="0" y="0"/>
                </a:lnTo>
                <a:lnTo>
                  <a:pt x="0" y="3246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096768" y="4020312"/>
            <a:ext cx="437387" cy="384048"/>
          </a:xfrm>
          <a:custGeom>
            <a:avLst/>
            <a:gdLst/>
            <a:ahLst/>
            <a:cxnLst/>
            <a:rect l="l" t="t" r="r" b="b"/>
            <a:pathLst>
              <a:path w="437387" h="384048">
                <a:moveTo>
                  <a:pt x="0" y="384048"/>
                </a:moveTo>
                <a:lnTo>
                  <a:pt x="437387" y="384048"/>
                </a:lnTo>
                <a:lnTo>
                  <a:pt x="437387" y="0"/>
                </a:lnTo>
                <a:lnTo>
                  <a:pt x="0" y="0"/>
                </a:lnTo>
                <a:lnTo>
                  <a:pt x="0" y="3840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118104" y="4678680"/>
            <a:ext cx="437388" cy="435863"/>
          </a:xfrm>
          <a:custGeom>
            <a:avLst/>
            <a:gdLst/>
            <a:ahLst/>
            <a:cxnLst/>
            <a:rect l="l" t="t" r="r" b="b"/>
            <a:pathLst>
              <a:path w="437388" h="435863">
                <a:moveTo>
                  <a:pt x="0" y="435864"/>
                </a:moveTo>
                <a:lnTo>
                  <a:pt x="437388" y="435864"/>
                </a:lnTo>
                <a:lnTo>
                  <a:pt x="437388" y="0"/>
                </a:lnTo>
                <a:lnTo>
                  <a:pt x="0" y="0"/>
                </a:lnTo>
                <a:lnTo>
                  <a:pt x="0" y="43586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118104" y="5329428"/>
            <a:ext cx="437388" cy="385572"/>
          </a:xfrm>
          <a:custGeom>
            <a:avLst/>
            <a:gdLst/>
            <a:ahLst/>
            <a:cxnLst/>
            <a:rect l="l" t="t" r="r" b="b"/>
            <a:pathLst>
              <a:path w="437388" h="385572">
                <a:moveTo>
                  <a:pt x="0" y="385572"/>
                </a:moveTo>
                <a:lnTo>
                  <a:pt x="437388" y="385572"/>
                </a:lnTo>
                <a:lnTo>
                  <a:pt x="437388" y="0"/>
                </a:lnTo>
                <a:lnTo>
                  <a:pt x="0" y="0"/>
                </a:lnTo>
                <a:lnTo>
                  <a:pt x="0" y="3855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156204" y="5980176"/>
            <a:ext cx="437388" cy="435864"/>
          </a:xfrm>
          <a:custGeom>
            <a:avLst/>
            <a:gdLst/>
            <a:ahLst/>
            <a:cxnLst/>
            <a:rect l="l" t="t" r="r" b="b"/>
            <a:pathLst>
              <a:path w="437388" h="435863">
                <a:moveTo>
                  <a:pt x="0" y="435864"/>
                </a:moveTo>
                <a:lnTo>
                  <a:pt x="437388" y="435864"/>
                </a:lnTo>
                <a:lnTo>
                  <a:pt x="437388" y="0"/>
                </a:lnTo>
                <a:lnTo>
                  <a:pt x="0" y="0"/>
                </a:lnTo>
                <a:lnTo>
                  <a:pt x="0" y="43586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916940" y="165593"/>
            <a:ext cx="2130943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b="1" spc="0" baseline="3270" dirty="0" smtClean="0">
                <a:solidFill>
                  <a:srgbClr val="00AF50"/>
                </a:solidFill>
                <a:latin typeface="Bell MT"/>
                <a:cs typeface="Bell MT"/>
              </a:rPr>
              <a:t>Example</a:t>
            </a:r>
            <a:r>
              <a:rPr sz="5400" b="1" spc="9" baseline="3270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5400" b="1" spc="0" baseline="3270" dirty="0" smtClean="0">
                <a:solidFill>
                  <a:srgbClr val="00AF50"/>
                </a:solidFill>
                <a:latin typeface="Bell MT"/>
                <a:cs typeface="Bell MT"/>
              </a:rPr>
              <a:t>-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076702" y="165593"/>
            <a:ext cx="3737294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b="1" spc="0" baseline="3270" dirty="0" smtClean="0">
                <a:solidFill>
                  <a:srgbClr val="00AF50"/>
                </a:solidFill>
                <a:latin typeface="Bell MT"/>
                <a:cs typeface="Bell MT"/>
              </a:rPr>
              <a:t>S</a:t>
            </a:r>
            <a:r>
              <a:rPr sz="5400" b="1" spc="-50" baseline="3270" dirty="0" smtClean="0">
                <a:solidFill>
                  <a:srgbClr val="00AF50"/>
                </a:solidFill>
                <a:latin typeface="Bell MT"/>
                <a:cs typeface="Bell MT"/>
              </a:rPr>
              <a:t>e</a:t>
            </a:r>
            <a:r>
              <a:rPr sz="5400" b="1" spc="0" baseline="3270" dirty="0" smtClean="0">
                <a:solidFill>
                  <a:srgbClr val="00AF50"/>
                </a:solidFill>
                <a:latin typeface="Bell MT"/>
                <a:cs typeface="Bell MT"/>
              </a:rPr>
              <a:t>pa</a:t>
            </a:r>
            <a:r>
              <a:rPr sz="5400" b="1" spc="-50" baseline="3270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5400" b="1" spc="-44" baseline="3270" dirty="0" smtClean="0">
                <a:solidFill>
                  <a:srgbClr val="00AF50"/>
                </a:solidFill>
                <a:latin typeface="Bell MT"/>
                <a:cs typeface="Bell MT"/>
              </a:rPr>
              <a:t>a</a:t>
            </a:r>
            <a:r>
              <a:rPr sz="5400" b="1" spc="0" baseline="3270" dirty="0" smtClean="0">
                <a:solidFill>
                  <a:srgbClr val="00AF50"/>
                </a:solidFill>
                <a:latin typeface="Bell MT"/>
                <a:cs typeface="Bell MT"/>
              </a:rPr>
              <a:t>te</a:t>
            </a:r>
            <a:r>
              <a:rPr sz="5400" b="1" spc="9" baseline="3270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5400" b="1" spc="0" baseline="3270" dirty="0" smtClean="0">
                <a:solidFill>
                  <a:srgbClr val="00AF50"/>
                </a:solidFill>
                <a:latin typeface="Bell MT"/>
                <a:cs typeface="Bell MT"/>
              </a:rPr>
              <a:t>Cha</a:t>
            </a:r>
            <a:r>
              <a:rPr sz="5400" b="1" spc="4" baseline="3270" dirty="0" smtClean="0">
                <a:solidFill>
                  <a:srgbClr val="00AF50"/>
                </a:solidFill>
                <a:latin typeface="Bell MT"/>
                <a:cs typeface="Bell MT"/>
              </a:rPr>
              <a:t>i</a:t>
            </a:r>
            <a:r>
              <a:rPr sz="5400" b="1" spc="0" baseline="3270" dirty="0" smtClean="0">
                <a:solidFill>
                  <a:srgbClr val="00AF50"/>
                </a:solidFill>
                <a:latin typeface="Bell MT"/>
                <a:cs typeface="Bell MT"/>
              </a:rPr>
              <a:t>ning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987665" y="235229"/>
            <a:ext cx="3174608" cy="8078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solidFill>
                  <a:srgbClr val="FF0000"/>
                </a:solidFill>
                <a:latin typeface="Calibri"/>
                <a:cs typeface="Calibri"/>
              </a:rPr>
              <a:t>h(k)=</a:t>
            </a:r>
            <a:r>
              <a:rPr sz="4200" spc="25" baseline="2925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200" spc="0" baseline="2925" dirty="0" smtClean="0">
                <a:solidFill>
                  <a:srgbClr val="FF0000"/>
                </a:solidFill>
                <a:latin typeface="Calibri"/>
                <a:cs typeface="Calibri"/>
              </a:rPr>
              <a:t>k mod</a:t>
            </a:r>
            <a:r>
              <a:rPr sz="4200" spc="14" baseline="2925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200" spc="-209" baseline="2925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4200" spc="0" baseline="2925" dirty="0" smtClean="0">
                <a:solidFill>
                  <a:srgbClr val="FF0000"/>
                </a:solidFill>
                <a:latin typeface="Calibri"/>
                <a:cs typeface="Calibri"/>
              </a:rPr>
              <a:t>ab</a:t>
            </a:r>
            <a:r>
              <a:rPr sz="4200" spc="-9" baseline="2925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4200" spc="0" baseline="2925" dirty="0" smtClean="0">
                <a:solidFill>
                  <a:srgbClr val="FF0000"/>
                </a:solidFill>
                <a:latin typeface="Calibri"/>
                <a:cs typeface="Calibri"/>
              </a:rPr>
              <a:t>es</a:t>
            </a:r>
            <a:r>
              <a:rPr sz="4200" spc="-9" baseline="2925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4200" spc="-59" baseline="2925" dirty="0" smtClean="0">
                <a:solidFill>
                  <a:srgbClr val="FF0000"/>
                </a:solidFill>
                <a:latin typeface="Calibri"/>
                <a:cs typeface="Calibri"/>
              </a:rPr>
              <a:t>z</a:t>
            </a:r>
            <a:r>
              <a:rPr sz="4200" spc="0" baseline="2925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660780" marR="53309">
              <a:lnSpc>
                <a:spcPts val="3365"/>
              </a:lnSpc>
              <a:spcBef>
                <a:spcPts val="20"/>
              </a:spcBef>
            </a:pPr>
            <a:r>
              <a:rPr sz="4200" spc="0" baseline="1950" dirty="0" smtClean="0">
                <a:solidFill>
                  <a:srgbClr val="FF0000"/>
                </a:solidFill>
                <a:latin typeface="Calibri"/>
                <a:cs typeface="Calibri"/>
              </a:rPr>
              <a:t>= k</a:t>
            </a:r>
            <a:r>
              <a:rPr sz="4200" spc="-12" baseline="1950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200" spc="0" baseline="1950" dirty="0" smtClean="0">
                <a:solidFill>
                  <a:srgbClr val="FF0000"/>
                </a:solidFill>
                <a:latin typeface="Calibri"/>
                <a:cs typeface="Calibri"/>
              </a:rPr>
              <a:t>%</a:t>
            </a:r>
            <a:r>
              <a:rPr sz="4200" spc="-19" baseline="1950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200" spc="0" baseline="1950" dirty="0" smtClean="0">
                <a:solidFill>
                  <a:srgbClr val="FF0000"/>
                </a:solidFill>
                <a:latin typeface="Calibri"/>
                <a:cs typeface="Calibri"/>
              </a:rPr>
              <a:t>10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916940" y="659139"/>
            <a:ext cx="1231268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Inse</a:t>
            </a:r>
            <a:r>
              <a:rPr sz="5400" spc="59" baseline="3331" dirty="0" smtClean="0">
                <a:latin typeface="Bell MT"/>
                <a:cs typeface="Bell MT"/>
              </a:rPr>
              <a:t>r</a:t>
            </a:r>
            <a:r>
              <a:rPr sz="5400" spc="0" baseline="3331" dirty="0" smtClean="0">
                <a:latin typeface="Bell MT"/>
                <a:cs typeface="Bell MT"/>
              </a:rPr>
              <a:t>t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168673" y="659139"/>
            <a:ext cx="909410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-150" baseline="3331" dirty="0" smtClean="0">
                <a:latin typeface="Bell MT"/>
                <a:cs typeface="Bell MT"/>
              </a:rPr>
              <a:t>k</a:t>
            </a:r>
            <a:r>
              <a:rPr sz="5400" spc="0" baseline="3331" dirty="0" smtClean="0">
                <a:latin typeface="Bell MT"/>
                <a:cs typeface="Bell MT"/>
              </a:rPr>
              <a:t>eys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098322" y="659139"/>
            <a:ext cx="651609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89,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770397" y="659139"/>
            <a:ext cx="651609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27,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442471" y="659139"/>
            <a:ext cx="651609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49,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114546" y="659139"/>
            <a:ext cx="651609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55,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786621" y="659139"/>
            <a:ext cx="551530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69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358502" y="659139"/>
            <a:ext cx="651609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,45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495671" y="1621663"/>
            <a:ext cx="225803" cy="481012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0</a:t>
            </a:r>
            <a:endParaRPr sz="2400">
              <a:latin typeface="Calibri"/>
              <a:cs typeface="Calibri"/>
            </a:endParaRPr>
          </a:p>
          <a:p>
            <a:pPr marL="12700" marR="200">
              <a:lnSpc>
                <a:spcPct val="101725"/>
              </a:lnSpc>
              <a:spcBef>
                <a:spcPts val="862"/>
              </a:spcBef>
            </a:pPr>
            <a:r>
              <a:rPr sz="2400" spc="0" dirty="0" smtClean="0">
                <a:latin typeface="Calibri"/>
                <a:cs typeface="Calibri"/>
              </a:rPr>
              <a:t>1</a:t>
            </a:r>
            <a:endParaRPr sz="2400">
              <a:latin typeface="Calibri"/>
              <a:cs typeface="Calibri"/>
            </a:endParaRPr>
          </a:p>
          <a:p>
            <a:pPr marL="12700" marR="200">
              <a:lnSpc>
                <a:spcPct val="101725"/>
              </a:lnSpc>
              <a:spcBef>
                <a:spcPts val="989"/>
              </a:spcBef>
            </a:pPr>
            <a:r>
              <a:rPr sz="2400" spc="0" dirty="0" smtClean="0">
                <a:latin typeface="Calibri"/>
                <a:cs typeface="Calibri"/>
              </a:rPr>
              <a:t>2</a:t>
            </a:r>
            <a:endParaRPr sz="2400">
              <a:latin typeface="Calibri"/>
              <a:cs typeface="Calibri"/>
            </a:endParaRPr>
          </a:p>
          <a:p>
            <a:pPr marL="12700" marR="200">
              <a:lnSpc>
                <a:spcPct val="101725"/>
              </a:lnSpc>
              <a:spcBef>
                <a:spcPts val="989"/>
              </a:spcBef>
            </a:pPr>
            <a:r>
              <a:rPr sz="2400" spc="0" dirty="0" smtClean="0">
                <a:latin typeface="Calibri"/>
                <a:cs typeface="Calibri"/>
              </a:rPr>
              <a:t>3</a:t>
            </a:r>
            <a:endParaRPr sz="2400">
              <a:latin typeface="Calibri"/>
              <a:cs typeface="Calibri"/>
            </a:endParaRPr>
          </a:p>
          <a:p>
            <a:pPr marL="12700" marR="200">
              <a:lnSpc>
                <a:spcPct val="101725"/>
              </a:lnSpc>
              <a:spcBef>
                <a:spcPts val="990"/>
              </a:spcBef>
            </a:pPr>
            <a:r>
              <a:rPr sz="2400" spc="0" dirty="0" smtClean="0">
                <a:latin typeface="Calibri"/>
                <a:cs typeface="Calibri"/>
              </a:rPr>
              <a:t>4</a:t>
            </a:r>
            <a:endParaRPr sz="2400">
              <a:latin typeface="Calibri"/>
              <a:cs typeface="Calibri"/>
            </a:endParaRPr>
          </a:p>
          <a:p>
            <a:pPr marL="12700" marR="200">
              <a:lnSpc>
                <a:spcPct val="101725"/>
              </a:lnSpc>
              <a:spcBef>
                <a:spcPts val="989"/>
              </a:spcBef>
            </a:pPr>
            <a:r>
              <a:rPr sz="2400" spc="0" dirty="0" smtClean="0">
                <a:latin typeface="Calibri"/>
                <a:cs typeface="Calibri"/>
              </a:rPr>
              <a:t>5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989"/>
              </a:spcBef>
            </a:pPr>
            <a:r>
              <a:rPr sz="2400" spc="0" dirty="0" smtClean="0">
                <a:latin typeface="Calibri"/>
                <a:cs typeface="Calibri"/>
              </a:rPr>
              <a:t>6</a:t>
            </a:r>
            <a:endParaRPr sz="2400">
              <a:latin typeface="Calibri"/>
              <a:cs typeface="Calibri"/>
            </a:endParaRPr>
          </a:p>
          <a:p>
            <a:pPr marL="12700" marR="200">
              <a:lnSpc>
                <a:spcPct val="101725"/>
              </a:lnSpc>
              <a:spcBef>
                <a:spcPts val="992"/>
              </a:spcBef>
            </a:pPr>
            <a:r>
              <a:rPr sz="2400" spc="0" dirty="0" smtClean="0">
                <a:latin typeface="Calibri"/>
                <a:cs typeface="Calibri"/>
              </a:rPr>
              <a:t>7</a:t>
            </a:r>
            <a:endParaRPr sz="2400">
              <a:latin typeface="Calibri"/>
              <a:cs typeface="Calibri"/>
            </a:endParaRPr>
          </a:p>
          <a:p>
            <a:pPr marL="12700" marR="200">
              <a:lnSpc>
                <a:spcPct val="101725"/>
              </a:lnSpc>
              <a:spcBef>
                <a:spcPts val="989"/>
              </a:spcBef>
            </a:pPr>
            <a:r>
              <a:rPr sz="2400" spc="0" dirty="0" smtClean="0">
                <a:latin typeface="Calibri"/>
                <a:cs typeface="Calibri"/>
              </a:rPr>
              <a:t>8</a:t>
            </a:r>
            <a:endParaRPr sz="2400">
              <a:latin typeface="Calibri"/>
              <a:cs typeface="Calibri"/>
            </a:endParaRPr>
          </a:p>
          <a:p>
            <a:pPr marL="12700" marR="200">
              <a:lnSpc>
                <a:spcPct val="101725"/>
              </a:lnSpc>
              <a:spcBef>
                <a:spcPts val="989"/>
              </a:spcBef>
            </a:pPr>
            <a:r>
              <a:rPr sz="2400" spc="0" dirty="0" smtClean="0">
                <a:latin typeface="Calibri"/>
                <a:cs typeface="Calibri"/>
              </a:rPr>
              <a:t>9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1013948" y="6112764"/>
            <a:ext cx="778763" cy="4617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963">
              <a:lnSpc>
                <a:spcPct val="101725"/>
              </a:lnSpc>
              <a:spcBef>
                <a:spcPts val="330"/>
              </a:spcBef>
            </a:pPr>
            <a:r>
              <a:rPr sz="2400" spc="-4" dirty="0" smtClean="0">
                <a:latin typeface="Calibri"/>
                <a:cs typeface="Calibri"/>
              </a:rPr>
              <a:t>69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1792712" y="6112764"/>
            <a:ext cx="394716" cy="4617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5" name="object 35"/>
          <p:cNvSpPr txBox="1"/>
          <p:nvPr/>
        </p:nvSpPr>
        <p:spPr>
          <a:xfrm>
            <a:off x="9675876" y="6103620"/>
            <a:ext cx="635507" cy="4617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709">
              <a:lnSpc>
                <a:spcPct val="101725"/>
              </a:lnSpc>
              <a:spcBef>
                <a:spcPts val="325"/>
              </a:spcBef>
            </a:pPr>
            <a:r>
              <a:rPr sz="2400" spc="-4" dirty="0" smtClean="0">
                <a:latin typeface="Calibri"/>
                <a:cs typeface="Calibri"/>
              </a:rPr>
              <a:t>49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0311384" y="6103620"/>
            <a:ext cx="321564" cy="4617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3" name="object 33"/>
          <p:cNvSpPr txBox="1"/>
          <p:nvPr/>
        </p:nvSpPr>
        <p:spPr>
          <a:xfrm>
            <a:off x="7888224" y="6094476"/>
            <a:ext cx="778764" cy="4617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075">
              <a:lnSpc>
                <a:spcPct val="101725"/>
              </a:lnSpc>
              <a:spcBef>
                <a:spcPts val="330"/>
              </a:spcBef>
            </a:pPr>
            <a:r>
              <a:rPr sz="2400" spc="-4" dirty="0" smtClean="0">
                <a:latin typeface="Calibri"/>
                <a:cs typeface="Calibri"/>
              </a:rPr>
              <a:t>89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8666988" y="6094476"/>
            <a:ext cx="394716" cy="4617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900416" y="5007864"/>
            <a:ext cx="778764" cy="4617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709">
              <a:lnSpc>
                <a:spcPct val="101725"/>
              </a:lnSpc>
              <a:spcBef>
                <a:spcPts val="325"/>
              </a:spcBef>
            </a:pPr>
            <a:r>
              <a:rPr sz="2400" spc="-4" dirty="0" smtClean="0">
                <a:latin typeface="Calibri"/>
                <a:cs typeface="Calibri"/>
              </a:rPr>
              <a:t>27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679180" y="5007864"/>
            <a:ext cx="394715" cy="4617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9721596" y="4049267"/>
            <a:ext cx="778763" cy="4617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709">
              <a:lnSpc>
                <a:spcPct val="101725"/>
              </a:lnSpc>
              <a:spcBef>
                <a:spcPts val="330"/>
              </a:spcBef>
            </a:pPr>
            <a:r>
              <a:rPr sz="2400" spc="-4" dirty="0" smtClean="0">
                <a:latin typeface="Calibri"/>
                <a:cs typeface="Calibri"/>
              </a:rPr>
              <a:t>45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0500360" y="4049267"/>
            <a:ext cx="394716" cy="4617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7885176" y="4026408"/>
            <a:ext cx="778764" cy="4617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328">
              <a:lnSpc>
                <a:spcPct val="101725"/>
              </a:lnSpc>
              <a:spcBef>
                <a:spcPts val="330"/>
              </a:spcBef>
            </a:pPr>
            <a:r>
              <a:rPr sz="2400" spc="-4" dirty="0" smtClean="0">
                <a:latin typeface="Calibri"/>
                <a:cs typeface="Calibri"/>
              </a:rPr>
              <a:t>55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8663940" y="4026408"/>
            <a:ext cx="394716" cy="4617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6096000" y="1531747"/>
            <a:ext cx="1021460" cy="4977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6096000" y="2029460"/>
            <a:ext cx="1021460" cy="4977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6096000" y="2527173"/>
            <a:ext cx="1021460" cy="4975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6096000" y="3024759"/>
            <a:ext cx="1021460" cy="4977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6096000" y="3522472"/>
            <a:ext cx="1021460" cy="4977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6096000" y="4020185"/>
            <a:ext cx="1021460" cy="49758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6096000" y="4517771"/>
            <a:ext cx="1021460" cy="4977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6096000" y="5015483"/>
            <a:ext cx="1021460" cy="4977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6096000" y="5513197"/>
            <a:ext cx="1021460" cy="4976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6096000" y="6010833"/>
            <a:ext cx="1021460" cy="4976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03287" y="1513966"/>
            <a:ext cx="1747177" cy="10824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51487" marR="652490" algn="ctr">
              <a:lnSpc>
                <a:spcPct val="101725"/>
              </a:lnSpc>
              <a:spcBef>
                <a:spcPts val="330"/>
              </a:spcBef>
            </a:pPr>
            <a:r>
              <a:rPr sz="2000" b="1" spc="-39" dirty="0" smtClean="0">
                <a:latin typeface="Calibri"/>
                <a:cs typeface="Calibri"/>
              </a:rPr>
              <a:t>K</a:t>
            </a:r>
            <a:r>
              <a:rPr sz="2000" b="1" spc="-25" dirty="0" smtClean="0">
                <a:latin typeface="Calibri"/>
                <a:cs typeface="Calibri"/>
              </a:rPr>
              <a:t>e</a:t>
            </a:r>
            <a:r>
              <a:rPr sz="2000" b="1" spc="0" dirty="0" smtClean="0">
                <a:latin typeface="Calibri"/>
                <a:cs typeface="Calibri"/>
              </a:rPr>
              <a:t>y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450465" y="1513966"/>
            <a:ext cx="1747139" cy="10824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821">
              <a:lnSpc>
                <a:spcPct val="101725"/>
              </a:lnSpc>
              <a:spcBef>
                <a:spcPts val="330"/>
              </a:spcBef>
            </a:pPr>
            <a:r>
              <a:rPr sz="2000" b="1" spc="-4" dirty="0" smtClean="0">
                <a:latin typeface="Calibri"/>
                <a:cs typeface="Calibri"/>
              </a:rPr>
              <a:t>Ha</a:t>
            </a:r>
            <a:r>
              <a:rPr sz="2000" b="1" spc="0" dirty="0" smtClean="0">
                <a:latin typeface="Calibri"/>
                <a:cs typeface="Calibri"/>
              </a:rPr>
              <a:t>sh function</a:t>
            </a:r>
            <a:endParaRPr sz="2000">
              <a:latin typeface="Calibri"/>
              <a:cs typeface="Calibri"/>
            </a:endParaRPr>
          </a:p>
          <a:p>
            <a:pPr marL="148209">
              <a:lnSpc>
                <a:spcPts val="2405"/>
              </a:lnSpc>
              <a:spcBef>
                <a:spcPts val="120"/>
              </a:spcBef>
            </a:pPr>
            <a:r>
              <a:rPr sz="3000" b="1" spc="0" baseline="1365" dirty="0" smtClean="0">
                <a:latin typeface="Calibri"/>
                <a:cs typeface="Calibri"/>
              </a:rPr>
              <a:t>h(k) = k</a:t>
            </a:r>
            <a:r>
              <a:rPr sz="3000" b="1" spc="-4" baseline="1365" dirty="0" smtClean="0">
                <a:latin typeface="Calibri"/>
                <a:cs typeface="Calibri"/>
              </a:rPr>
              <a:t> </a:t>
            </a:r>
            <a:r>
              <a:rPr sz="3000" b="1" spc="0" baseline="1365" dirty="0" smtClean="0">
                <a:latin typeface="Calibri"/>
                <a:cs typeface="Calibri"/>
              </a:rPr>
              <a:t>%</a:t>
            </a:r>
            <a:r>
              <a:rPr sz="3000" b="1" spc="4" baseline="1365" dirty="0" smtClean="0">
                <a:latin typeface="Calibri"/>
                <a:cs typeface="Calibri"/>
              </a:rPr>
              <a:t> </a:t>
            </a:r>
            <a:r>
              <a:rPr sz="3000" b="1" spc="0" baseline="1365" dirty="0" smtClean="0"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03287" y="2596388"/>
            <a:ext cx="1747177" cy="6490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54634" marR="654331" algn="ctr">
              <a:lnSpc>
                <a:spcPct val="101725"/>
              </a:lnSpc>
              <a:spcBef>
                <a:spcPts val="310"/>
              </a:spcBef>
            </a:pPr>
            <a:r>
              <a:rPr sz="2800" spc="0" dirty="0" smtClean="0">
                <a:latin typeface="Calibri"/>
                <a:cs typeface="Calibri"/>
              </a:rPr>
              <a:t>89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450465" y="2596388"/>
            <a:ext cx="1747139" cy="6490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703287" y="3245485"/>
            <a:ext cx="1747177" cy="6489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54634" marR="654331" algn="ctr">
              <a:lnSpc>
                <a:spcPct val="101725"/>
              </a:lnSpc>
              <a:spcBef>
                <a:spcPts val="315"/>
              </a:spcBef>
            </a:pPr>
            <a:r>
              <a:rPr sz="2800" spc="0" dirty="0" smtClean="0">
                <a:latin typeface="Calibri"/>
                <a:cs typeface="Calibri"/>
              </a:rPr>
              <a:t>27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50465" y="3245485"/>
            <a:ext cx="1747139" cy="6489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703287" y="3894454"/>
            <a:ext cx="1747177" cy="6490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54634" marR="654331" algn="ctr">
              <a:lnSpc>
                <a:spcPct val="101725"/>
              </a:lnSpc>
              <a:spcBef>
                <a:spcPts val="315"/>
              </a:spcBef>
            </a:pPr>
            <a:r>
              <a:rPr sz="2800" spc="0" dirty="0" smtClean="0">
                <a:latin typeface="Calibri"/>
                <a:cs typeface="Calibri"/>
              </a:rPr>
              <a:t>49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50465" y="3894454"/>
            <a:ext cx="1747139" cy="6490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03287" y="4543552"/>
            <a:ext cx="1747177" cy="6490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54634" marR="654331" algn="ctr">
              <a:lnSpc>
                <a:spcPct val="101725"/>
              </a:lnSpc>
              <a:spcBef>
                <a:spcPts val="315"/>
              </a:spcBef>
            </a:pPr>
            <a:r>
              <a:rPr sz="2800" spc="0" dirty="0" smtClean="0">
                <a:latin typeface="Calibri"/>
                <a:cs typeface="Calibri"/>
              </a:rPr>
              <a:t>55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50465" y="4543552"/>
            <a:ext cx="1747139" cy="6490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703287" y="5192649"/>
            <a:ext cx="1747177" cy="6490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54634" marR="654331" algn="ctr">
              <a:lnSpc>
                <a:spcPct val="101725"/>
              </a:lnSpc>
              <a:spcBef>
                <a:spcPts val="315"/>
              </a:spcBef>
            </a:pPr>
            <a:r>
              <a:rPr sz="2800" spc="0" dirty="0" smtClean="0">
                <a:latin typeface="Calibri"/>
                <a:cs typeface="Calibri"/>
              </a:rPr>
              <a:t>69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450465" y="5192649"/>
            <a:ext cx="1747139" cy="6490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03287" y="5841682"/>
            <a:ext cx="1747177" cy="6490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54634" marR="654331" algn="ctr">
              <a:lnSpc>
                <a:spcPct val="101725"/>
              </a:lnSpc>
              <a:spcBef>
                <a:spcPts val="320"/>
              </a:spcBef>
            </a:pPr>
            <a:r>
              <a:rPr sz="2800" spc="0" dirty="0" smtClean="0">
                <a:latin typeface="Calibri"/>
                <a:cs typeface="Calibri"/>
              </a:rPr>
              <a:t>45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450465" y="5841682"/>
            <a:ext cx="1747139" cy="6490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1129284" y="1473708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16940" y="739100"/>
            <a:ext cx="5645875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-144" baseline="3345" dirty="0" smtClean="0">
                <a:solidFill>
                  <a:srgbClr val="00AF50"/>
                </a:solidFill>
                <a:latin typeface="Bell MT"/>
                <a:cs typeface="Bell MT"/>
              </a:rPr>
              <a:t>T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opics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to </a:t>
            </a:r>
            <a:r>
              <a:rPr sz="6600" b="1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 discussed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40" y="1676339"/>
            <a:ext cx="6285229" cy="43369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82421">
              <a:lnSpc>
                <a:spcPts val="4520"/>
              </a:lnSpc>
              <a:spcBef>
                <a:spcPts val="226"/>
              </a:spcBef>
            </a:pPr>
            <a:r>
              <a:rPr sz="6150" baseline="2828" dirty="0" smtClean="0">
                <a:latin typeface="Arial"/>
                <a:cs typeface="Arial"/>
              </a:rPr>
              <a:t>•</a:t>
            </a:r>
            <a:r>
              <a:rPr sz="6150" spc="-769" baseline="2828" dirty="0" smtClean="0">
                <a:latin typeface="Arial"/>
                <a:cs typeface="Arial"/>
              </a:rPr>
              <a:t> </a:t>
            </a:r>
            <a:r>
              <a:rPr sz="6150" spc="0" baseline="2924" dirty="0" smtClean="0">
                <a:latin typeface="Bell MT"/>
                <a:cs typeface="Bell MT"/>
              </a:rPr>
              <a:t>HASH</a:t>
            </a:r>
            <a:r>
              <a:rPr sz="6150" spc="-9" baseline="2924" dirty="0" smtClean="0">
                <a:latin typeface="Bell MT"/>
                <a:cs typeface="Bell MT"/>
              </a:rPr>
              <a:t>I</a:t>
            </a:r>
            <a:r>
              <a:rPr sz="6150" spc="0" baseline="2924" dirty="0" smtClean="0">
                <a:latin typeface="Bell MT"/>
                <a:cs typeface="Bell MT"/>
              </a:rPr>
              <a:t>NG</a:t>
            </a:r>
            <a:endParaRPr sz="4100">
              <a:latin typeface="Bell MT"/>
              <a:cs typeface="Bell MT"/>
            </a:endParaRPr>
          </a:p>
          <a:p>
            <a:pPr marL="12700" marR="82421">
              <a:lnSpc>
                <a:spcPts val="4935"/>
              </a:lnSpc>
              <a:spcBef>
                <a:spcPts val="20"/>
              </a:spcBef>
            </a:pPr>
            <a:r>
              <a:rPr sz="6150" baseline="1414" dirty="0" smtClean="0">
                <a:latin typeface="Arial"/>
                <a:cs typeface="Arial"/>
              </a:rPr>
              <a:t>•</a:t>
            </a:r>
            <a:r>
              <a:rPr sz="6150" spc="-769" baseline="1414" dirty="0" smtClean="0">
                <a:latin typeface="Arial"/>
                <a:cs typeface="Arial"/>
              </a:rPr>
              <a:t> </a:t>
            </a:r>
            <a:r>
              <a:rPr sz="6150" spc="0" baseline="1462" dirty="0" smtClean="0">
                <a:latin typeface="Bell MT"/>
                <a:cs typeface="Bell MT"/>
              </a:rPr>
              <a:t>HASH FUNCTION</a:t>
            </a:r>
            <a:endParaRPr sz="4100">
              <a:latin typeface="Bell MT"/>
              <a:cs typeface="Bell MT"/>
            </a:endParaRPr>
          </a:p>
          <a:p>
            <a:pPr marL="12700" marR="82421">
              <a:lnSpc>
                <a:spcPct val="95825"/>
              </a:lnSpc>
            </a:pPr>
            <a:r>
              <a:rPr sz="4100" dirty="0" smtClean="0">
                <a:latin typeface="Arial"/>
                <a:cs typeface="Arial"/>
              </a:rPr>
              <a:t>•</a:t>
            </a:r>
            <a:r>
              <a:rPr sz="4100" spc="-769" dirty="0" smtClean="0">
                <a:latin typeface="Arial"/>
                <a:cs typeface="Arial"/>
              </a:rPr>
              <a:t> </a:t>
            </a:r>
            <a:r>
              <a:rPr sz="4100" spc="0" dirty="0" smtClean="0">
                <a:latin typeface="Bell MT"/>
                <a:cs typeface="Bell MT"/>
              </a:rPr>
              <a:t>COLL</a:t>
            </a:r>
            <a:r>
              <a:rPr sz="4100" spc="-9" dirty="0" smtClean="0">
                <a:latin typeface="Bell MT"/>
                <a:cs typeface="Bell MT"/>
              </a:rPr>
              <a:t>I</a:t>
            </a:r>
            <a:r>
              <a:rPr sz="4100" spc="0" dirty="0" smtClean="0">
                <a:latin typeface="Bell MT"/>
                <a:cs typeface="Bell MT"/>
              </a:rPr>
              <a:t>SION</a:t>
            </a:r>
            <a:endParaRPr sz="4100">
              <a:latin typeface="Bell MT"/>
              <a:cs typeface="Bell MT"/>
            </a:endParaRPr>
          </a:p>
          <a:p>
            <a:pPr marL="12700" marR="82421">
              <a:lnSpc>
                <a:spcPts val="4930"/>
              </a:lnSpc>
              <a:spcBef>
                <a:spcPts val="246"/>
              </a:spcBef>
            </a:pPr>
            <a:r>
              <a:rPr sz="6150" baseline="1414" dirty="0" smtClean="0">
                <a:latin typeface="Arial"/>
                <a:cs typeface="Arial"/>
              </a:rPr>
              <a:t>•</a:t>
            </a:r>
            <a:r>
              <a:rPr sz="6150" spc="-769" baseline="1414" dirty="0" smtClean="0">
                <a:latin typeface="Arial"/>
                <a:cs typeface="Arial"/>
              </a:rPr>
              <a:t> </a:t>
            </a:r>
            <a:r>
              <a:rPr sz="6150" spc="0" baseline="1462" dirty="0" smtClean="0">
                <a:latin typeface="Bell MT"/>
                <a:cs typeface="Bell MT"/>
              </a:rPr>
              <a:t>COL</a:t>
            </a:r>
            <a:r>
              <a:rPr sz="6150" spc="-14" baseline="1462" dirty="0" smtClean="0">
                <a:latin typeface="Bell MT"/>
                <a:cs typeface="Bell MT"/>
              </a:rPr>
              <a:t>L</a:t>
            </a:r>
            <a:r>
              <a:rPr sz="6150" spc="0" baseline="1462" dirty="0" smtClean="0">
                <a:latin typeface="Bell MT"/>
                <a:cs typeface="Bell MT"/>
              </a:rPr>
              <a:t>ISI</a:t>
            </a:r>
            <a:r>
              <a:rPr sz="6150" spc="-14" baseline="1462" dirty="0" smtClean="0">
                <a:latin typeface="Bell MT"/>
                <a:cs typeface="Bell MT"/>
              </a:rPr>
              <a:t>O</a:t>
            </a:r>
            <a:r>
              <a:rPr sz="6150" spc="0" baseline="1462" dirty="0" smtClean="0">
                <a:latin typeface="Bell MT"/>
                <a:cs typeface="Bell MT"/>
              </a:rPr>
              <a:t>N HANDLING</a:t>
            </a:r>
            <a:endParaRPr sz="4100">
              <a:latin typeface="Bell MT"/>
              <a:cs typeface="Bell MT"/>
            </a:endParaRPr>
          </a:p>
          <a:p>
            <a:pPr marL="12700" marR="82421">
              <a:lnSpc>
                <a:spcPts val="4935"/>
              </a:lnSpc>
              <a:spcBef>
                <a:spcPts val="0"/>
              </a:spcBef>
            </a:pPr>
            <a:r>
              <a:rPr sz="6150" baseline="1414" dirty="0" smtClean="0">
                <a:latin typeface="Arial"/>
                <a:cs typeface="Arial"/>
              </a:rPr>
              <a:t>•</a:t>
            </a:r>
            <a:r>
              <a:rPr sz="6150" spc="-769" baseline="1414" dirty="0" smtClean="0">
                <a:latin typeface="Arial"/>
                <a:cs typeface="Arial"/>
              </a:rPr>
              <a:t> </a:t>
            </a:r>
            <a:r>
              <a:rPr sz="6150" spc="0" baseline="1462" dirty="0" smtClean="0">
                <a:latin typeface="Bell MT"/>
                <a:cs typeface="Bell MT"/>
              </a:rPr>
              <a:t>REHASHING</a:t>
            </a:r>
            <a:endParaRPr sz="4100">
              <a:latin typeface="Bell MT"/>
              <a:cs typeface="Bell MT"/>
            </a:endParaRPr>
          </a:p>
          <a:p>
            <a:pPr marL="12700">
              <a:lnSpc>
                <a:spcPct val="95825"/>
              </a:lnSpc>
            </a:pPr>
            <a:r>
              <a:rPr sz="4100" dirty="0" smtClean="0">
                <a:latin typeface="Arial"/>
                <a:cs typeface="Arial"/>
              </a:rPr>
              <a:t>•</a:t>
            </a:r>
            <a:r>
              <a:rPr sz="4100" spc="-769" dirty="0" smtClean="0">
                <a:latin typeface="Arial"/>
                <a:cs typeface="Arial"/>
              </a:rPr>
              <a:t> </a:t>
            </a:r>
            <a:r>
              <a:rPr sz="4100" spc="0" dirty="0" smtClean="0">
                <a:latin typeface="Bell MT"/>
                <a:cs typeface="Bell MT"/>
              </a:rPr>
              <a:t>EXT</a:t>
            </a:r>
            <a:r>
              <a:rPr sz="4100" spc="-14" dirty="0" smtClean="0">
                <a:latin typeface="Bell MT"/>
                <a:cs typeface="Bell MT"/>
              </a:rPr>
              <a:t>E</a:t>
            </a:r>
            <a:r>
              <a:rPr sz="4100" spc="0" dirty="0" smtClean="0">
                <a:latin typeface="Bell MT"/>
                <a:cs typeface="Bell MT"/>
              </a:rPr>
              <a:t>NDIBLE</a:t>
            </a:r>
            <a:r>
              <a:rPr sz="4100" spc="-14" dirty="0" smtClean="0">
                <a:latin typeface="Bell MT"/>
                <a:cs typeface="Bell MT"/>
              </a:rPr>
              <a:t> </a:t>
            </a:r>
            <a:r>
              <a:rPr sz="4100" spc="0" dirty="0" smtClean="0">
                <a:latin typeface="Bell MT"/>
                <a:cs typeface="Bell MT"/>
              </a:rPr>
              <a:t>H</a:t>
            </a:r>
            <a:r>
              <a:rPr sz="4100" spc="-9" dirty="0" smtClean="0">
                <a:latin typeface="Bell MT"/>
                <a:cs typeface="Bell MT"/>
              </a:rPr>
              <a:t>A</a:t>
            </a:r>
            <a:r>
              <a:rPr sz="4100" spc="0" dirty="0" smtClean="0">
                <a:latin typeface="Bell MT"/>
                <a:cs typeface="Bell MT"/>
              </a:rPr>
              <a:t>SHING</a:t>
            </a:r>
            <a:endParaRPr sz="4100">
              <a:latin typeface="Bell MT"/>
              <a:cs typeface="Bell MT"/>
            </a:endParaRPr>
          </a:p>
          <a:p>
            <a:pPr marL="12700" marR="82421">
              <a:lnSpc>
                <a:spcPts val="4935"/>
              </a:lnSpc>
              <a:spcBef>
                <a:spcPts val="246"/>
              </a:spcBef>
            </a:pPr>
            <a:r>
              <a:rPr sz="6150" baseline="1414" dirty="0" smtClean="0">
                <a:latin typeface="Arial"/>
                <a:cs typeface="Arial"/>
              </a:rPr>
              <a:t>•</a:t>
            </a:r>
            <a:r>
              <a:rPr sz="6150" spc="-769" baseline="1414" dirty="0" smtClean="0">
                <a:latin typeface="Arial"/>
                <a:cs typeface="Arial"/>
              </a:rPr>
              <a:t> </a:t>
            </a:r>
            <a:r>
              <a:rPr sz="6150" spc="0" baseline="1462" dirty="0" smtClean="0">
                <a:latin typeface="Bell MT"/>
                <a:cs typeface="Bell MT"/>
              </a:rPr>
              <a:t>APP</a:t>
            </a:r>
            <a:r>
              <a:rPr sz="6150" spc="-9" baseline="1462" dirty="0" smtClean="0">
                <a:latin typeface="Bell MT"/>
                <a:cs typeface="Bell MT"/>
              </a:rPr>
              <a:t>L</a:t>
            </a:r>
            <a:r>
              <a:rPr sz="6150" spc="0" baseline="1462" dirty="0" smtClean="0">
                <a:latin typeface="Bell MT"/>
                <a:cs typeface="Bell MT"/>
              </a:rPr>
              <a:t>IC</a:t>
            </a:r>
            <a:r>
              <a:rPr sz="6150" spc="-329" baseline="1462" dirty="0" smtClean="0">
                <a:latin typeface="Bell MT"/>
                <a:cs typeface="Bell MT"/>
              </a:rPr>
              <a:t>A</a:t>
            </a:r>
            <a:r>
              <a:rPr sz="6150" spc="0" baseline="1462" dirty="0" smtClean="0">
                <a:latin typeface="Bell MT"/>
                <a:cs typeface="Bell MT"/>
              </a:rPr>
              <a:t>TIONS</a:t>
            </a:r>
            <a:endParaRPr sz="41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129284" y="1334008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 txBox="1"/>
          <p:nvPr/>
        </p:nvSpPr>
        <p:spPr>
          <a:xfrm>
            <a:off x="8525621" y="1765073"/>
            <a:ext cx="3520004" cy="45916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750"/>
              </a:lnSpc>
              <a:spcBef>
                <a:spcPts val="18"/>
              </a:spcBef>
            </a:pPr>
            <a:endParaRPr sz="750"/>
          </a:p>
          <a:p>
            <a:pPr>
              <a:lnSpc>
                <a:spcPct val="92651"/>
              </a:lnSpc>
              <a:spcBef>
                <a:spcPts val="24000"/>
              </a:spcBef>
            </a:pPr>
            <a:r>
              <a:rPr sz="2800" spc="-59" dirty="0" smtClean="0">
                <a:latin typeface="Bell MT"/>
                <a:cs typeface="Bell MT"/>
              </a:rPr>
              <a:t>a</a:t>
            </a:r>
            <a:r>
              <a:rPr sz="2800" spc="-54" dirty="0" smtClean="0">
                <a:latin typeface="Bell MT"/>
                <a:cs typeface="Bell MT"/>
              </a:rPr>
              <a:t>v</a:t>
            </a:r>
            <a:r>
              <a:rPr sz="2800" spc="0" dirty="0" smtClean="0">
                <a:latin typeface="Bell MT"/>
                <a:cs typeface="Bell MT"/>
              </a:rPr>
              <a:t>e</a:t>
            </a:r>
            <a:r>
              <a:rPr sz="2800" spc="34" dirty="0" smtClean="0">
                <a:latin typeface="Bell MT"/>
                <a:cs typeface="Bell MT"/>
              </a:rPr>
              <a:t>r</a:t>
            </a:r>
            <a:r>
              <a:rPr sz="2800" spc="0" dirty="0" smtClean="0">
                <a:latin typeface="Bell MT"/>
                <a:cs typeface="Bell MT"/>
              </a:rPr>
              <a:t>se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957072" y="1100327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610599" y="1765073"/>
            <a:ext cx="3435026" cy="45916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916940" y="374206"/>
            <a:ext cx="7773695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S</a:t>
            </a:r>
            <a:r>
              <a:rPr sz="6600" b="1" spc="-5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pa</a:t>
            </a:r>
            <a:r>
              <a:rPr sz="6600" b="1" spc="-50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-54" baseline="3345" dirty="0" smtClean="0">
                <a:solidFill>
                  <a:srgbClr val="00AF50"/>
                </a:solidFill>
                <a:latin typeface="Bell MT"/>
                <a:cs typeface="Bell MT"/>
              </a:rPr>
              <a:t>a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te</a:t>
            </a:r>
            <a:r>
              <a:rPr sz="6600" b="1" spc="19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Ch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a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ining</a:t>
            </a:r>
            <a:r>
              <a:rPr sz="6600" b="1" spc="-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- Ope</a:t>
            </a:r>
            <a:r>
              <a:rPr sz="6600" b="1" spc="-54" baseline="3345" dirty="0" smtClean="0">
                <a:solidFill>
                  <a:srgbClr val="00AF50"/>
                </a:solidFill>
                <a:latin typeface="Bell MT"/>
                <a:cs typeface="Bell MT"/>
              </a:rPr>
              <a:t>ra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tions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6504" y="1359199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FF0000"/>
                </a:solidFill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5104" y="1378238"/>
            <a:ext cx="104424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solidFill>
                  <a:srgbClr val="FF0000"/>
                </a:solidFill>
                <a:latin typeface="Bell MT"/>
                <a:cs typeface="Bell MT"/>
              </a:rPr>
              <a:t>Search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51152" y="1378238"/>
            <a:ext cx="4605308" cy="8911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- ha</a:t>
            </a:r>
            <a:r>
              <a:rPr sz="4200" spc="-4" baseline="3212" dirty="0" smtClean="0">
                <a:latin typeface="Bell MT"/>
                <a:cs typeface="Bell MT"/>
              </a:rPr>
              <a:t>s</a:t>
            </a:r>
            <a:r>
              <a:rPr sz="4200" spc="0" baseline="3212" dirty="0" smtClean="0">
                <a:latin typeface="Bell MT"/>
                <a:cs typeface="Bell MT"/>
              </a:rPr>
              <a:t>h</a:t>
            </a:r>
            <a:r>
              <a:rPr sz="4200" spc="2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fu</a:t>
            </a:r>
            <a:r>
              <a:rPr sz="4200" spc="4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ction</a:t>
            </a:r>
            <a:r>
              <a:rPr sz="4200" spc="-10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h</a:t>
            </a:r>
            <a:r>
              <a:rPr sz="4200" spc="-9" baseline="3212" dirty="0" smtClean="0">
                <a:latin typeface="Bell MT"/>
                <a:cs typeface="Bell MT"/>
              </a:rPr>
              <a:t>(</a:t>
            </a:r>
            <a:r>
              <a:rPr sz="4200" spc="0" baseline="3212" dirty="0" smtClean="0">
                <a:latin typeface="Bell MT"/>
                <a:cs typeface="Bell MT"/>
              </a:rPr>
              <a:t>k)</a:t>
            </a:r>
            <a:r>
              <a:rPr sz="4200" spc="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det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5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mi</a:t>
            </a:r>
            <a:r>
              <a:rPr sz="4200" spc="4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es</a:t>
            </a:r>
            <a:endParaRPr sz="2800">
              <a:latin typeface="Bell MT"/>
              <a:cs typeface="Bell MT"/>
            </a:endParaRPr>
          </a:p>
          <a:p>
            <a:pPr marL="59943" marR="53263">
              <a:lnSpc>
                <a:spcPct val="92651"/>
              </a:lnSpc>
              <a:spcBef>
                <a:spcPts val="758"/>
              </a:spcBef>
            </a:pPr>
            <a:r>
              <a:rPr sz="2800" spc="0" dirty="0" smtClean="0">
                <a:latin typeface="Bell MT"/>
                <a:cs typeface="Bell MT"/>
              </a:rPr>
              <a:t>- search t</a:t>
            </a:r>
            <a:r>
              <a:rPr sz="2800" spc="-9" dirty="0" smtClean="0">
                <a:latin typeface="Bell MT"/>
                <a:cs typeface="Bell MT"/>
              </a:rPr>
              <a:t>h</a:t>
            </a:r>
            <a:r>
              <a:rPr sz="2800" spc="0" dirty="0" smtClean="0">
                <a:latin typeface="Bell MT"/>
                <a:cs typeface="Bell MT"/>
              </a:rPr>
              <a:t>e</a:t>
            </a:r>
            <a:r>
              <a:rPr sz="2800" spc="1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appropri</a:t>
            </a:r>
            <a:r>
              <a:rPr sz="2800" spc="-64" dirty="0" smtClean="0">
                <a:latin typeface="Bell MT"/>
                <a:cs typeface="Bell MT"/>
              </a:rPr>
              <a:t>a</a:t>
            </a:r>
            <a:r>
              <a:rPr sz="2800" spc="0" dirty="0" smtClean="0">
                <a:latin typeface="Bell MT"/>
                <a:cs typeface="Bell MT"/>
              </a:rPr>
              <a:t>te</a:t>
            </a:r>
            <a:r>
              <a:rPr sz="2800" spc="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l</a:t>
            </a:r>
            <a:r>
              <a:rPr sz="2800" spc="4" dirty="0" smtClean="0">
                <a:latin typeface="Bell MT"/>
                <a:cs typeface="Bell MT"/>
              </a:rPr>
              <a:t>i</a:t>
            </a:r>
            <a:r>
              <a:rPr sz="2800" spc="0" dirty="0" smtClean="0">
                <a:latin typeface="Bell MT"/>
                <a:cs typeface="Bell MT"/>
              </a:rPr>
              <a:t>st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467549" y="1378238"/>
            <a:ext cx="187454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w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ich</a:t>
            </a:r>
            <a:r>
              <a:rPr sz="4200" spc="-1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st</a:t>
            </a:r>
            <a:r>
              <a:rPr sz="4200" spc="-1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to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353087" y="1378238"/>
            <a:ext cx="125268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29" baseline="3212" dirty="0" smtClean="0">
                <a:latin typeface="Bell MT"/>
                <a:cs typeface="Bell MT"/>
              </a:rPr>
              <a:t>r</a:t>
            </a:r>
            <a:r>
              <a:rPr sz="4200" spc="-59" baseline="3212" dirty="0" smtClean="0">
                <a:latin typeface="Bell MT"/>
                <a:cs typeface="Bell MT"/>
              </a:rPr>
              <a:t>a</a:t>
            </a:r>
            <a:r>
              <a:rPr sz="4200" spc="-54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3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se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6504" y="2892597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FF0000"/>
                </a:solidFill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05104" y="2911636"/>
            <a:ext cx="960978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solidFill>
                  <a:srgbClr val="FF0000"/>
                </a:solidFill>
                <a:latin typeface="Bell MT"/>
                <a:cs typeface="Bell MT"/>
              </a:rPr>
              <a:t>Inse</a:t>
            </a:r>
            <a:r>
              <a:rPr sz="4200" spc="44" baseline="3212" dirty="0" smtClean="0">
                <a:solidFill>
                  <a:srgbClr val="FF0000"/>
                </a:solidFill>
                <a:latin typeface="Bell MT"/>
                <a:cs typeface="Bell MT"/>
              </a:rPr>
              <a:t>r</a:t>
            </a:r>
            <a:r>
              <a:rPr sz="4200" spc="0" baseline="3212" dirty="0" smtClean="0">
                <a:solidFill>
                  <a:srgbClr val="FF0000"/>
                </a:solidFill>
                <a:latin typeface="Bell MT"/>
                <a:cs typeface="Bell MT"/>
              </a:rPr>
              <a:t>t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678939" y="2949692"/>
            <a:ext cx="476915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- hash fu</a:t>
            </a:r>
            <a:r>
              <a:rPr sz="3600" spc="-9" baseline="3747" dirty="0" smtClean="0">
                <a:latin typeface="Bell MT"/>
                <a:cs typeface="Bell MT"/>
              </a:rPr>
              <a:t>n</a:t>
            </a:r>
            <a:r>
              <a:rPr sz="3600" spc="0" baseline="3747" dirty="0" smtClean="0">
                <a:latin typeface="Bell MT"/>
                <a:cs typeface="Bell MT"/>
              </a:rPr>
              <a:t>ction h</a:t>
            </a:r>
            <a:r>
              <a:rPr sz="3600" spc="-9" baseline="3747" dirty="0" smtClean="0">
                <a:latin typeface="Bell MT"/>
                <a:cs typeface="Bell MT"/>
              </a:rPr>
              <a:t>(</a:t>
            </a:r>
            <a:r>
              <a:rPr sz="3600" spc="0" baseline="3747" dirty="0" smtClean="0">
                <a:latin typeface="Bell MT"/>
                <a:cs typeface="Bell MT"/>
              </a:rPr>
              <a:t>k) det</a:t>
            </a:r>
            <a:r>
              <a:rPr sz="3600" spc="-9" baseline="3747" dirty="0" smtClean="0">
                <a:latin typeface="Bell MT"/>
                <a:cs typeface="Bell MT"/>
              </a:rPr>
              <a:t>e</a:t>
            </a:r>
            <a:r>
              <a:rPr sz="3600" spc="44" baseline="3747" dirty="0" smtClean="0">
                <a:latin typeface="Bell MT"/>
                <a:cs typeface="Bell MT"/>
              </a:rPr>
              <a:t>r</a:t>
            </a:r>
            <a:r>
              <a:rPr sz="3600" spc="0" baseline="3747" dirty="0" smtClean="0">
                <a:latin typeface="Bell MT"/>
                <a:cs typeface="Bell MT"/>
              </a:rPr>
              <a:t>min</a:t>
            </a:r>
            <a:r>
              <a:rPr sz="3600" spc="-9" baseline="3747" dirty="0" smtClean="0">
                <a:latin typeface="Bell MT"/>
                <a:cs typeface="Bell MT"/>
              </a:rPr>
              <a:t>e</a:t>
            </a:r>
            <a:r>
              <a:rPr sz="3600" spc="0" baseline="3747" dirty="0" smtClean="0">
                <a:latin typeface="Bell MT"/>
                <a:cs typeface="Bell MT"/>
              </a:rPr>
              <a:t>s</a:t>
            </a:r>
            <a:r>
              <a:rPr sz="3600" spc="19" baseline="3747" dirty="0" smtClean="0">
                <a:latin typeface="Bell MT"/>
                <a:cs typeface="Bell MT"/>
              </a:rPr>
              <a:t> </a:t>
            </a:r>
            <a:r>
              <a:rPr sz="3600" spc="0" baseline="3747" dirty="0" smtClean="0">
                <a:latin typeface="Bell MT"/>
                <a:cs typeface="Bell MT"/>
              </a:rPr>
              <a:t>which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453632" y="2949692"/>
            <a:ext cx="158833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list to ins</a:t>
            </a:r>
            <a:r>
              <a:rPr sz="3600" spc="-9" baseline="3747" dirty="0" smtClean="0">
                <a:latin typeface="Bell MT"/>
                <a:cs typeface="Bell MT"/>
              </a:rPr>
              <a:t>e</a:t>
            </a:r>
            <a:r>
              <a:rPr sz="3600" spc="29" baseline="3747" dirty="0" smtClean="0">
                <a:latin typeface="Bell MT"/>
                <a:cs typeface="Bell MT"/>
              </a:rPr>
              <a:t>r</a:t>
            </a:r>
            <a:r>
              <a:rPr sz="3600" spc="0" baseline="3747" dirty="0" smtClean="0">
                <a:latin typeface="Bell MT"/>
                <a:cs typeface="Bell MT"/>
              </a:rPr>
              <a:t>t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771904" y="3356600"/>
            <a:ext cx="17589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-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53260" y="3356600"/>
            <a:ext cx="4499175" cy="7222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2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c</a:t>
            </a:r>
            <a:r>
              <a:rPr sz="3600" spc="-4" baseline="3747" dirty="0" smtClean="0">
                <a:latin typeface="Bell MT"/>
                <a:cs typeface="Bell MT"/>
              </a:rPr>
              <a:t>h</a:t>
            </a:r>
            <a:r>
              <a:rPr sz="3600" spc="0" baseline="3747" dirty="0" smtClean="0">
                <a:latin typeface="Bell MT"/>
                <a:cs typeface="Bell MT"/>
              </a:rPr>
              <a:t>e</a:t>
            </a:r>
            <a:r>
              <a:rPr sz="3600" spc="-9" baseline="3747" dirty="0" smtClean="0">
                <a:latin typeface="Bell MT"/>
                <a:cs typeface="Bell MT"/>
              </a:rPr>
              <a:t>c</a:t>
            </a:r>
            <a:r>
              <a:rPr sz="3600" spc="0" baseline="3747" dirty="0" smtClean="0">
                <a:latin typeface="Bell MT"/>
                <a:cs typeface="Bell MT"/>
              </a:rPr>
              <a:t>k</a:t>
            </a:r>
            <a:r>
              <a:rPr sz="3600" spc="9" baseline="3747" dirty="0" smtClean="0">
                <a:latin typeface="Bell MT"/>
                <a:cs typeface="Bell MT"/>
              </a:rPr>
              <a:t> </a:t>
            </a:r>
            <a:r>
              <a:rPr sz="3600" spc="0" baseline="3747" dirty="0" smtClean="0">
                <a:latin typeface="Bell MT"/>
                <a:cs typeface="Bell MT"/>
              </a:rPr>
              <a:t>the </a:t>
            </a:r>
            <a:r>
              <a:rPr sz="3600" spc="-9" baseline="3747" dirty="0" smtClean="0">
                <a:latin typeface="Bell MT"/>
                <a:cs typeface="Bell MT"/>
              </a:rPr>
              <a:t>l</a:t>
            </a:r>
            <a:r>
              <a:rPr sz="3600" spc="0" baseline="3747" dirty="0" smtClean="0">
                <a:latin typeface="Bell MT"/>
                <a:cs typeface="Bell MT"/>
              </a:rPr>
              <a:t>ist</a:t>
            </a:r>
            <a:endParaRPr sz="2400">
              <a:latin typeface="Bell MT"/>
              <a:cs typeface="Bell MT"/>
            </a:endParaRPr>
          </a:p>
          <a:p>
            <a:pPr marL="136144">
              <a:lnSpc>
                <a:spcPct val="92651"/>
              </a:lnSpc>
              <a:spcBef>
                <a:spcPts val="287"/>
              </a:spcBef>
            </a:pPr>
            <a:r>
              <a:rPr sz="2400" spc="0" dirty="0" smtClean="0">
                <a:latin typeface="Bell MT"/>
                <a:cs typeface="Bell MT"/>
              </a:rPr>
              <a:t>- n</a:t>
            </a:r>
            <a:r>
              <a:rPr sz="2400" spc="-29" dirty="0" smtClean="0">
                <a:latin typeface="Bell MT"/>
                <a:cs typeface="Bell MT"/>
              </a:rPr>
              <a:t>e</a:t>
            </a:r>
            <a:r>
              <a:rPr sz="2400" spc="0" dirty="0" smtClean="0">
                <a:latin typeface="Bell MT"/>
                <a:cs typeface="Bell MT"/>
              </a:rPr>
              <a:t>w el</a:t>
            </a:r>
            <a:r>
              <a:rPr sz="2400" spc="-9" dirty="0" smtClean="0">
                <a:latin typeface="Bell MT"/>
                <a:cs typeface="Bell MT"/>
              </a:rPr>
              <a:t>e</a:t>
            </a:r>
            <a:r>
              <a:rPr sz="2400" spc="0" dirty="0" smtClean="0">
                <a:latin typeface="Bell MT"/>
                <a:cs typeface="Bell MT"/>
              </a:rPr>
              <a:t>m</a:t>
            </a:r>
            <a:r>
              <a:rPr sz="2400" spc="-9" dirty="0" smtClean="0">
                <a:latin typeface="Bell MT"/>
                <a:cs typeface="Bell MT"/>
              </a:rPr>
              <a:t>e</a:t>
            </a:r>
            <a:r>
              <a:rPr sz="2400" spc="0" dirty="0" smtClean="0">
                <a:latin typeface="Bell MT"/>
                <a:cs typeface="Bell MT"/>
              </a:rPr>
              <a:t>nt</a:t>
            </a:r>
            <a:r>
              <a:rPr sz="2400" spc="19" dirty="0" smtClean="0">
                <a:latin typeface="Bell MT"/>
                <a:cs typeface="Bell MT"/>
              </a:rPr>
              <a:t> </a:t>
            </a:r>
            <a:r>
              <a:rPr sz="2400" spc="0" dirty="0" smtClean="0">
                <a:latin typeface="Bell MT"/>
                <a:cs typeface="Bell MT"/>
              </a:rPr>
              <a:t>ins</a:t>
            </a:r>
            <a:r>
              <a:rPr sz="2400" spc="-9" dirty="0" smtClean="0">
                <a:latin typeface="Bell MT"/>
                <a:cs typeface="Bell MT"/>
              </a:rPr>
              <a:t>e</a:t>
            </a:r>
            <a:r>
              <a:rPr sz="2400" spc="29" dirty="0" smtClean="0">
                <a:latin typeface="Bell MT"/>
                <a:cs typeface="Bell MT"/>
              </a:rPr>
              <a:t>r</a:t>
            </a:r>
            <a:r>
              <a:rPr sz="2400" spc="0" dirty="0" smtClean="0">
                <a:latin typeface="Bell MT"/>
                <a:cs typeface="Bell MT"/>
              </a:rPr>
              <a:t>ted</a:t>
            </a:r>
            <a:r>
              <a:rPr sz="2400" spc="19" dirty="0" smtClean="0">
                <a:latin typeface="Bell MT"/>
                <a:cs typeface="Bell MT"/>
              </a:rPr>
              <a:t> </a:t>
            </a:r>
            <a:r>
              <a:rPr sz="2400" spc="-54" dirty="0" smtClean="0">
                <a:latin typeface="Bell MT"/>
                <a:cs typeface="Bell MT"/>
              </a:rPr>
              <a:t>a</a:t>
            </a:r>
            <a:r>
              <a:rPr sz="2400" spc="0" dirty="0" smtClean="0">
                <a:latin typeface="Bell MT"/>
                <a:cs typeface="Bell MT"/>
              </a:rPr>
              <a:t>t</a:t>
            </a:r>
            <a:r>
              <a:rPr sz="2400" spc="-9" dirty="0" smtClean="0">
                <a:latin typeface="Bell MT"/>
                <a:cs typeface="Bell MT"/>
              </a:rPr>
              <a:t> </a:t>
            </a:r>
            <a:r>
              <a:rPr sz="2400" spc="0" dirty="0" smtClean="0">
                <a:latin typeface="Bell MT"/>
                <a:cs typeface="Bell MT"/>
              </a:rPr>
              <a:t>the </a:t>
            </a:r>
            <a:r>
              <a:rPr sz="2400" spc="-9" dirty="0" smtClean="0">
                <a:latin typeface="Bell MT"/>
                <a:cs typeface="Bell MT"/>
              </a:rPr>
              <a:t>f</a:t>
            </a:r>
            <a:r>
              <a:rPr sz="2400" spc="0" dirty="0" smtClean="0">
                <a:latin typeface="Bell MT"/>
                <a:cs typeface="Bell MT"/>
              </a:rPr>
              <a:t>ront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458508" y="3748649"/>
            <a:ext cx="130982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of</a:t>
            </a:r>
            <a:r>
              <a:rPr sz="3600" spc="535" baseline="3747" dirty="0" smtClean="0">
                <a:latin typeface="Bell MT"/>
                <a:cs typeface="Bell MT"/>
              </a:rPr>
              <a:t> </a:t>
            </a:r>
            <a:r>
              <a:rPr sz="3600" spc="0" baseline="3747" dirty="0" smtClean="0">
                <a:latin typeface="Bell MT"/>
                <a:cs typeface="Bell MT"/>
              </a:rPr>
              <a:t>the </a:t>
            </a:r>
            <a:r>
              <a:rPr sz="3600" spc="-9" baseline="3747" dirty="0" smtClean="0">
                <a:latin typeface="Bell MT"/>
                <a:cs typeface="Bell MT"/>
              </a:rPr>
              <a:t>l</a:t>
            </a:r>
            <a:r>
              <a:rPr sz="3600" spc="0" baseline="3747" dirty="0" smtClean="0">
                <a:latin typeface="Bell MT"/>
                <a:cs typeface="Bell MT"/>
              </a:rPr>
              <a:t>ist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31924" y="4141841"/>
            <a:ext cx="4423857" cy="21913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57480" marR="5603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- dupli</a:t>
            </a:r>
            <a:r>
              <a:rPr sz="3600" spc="-9" baseline="3747" dirty="0" smtClean="0">
                <a:latin typeface="Bell MT"/>
                <a:cs typeface="Bell MT"/>
              </a:rPr>
              <a:t>c</a:t>
            </a:r>
            <a:r>
              <a:rPr sz="3600" spc="-54" baseline="3747" dirty="0" smtClean="0">
                <a:latin typeface="Bell MT"/>
                <a:cs typeface="Bell MT"/>
              </a:rPr>
              <a:t>a</a:t>
            </a:r>
            <a:r>
              <a:rPr sz="3600" spc="0" baseline="3747" dirty="0" smtClean="0">
                <a:latin typeface="Bell MT"/>
                <a:cs typeface="Bell MT"/>
              </a:rPr>
              <a:t>te </a:t>
            </a:r>
            <a:r>
              <a:rPr sz="3600" spc="-9" baseline="3747" dirty="0" smtClean="0">
                <a:latin typeface="Bell MT"/>
                <a:cs typeface="Bell MT"/>
              </a:rPr>
              <a:t>e</a:t>
            </a:r>
            <a:r>
              <a:rPr sz="3600" spc="0" baseline="3747" dirty="0" smtClean="0">
                <a:latin typeface="Bell MT"/>
                <a:cs typeface="Bell MT"/>
              </a:rPr>
              <a:t>le</a:t>
            </a:r>
            <a:r>
              <a:rPr sz="3600" spc="-9" baseline="3747" dirty="0" smtClean="0">
                <a:latin typeface="Bell MT"/>
                <a:cs typeface="Bell MT"/>
              </a:rPr>
              <a:t>m</a:t>
            </a:r>
            <a:r>
              <a:rPr sz="3600" spc="0" baseline="3747" dirty="0" smtClean="0">
                <a:latin typeface="Bell MT"/>
                <a:cs typeface="Bell MT"/>
              </a:rPr>
              <a:t>e</a:t>
            </a:r>
            <a:r>
              <a:rPr sz="3600" spc="-9" baseline="3747" dirty="0" smtClean="0">
                <a:latin typeface="Bell MT"/>
                <a:cs typeface="Bell MT"/>
              </a:rPr>
              <a:t>n</a:t>
            </a:r>
            <a:r>
              <a:rPr sz="3600" spc="0" baseline="3747" dirty="0" smtClean="0">
                <a:latin typeface="Bell MT"/>
                <a:cs typeface="Bell MT"/>
              </a:rPr>
              <a:t>t</a:t>
            </a:r>
            <a:r>
              <a:rPr sz="3600" spc="25" baseline="3747" dirty="0" smtClean="0">
                <a:latin typeface="Bell MT"/>
                <a:cs typeface="Bell MT"/>
              </a:rPr>
              <a:t> </a:t>
            </a:r>
            <a:r>
              <a:rPr sz="3600" spc="0" baseline="3747" dirty="0" smtClean="0">
                <a:latin typeface="Bell MT"/>
                <a:cs typeface="Bell MT"/>
              </a:rPr>
              <a:t>: </a:t>
            </a:r>
            <a:r>
              <a:rPr sz="3600" spc="4" baseline="3747" dirty="0" smtClean="0">
                <a:latin typeface="Bell MT"/>
                <a:cs typeface="Bell MT"/>
              </a:rPr>
              <a:t>a</a:t>
            </a:r>
            <a:r>
              <a:rPr sz="3600" spc="0" baseline="3747" dirty="0" smtClean="0">
                <a:latin typeface="Bell MT"/>
                <a:cs typeface="Bell MT"/>
              </a:rPr>
              <a:t>n </a:t>
            </a:r>
            <a:r>
              <a:rPr sz="3600" spc="50" baseline="3747" dirty="0" smtClean="0">
                <a:latin typeface="Bell MT"/>
                <a:cs typeface="Bell MT"/>
              </a:rPr>
              <a:t>e</a:t>
            </a:r>
            <a:r>
              <a:rPr sz="3600" spc="0" baseline="3747" dirty="0" smtClean="0">
                <a:latin typeface="Bell MT"/>
                <a:cs typeface="Bell MT"/>
              </a:rPr>
              <a:t>xt</a:t>
            </a:r>
            <a:r>
              <a:rPr sz="3600" spc="19" baseline="3747" dirty="0" smtClean="0">
                <a:latin typeface="Bell MT"/>
                <a:cs typeface="Bell MT"/>
              </a:rPr>
              <a:t>r</a:t>
            </a:r>
            <a:r>
              <a:rPr sz="3600" spc="0" baseline="3747" dirty="0" smtClean="0">
                <a:latin typeface="Bell MT"/>
                <a:cs typeface="Bell MT"/>
              </a:rPr>
              <a:t>a d</a:t>
            </a:r>
            <a:r>
              <a:rPr sz="3600" spc="-50" baseline="3747" dirty="0" smtClean="0">
                <a:latin typeface="Bell MT"/>
                <a:cs typeface="Bell MT"/>
              </a:rPr>
              <a:t>a</a:t>
            </a:r>
            <a:r>
              <a:rPr sz="3600" spc="0" baseline="3747" dirty="0" smtClean="0">
                <a:latin typeface="Bell MT"/>
                <a:cs typeface="Bell MT"/>
              </a:rPr>
              <a:t>ta</a:t>
            </a:r>
            <a:endParaRPr sz="2400">
              <a:latin typeface="Bell MT"/>
              <a:cs typeface="Bell MT"/>
            </a:endParaRPr>
          </a:p>
          <a:p>
            <a:pPr marL="538480" marR="51323">
              <a:lnSpc>
                <a:spcPts val="2590"/>
              </a:lnSpc>
              <a:spcBef>
                <a:spcPts val="1"/>
              </a:spcBef>
            </a:pPr>
            <a:r>
              <a:rPr sz="3600" spc="0" baseline="2498" dirty="0" smtClean="0">
                <a:latin typeface="Bell MT"/>
                <a:cs typeface="Bell MT"/>
              </a:rPr>
              <a:t>in</a:t>
            </a:r>
            <a:r>
              <a:rPr sz="3600" spc="-4" baseline="2498" dirty="0" smtClean="0">
                <a:latin typeface="Bell MT"/>
                <a:cs typeface="Bell MT"/>
              </a:rPr>
              <a:t>c</a:t>
            </a:r>
            <a:r>
              <a:rPr sz="3600" spc="0" baseline="2498" dirty="0" smtClean="0">
                <a:latin typeface="Bell MT"/>
                <a:cs typeface="Bell MT"/>
              </a:rPr>
              <a:t>r</a:t>
            </a:r>
            <a:r>
              <a:rPr sz="3600" spc="-9" baseline="2498" dirty="0" smtClean="0">
                <a:latin typeface="Bell MT"/>
                <a:cs typeface="Bell MT"/>
              </a:rPr>
              <a:t>e</a:t>
            </a:r>
            <a:r>
              <a:rPr sz="3600" spc="0" baseline="2498" dirty="0" smtClean="0">
                <a:latin typeface="Bell MT"/>
                <a:cs typeface="Bell MT"/>
              </a:rPr>
              <a:t>me</a:t>
            </a:r>
            <a:r>
              <a:rPr sz="3600" spc="-9" baseline="2498" dirty="0" smtClean="0">
                <a:latin typeface="Bell MT"/>
                <a:cs typeface="Bell MT"/>
              </a:rPr>
              <a:t>n</a:t>
            </a:r>
            <a:r>
              <a:rPr sz="3600" spc="0" baseline="2498" dirty="0" smtClean="0">
                <a:latin typeface="Bell MT"/>
                <a:cs typeface="Bell MT"/>
              </a:rPr>
              <a:t>ted</a:t>
            </a:r>
            <a:endParaRPr sz="2400">
              <a:latin typeface="Bell MT"/>
              <a:cs typeface="Bell MT"/>
            </a:endParaRPr>
          </a:p>
          <a:p>
            <a:pPr marL="35559">
              <a:lnSpc>
                <a:spcPct val="92651"/>
              </a:lnSpc>
              <a:spcBef>
                <a:spcPts val="776"/>
              </a:spcBef>
            </a:pPr>
            <a:r>
              <a:rPr sz="2800" spc="0" dirty="0" smtClean="0">
                <a:latin typeface="Bell MT"/>
                <a:cs typeface="Bell MT"/>
              </a:rPr>
              <a:t>ha</a:t>
            </a:r>
            <a:r>
              <a:rPr sz="2800" spc="-9" dirty="0" smtClean="0">
                <a:latin typeface="Bell MT"/>
                <a:cs typeface="Bell MT"/>
              </a:rPr>
              <a:t>s</a:t>
            </a:r>
            <a:r>
              <a:rPr sz="2800" spc="0" dirty="0" smtClean="0">
                <a:latin typeface="Bell MT"/>
                <a:cs typeface="Bell MT"/>
              </a:rPr>
              <a:t>h</a:t>
            </a:r>
            <a:r>
              <a:rPr sz="2800" spc="1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fu</a:t>
            </a:r>
            <a:r>
              <a:rPr sz="2800" spc="4" dirty="0" smtClean="0">
                <a:latin typeface="Bell MT"/>
                <a:cs typeface="Bell MT"/>
              </a:rPr>
              <a:t>n</a:t>
            </a:r>
            <a:r>
              <a:rPr sz="2800" spc="0" dirty="0" smtClean="0">
                <a:latin typeface="Bell MT"/>
                <a:cs typeface="Bell MT"/>
              </a:rPr>
              <a:t>ction</a:t>
            </a:r>
            <a:r>
              <a:rPr sz="2800" spc="-51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h</a:t>
            </a:r>
            <a:r>
              <a:rPr sz="2800" spc="-9" dirty="0" smtClean="0">
                <a:latin typeface="Bell MT"/>
                <a:cs typeface="Bell MT"/>
              </a:rPr>
              <a:t>(</a:t>
            </a:r>
            <a:r>
              <a:rPr sz="2800" spc="0" dirty="0" smtClean="0">
                <a:latin typeface="Bell MT"/>
                <a:cs typeface="Bell MT"/>
              </a:rPr>
              <a:t>k)</a:t>
            </a:r>
            <a:r>
              <a:rPr sz="2800" spc="2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dete</a:t>
            </a:r>
            <a:r>
              <a:rPr sz="2800" spc="59" dirty="0" smtClean="0">
                <a:latin typeface="Bell MT"/>
                <a:cs typeface="Bell MT"/>
              </a:rPr>
              <a:t>r</a:t>
            </a:r>
            <a:r>
              <a:rPr sz="2800" spc="0" dirty="0" smtClean="0">
                <a:latin typeface="Bell MT"/>
                <a:cs typeface="Bell MT"/>
              </a:rPr>
              <a:t>min</a:t>
            </a:r>
            <a:r>
              <a:rPr sz="2800" spc="4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s</a:t>
            </a:r>
            <a:endParaRPr sz="2800">
              <a:latin typeface="Bell MT"/>
              <a:cs typeface="Bell MT"/>
            </a:endParaRPr>
          </a:p>
          <a:p>
            <a:pPr marL="102615" marR="585837" indent="-89915">
              <a:lnSpc>
                <a:spcPct val="119047"/>
              </a:lnSpc>
              <a:spcBef>
                <a:spcPts val="737"/>
              </a:spcBef>
            </a:pPr>
            <a:r>
              <a:rPr sz="2800" spc="0" dirty="0" smtClean="0">
                <a:latin typeface="Bell MT"/>
                <a:cs typeface="Bell MT"/>
              </a:rPr>
              <a:t>search</a:t>
            </a:r>
            <a:r>
              <a:rPr sz="2800" spc="25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the ap</a:t>
            </a:r>
            <a:r>
              <a:rPr sz="2800" spc="9" dirty="0" smtClean="0">
                <a:latin typeface="Bell MT"/>
                <a:cs typeface="Bell MT"/>
              </a:rPr>
              <a:t>p</a:t>
            </a:r>
            <a:r>
              <a:rPr sz="2800" spc="0" dirty="0" smtClean="0">
                <a:latin typeface="Bell MT"/>
                <a:cs typeface="Bell MT"/>
              </a:rPr>
              <a:t>ropri</a:t>
            </a:r>
            <a:r>
              <a:rPr sz="2800" spc="-69" dirty="0" smtClean="0">
                <a:latin typeface="Bell MT"/>
                <a:cs typeface="Bell MT"/>
              </a:rPr>
              <a:t>a</a:t>
            </a:r>
            <a:r>
              <a:rPr sz="2800" spc="0" dirty="0" smtClean="0">
                <a:latin typeface="Bell MT"/>
                <a:cs typeface="Bell MT"/>
              </a:rPr>
              <a:t>te</a:t>
            </a:r>
            <a:r>
              <a:rPr sz="2800" spc="-111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l</a:t>
            </a:r>
            <a:r>
              <a:rPr sz="2800" spc="4" dirty="0" smtClean="0">
                <a:latin typeface="Bell MT"/>
                <a:cs typeface="Bell MT"/>
              </a:rPr>
              <a:t>i</a:t>
            </a:r>
            <a:r>
              <a:rPr sz="2800" spc="0" dirty="0" smtClean="0">
                <a:latin typeface="Bell MT"/>
                <a:cs typeface="Bell MT"/>
              </a:rPr>
              <a:t>st de</a:t>
            </a:r>
            <a:r>
              <a:rPr sz="2800" spc="9" dirty="0" smtClean="0">
                <a:latin typeface="Bell MT"/>
                <a:cs typeface="Bell MT"/>
              </a:rPr>
              <a:t>l</a:t>
            </a:r>
            <a:r>
              <a:rPr sz="2800" spc="0" dirty="0" smtClean="0">
                <a:latin typeface="Bell MT"/>
                <a:cs typeface="Bell MT"/>
              </a:rPr>
              <a:t>ete</a:t>
            </a:r>
            <a:r>
              <a:rPr sz="2800" spc="-72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the</a:t>
            </a:r>
            <a:r>
              <a:rPr sz="2800" spc="14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node</a:t>
            </a:r>
            <a:r>
              <a:rPr sz="2800" spc="-44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in</a:t>
            </a:r>
            <a:r>
              <a:rPr sz="2800" spc="-22" dirty="0" smtClean="0">
                <a:latin typeface="Bell MT"/>
                <a:cs typeface="Bell MT"/>
              </a:rPr>
              <a:t> </a:t>
            </a:r>
            <a:r>
              <a:rPr sz="2800" spc="-9" dirty="0" smtClean="0">
                <a:latin typeface="Bell MT"/>
                <a:cs typeface="Bell MT"/>
              </a:rPr>
              <a:t>t</a:t>
            </a:r>
            <a:r>
              <a:rPr sz="2800" spc="0" dirty="0" smtClean="0">
                <a:latin typeface="Bell MT"/>
                <a:cs typeface="Bell MT"/>
              </a:rPr>
              <a:t>he</a:t>
            </a:r>
            <a:r>
              <a:rPr sz="2800" spc="-6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l</a:t>
            </a:r>
            <a:r>
              <a:rPr sz="2800" spc="4" dirty="0" smtClean="0">
                <a:latin typeface="Bell MT"/>
                <a:cs typeface="Bell MT"/>
              </a:rPr>
              <a:t>i</a:t>
            </a:r>
            <a:r>
              <a:rPr sz="2800" spc="0" dirty="0" smtClean="0">
                <a:latin typeface="Bell MT"/>
                <a:cs typeface="Bell MT"/>
              </a:rPr>
              <a:t>st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53352" y="4141841"/>
            <a:ext cx="221645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m</a:t>
            </a:r>
            <a:r>
              <a:rPr sz="3600" spc="-9" baseline="3747" dirty="0" smtClean="0">
                <a:latin typeface="Bell MT"/>
                <a:cs typeface="Bell MT"/>
              </a:rPr>
              <a:t>e</a:t>
            </a:r>
            <a:r>
              <a:rPr sz="3600" spc="0" baseline="3747" dirty="0" smtClean="0">
                <a:latin typeface="Bell MT"/>
                <a:cs typeface="Bell MT"/>
              </a:rPr>
              <a:t>mb</a:t>
            </a:r>
            <a:r>
              <a:rPr sz="3600" spc="-9" baseline="3747" dirty="0" smtClean="0">
                <a:latin typeface="Bell MT"/>
                <a:cs typeface="Bell MT"/>
              </a:rPr>
              <a:t>e</a:t>
            </a:r>
            <a:r>
              <a:rPr sz="3600" spc="0" baseline="3747" dirty="0" smtClean="0">
                <a:latin typeface="Bell MT"/>
                <a:cs typeface="Bell MT"/>
              </a:rPr>
              <a:t>r</a:t>
            </a:r>
            <a:r>
              <a:rPr sz="3600" spc="19" baseline="3747" dirty="0" smtClean="0">
                <a:latin typeface="Bell MT"/>
                <a:cs typeface="Bell MT"/>
              </a:rPr>
              <a:t> </a:t>
            </a:r>
            <a:r>
              <a:rPr sz="3600" spc="-94" baseline="3747" dirty="0" smtClean="0">
                <a:latin typeface="Bell MT"/>
                <a:cs typeface="Bell MT"/>
              </a:rPr>
              <a:t>k</a:t>
            </a:r>
            <a:r>
              <a:rPr sz="3600" spc="29" baseline="3747" dirty="0" smtClean="0">
                <a:latin typeface="Bell MT"/>
                <a:cs typeface="Bell MT"/>
              </a:rPr>
              <a:t>e</a:t>
            </a:r>
            <a:r>
              <a:rPr sz="3600" spc="0" baseline="3747" dirty="0" smtClean="0">
                <a:latin typeface="Bell MT"/>
                <a:cs typeface="Bell MT"/>
              </a:rPr>
              <a:t>pt </a:t>
            </a:r>
            <a:r>
              <a:rPr sz="3600" spc="4" baseline="3747" dirty="0" smtClean="0">
                <a:latin typeface="Bell MT"/>
                <a:cs typeface="Bell MT"/>
              </a:rPr>
              <a:t>a</a:t>
            </a:r>
            <a:r>
              <a:rPr sz="3600" spc="0" baseline="3747" dirty="0" smtClean="0">
                <a:latin typeface="Bell MT"/>
                <a:cs typeface="Bell MT"/>
              </a:rPr>
              <a:t>nd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6504" y="4910507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FF0000"/>
                </a:solidFill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5104" y="4929563"/>
            <a:ext cx="1185411" cy="14036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2700" algn="r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solidFill>
                  <a:srgbClr val="FF0000"/>
                </a:solidFill>
                <a:latin typeface="Bell MT"/>
                <a:cs typeface="Bell MT"/>
              </a:rPr>
              <a:t>Del</a:t>
            </a:r>
            <a:r>
              <a:rPr sz="4200" spc="9" baseline="3212" dirty="0" smtClean="0">
                <a:solidFill>
                  <a:srgbClr val="FF0000"/>
                </a:solidFill>
                <a:latin typeface="Bell MT"/>
                <a:cs typeface="Bell MT"/>
              </a:rPr>
              <a:t>e</a:t>
            </a:r>
            <a:r>
              <a:rPr sz="4200" spc="0" baseline="3212" dirty="0" smtClean="0">
                <a:solidFill>
                  <a:srgbClr val="FF0000"/>
                </a:solidFill>
                <a:latin typeface="Bell MT"/>
                <a:cs typeface="Bell MT"/>
              </a:rPr>
              <a:t>te</a:t>
            </a:r>
            <a:r>
              <a:rPr sz="4200" spc="-53" baseline="3212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-</a:t>
            </a:r>
            <a:endParaRPr sz="2800">
              <a:latin typeface="Bell MT"/>
              <a:cs typeface="Bell MT"/>
            </a:endParaRPr>
          </a:p>
          <a:p>
            <a:pPr marR="34140" algn="r">
              <a:lnSpc>
                <a:spcPct val="92651"/>
              </a:lnSpc>
              <a:spcBef>
                <a:spcPts val="772"/>
              </a:spcBef>
            </a:pPr>
            <a:r>
              <a:rPr sz="2800" spc="0" dirty="0" smtClean="0">
                <a:latin typeface="Bell MT"/>
                <a:cs typeface="Bell MT"/>
              </a:rPr>
              <a:t>-</a:t>
            </a:r>
            <a:endParaRPr sz="2800">
              <a:latin typeface="Bell MT"/>
              <a:cs typeface="Bell MT"/>
            </a:endParaRPr>
          </a:p>
          <a:p>
            <a:pPr marR="34140" algn="r">
              <a:lnSpc>
                <a:spcPct val="92651"/>
              </a:lnSpc>
              <a:spcBef>
                <a:spcPts val="906"/>
              </a:spcBef>
            </a:pPr>
            <a:r>
              <a:rPr sz="2800" spc="0" dirty="0" smtClean="0">
                <a:latin typeface="Bell MT"/>
                <a:cs typeface="Bell MT"/>
              </a:rPr>
              <a:t>-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59927" y="4929563"/>
            <a:ext cx="222805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w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ich</a:t>
            </a:r>
            <a:r>
              <a:rPr sz="4200" spc="2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st</a:t>
            </a:r>
            <a:r>
              <a:rPr sz="4200" spc="-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to tr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57072" y="960627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957072" y="1100327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16940" y="294312"/>
            <a:ext cx="4147569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5"/>
              </a:lnSpc>
              <a:spcBef>
                <a:spcPts val="209"/>
              </a:spcBef>
            </a:pP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S</a:t>
            </a:r>
            <a:r>
              <a:rPr sz="6000" b="1" spc="-39" baseline="3679" dirty="0" smtClean="0">
                <a:solidFill>
                  <a:srgbClr val="00AF50"/>
                </a:solidFill>
                <a:latin typeface="Bell MT"/>
                <a:cs typeface="Bell MT"/>
              </a:rPr>
              <a:t>e</a:t>
            </a: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pa</a:t>
            </a:r>
            <a:r>
              <a:rPr sz="6000" b="1" spc="-44" baseline="3679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000" b="1" spc="-39" baseline="3679" dirty="0" smtClean="0">
                <a:solidFill>
                  <a:srgbClr val="00AF50"/>
                </a:solidFill>
                <a:latin typeface="Bell MT"/>
                <a:cs typeface="Bell MT"/>
              </a:rPr>
              <a:t>a</a:t>
            </a: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te</a:t>
            </a:r>
            <a:r>
              <a:rPr sz="6000" b="1" spc="-78" baseline="3679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Cha</a:t>
            </a:r>
            <a:r>
              <a:rPr sz="6000" b="1" spc="9" baseline="3679" dirty="0" smtClean="0">
                <a:solidFill>
                  <a:srgbClr val="00AF50"/>
                </a:solidFill>
                <a:latin typeface="Bell MT"/>
                <a:cs typeface="Bell MT"/>
              </a:rPr>
              <a:t>i</a:t>
            </a: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ning</a:t>
            </a:r>
            <a:endParaRPr sz="40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6940" y="1503528"/>
            <a:ext cx="229006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45844" y="1525362"/>
            <a:ext cx="5746194" cy="9357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Ad</a:t>
            </a:r>
            <a:r>
              <a:rPr sz="4800" spc="-29" baseline="3747" dirty="0" smtClean="0">
                <a:latin typeface="Bell MT"/>
                <a:cs typeface="Bell MT"/>
              </a:rPr>
              <a:t>v</a:t>
            </a:r>
            <a:r>
              <a:rPr sz="4800" spc="0" baseline="3747" dirty="0" smtClean="0">
                <a:latin typeface="Bell MT"/>
                <a:cs typeface="Bell MT"/>
              </a:rPr>
              <a:t>ant</a:t>
            </a:r>
            <a:r>
              <a:rPr sz="4800" spc="-39" baseline="3747" dirty="0" smtClean="0">
                <a:latin typeface="Bell MT"/>
                <a:cs typeface="Bell MT"/>
              </a:rPr>
              <a:t>a</a:t>
            </a:r>
            <a:r>
              <a:rPr sz="4800" spc="0" baseline="3747" dirty="0" smtClean="0">
                <a:latin typeface="Bell MT"/>
                <a:cs typeface="Bell MT"/>
              </a:rPr>
              <a:t>ge</a:t>
            </a:r>
            <a:r>
              <a:rPr sz="4800" spc="-3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- Inse</a:t>
            </a:r>
            <a:r>
              <a:rPr sz="4800" spc="54" baseline="3747" dirty="0" smtClean="0">
                <a:latin typeface="Bell MT"/>
                <a:cs typeface="Bell MT"/>
              </a:rPr>
              <a:t>r</a:t>
            </a:r>
            <a:r>
              <a:rPr sz="4800" spc="0" baseline="3747" dirty="0" smtClean="0">
                <a:latin typeface="Bell MT"/>
                <a:cs typeface="Bell MT"/>
              </a:rPr>
              <a:t>t</a:t>
            </a:r>
            <a:r>
              <a:rPr sz="4800" spc="-3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more</a:t>
            </a:r>
            <a:r>
              <a:rPr sz="4800" spc="-25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elements</a:t>
            </a:r>
            <a:endParaRPr sz="3200">
              <a:latin typeface="Bell MT"/>
              <a:cs typeface="Bell MT"/>
            </a:endParaRPr>
          </a:p>
          <a:p>
            <a:pPr marL="1917649" marR="61081">
              <a:lnSpc>
                <a:spcPct val="92651"/>
              </a:lnSpc>
              <a:spcBef>
                <a:spcPts val="236"/>
              </a:spcBef>
            </a:pPr>
            <a:r>
              <a:rPr sz="3200" spc="0" dirty="0" smtClean="0">
                <a:latin typeface="Bell MT"/>
                <a:cs typeface="Bell MT"/>
              </a:rPr>
              <a:t>- Simple to</a:t>
            </a:r>
            <a:r>
              <a:rPr sz="3200" spc="-14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imple</a:t>
            </a:r>
            <a:r>
              <a:rPr sz="3200" spc="9" dirty="0" smtClean="0">
                <a:latin typeface="Bell MT"/>
                <a:cs typeface="Bell MT"/>
              </a:rPr>
              <a:t>m</a:t>
            </a:r>
            <a:r>
              <a:rPr sz="3200" spc="0" dirty="0" smtClean="0">
                <a:latin typeface="Bell MT"/>
                <a:cs typeface="Bell MT"/>
              </a:rPr>
              <a:t>ent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16940" y="3075026"/>
            <a:ext cx="229006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45844" y="3096860"/>
            <a:ext cx="2349668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Disad</a:t>
            </a:r>
            <a:r>
              <a:rPr sz="4800" spc="-39" baseline="3747" dirty="0" smtClean="0">
                <a:latin typeface="Bell MT"/>
                <a:cs typeface="Bell MT"/>
              </a:rPr>
              <a:t>v</a:t>
            </a:r>
            <a:r>
              <a:rPr sz="4800" spc="0" baseline="3747" dirty="0" smtClean="0">
                <a:latin typeface="Bell MT"/>
                <a:cs typeface="Bell MT"/>
              </a:rPr>
              <a:t>ant</a:t>
            </a:r>
            <a:r>
              <a:rPr sz="4800" spc="-39" baseline="3747" dirty="0" smtClean="0">
                <a:latin typeface="Bell MT"/>
                <a:cs typeface="Bell MT"/>
              </a:rPr>
              <a:t>a</a:t>
            </a:r>
            <a:r>
              <a:rPr sz="4800" spc="0" baseline="3747" dirty="0" smtClean="0">
                <a:latin typeface="Bell MT"/>
                <a:cs typeface="Bell MT"/>
              </a:rPr>
              <a:t>ge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74394" y="3577050"/>
            <a:ext cx="228853" cy="9352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111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02994" y="3598867"/>
            <a:ext cx="8716442" cy="13741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5076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Search</a:t>
            </a:r>
            <a:r>
              <a:rPr sz="4800" spc="-1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an element</a:t>
            </a:r>
            <a:r>
              <a:rPr sz="4800" spc="-2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in lin</a:t>
            </a:r>
            <a:r>
              <a:rPr sz="4800" spc="-114" baseline="3747" dirty="0" smtClean="0">
                <a:latin typeface="Bell MT"/>
                <a:cs typeface="Bell MT"/>
              </a:rPr>
              <a:t>k</a:t>
            </a:r>
            <a:r>
              <a:rPr sz="4800" spc="0" baseline="3747" dirty="0" smtClean="0">
                <a:latin typeface="Bell MT"/>
                <a:cs typeface="Bell MT"/>
              </a:rPr>
              <a:t>ed</a:t>
            </a:r>
            <a:r>
              <a:rPr sz="4800" spc="-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list O(n)</a:t>
            </a:r>
            <a:endParaRPr sz="3200">
              <a:latin typeface="Bell MT"/>
              <a:cs typeface="Bell MT"/>
            </a:endParaRPr>
          </a:p>
          <a:p>
            <a:pPr marL="12700">
              <a:lnSpc>
                <a:spcPts val="3460"/>
              </a:lnSpc>
              <a:spcBef>
                <a:spcPts val="339"/>
              </a:spcBef>
            </a:pPr>
            <a:r>
              <a:rPr sz="3200" spc="0" dirty="0" smtClean="0">
                <a:latin typeface="Bell MT"/>
                <a:cs typeface="Bell MT"/>
              </a:rPr>
              <a:t>Expen</a:t>
            </a:r>
            <a:r>
              <a:rPr sz="3200" spc="4" dirty="0" smtClean="0">
                <a:latin typeface="Bell MT"/>
                <a:cs typeface="Bell MT"/>
              </a:rPr>
              <a:t>s</a:t>
            </a:r>
            <a:r>
              <a:rPr sz="3200" spc="0" dirty="0" smtClean="0">
                <a:latin typeface="Bell MT"/>
                <a:cs typeface="Bell MT"/>
              </a:rPr>
              <a:t>i</a:t>
            </a:r>
            <a:r>
              <a:rPr sz="3200" spc="-69" dirty="0" smtClean="0">
                <a:latin typeface="Bell MT"/>
                <a:cs typeface="Bell MT"/>
              </a:rPr>
              <a:t>v</a:t>
            </a:r>
            <a:r>
              <a:rPr sz="3200" spc="0" dirty="0" smtClean="0">
                <a:latin typeface="Bell MT"/>
                <a:cs typeface="Bell MT"/>
              </a:rPr>
              <a:t>e</a:t>
            </a:r>
            <a:r>
              <a:rPr sz="3200" spc="-29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- </a:t>
            </a:r>
            <a:r>
              <a:rPr sz="3200" spc="64" dirty="0" smtClean="0">
                <a:latin typeface="Bell MT"/>
                <a:cs typeface="Bell MT"/>
              </a:rPr>
              <a:t>e</a:t>
            </a:r>
            <a:r>
              <a:rPr sz="3200" spc="0" dirty="0" smtClean="0">
                <a:latin typeface="Bell MT"/>
                <a:cs typeface="Bell MT"/>
              </a:rPr>
              <a:t>xt</a:t>
            </a:r>
            <a:r>
              <a:rPr sz="3200" spc="39" dirty="0" smtClean="0">
                <a:latin typeface="Bell MT"/>
                <a:cs typeface="Bell MT"/>
              </a:rPr>
              <a:t>r</a:t>
            </a:r>
            <a:r>
              <a:rPr sz="3200" spc="0" dirty="0" smtClean="0">
                <a:latin typeface="Bell MT"/>
                <a:cs typeface="Bell MT"/>
              </a:rPr>
              <a:t>a</a:t>
            </a:r>
            <a:r>
              <a:rPr sz="3200" spc="-14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d</a:t>
            </a:r>
            <a:r>
              <a:rPr sz="3200" spc="-84" dirty="0" smtClean="0">
                <a:latin typeface="Bell MT"/>
                <a:cs typeface="Bell MT"/>
              </a:rPr>
              <a:t>a</a:t>
            </a:r>
            <a:r>
              <a:rPr sz="3200" spc="0" dirty="0" smtClean="0">
                <a:latin typeface="Bell MT"/>
                <a:cs typeface="Bell MT"/>
              </a:rPr>
              <a:t>ta st</a:t>
            </a:r>
            <a:r>
              <a:rPr sz="3200" spc="34" dirty="0" smtClean="0">
                <a:latin typeface="Bell MT"/>
                <a:cs typeface="Bell MT"/>
              </a:rPr>
              <a:t>r</a:t>
            </a:r>
            <a:r>
              <a:rPr sz="3200" spc="0" dirty="0" smtClean="0">
                <a:latin typeface="Bell MT"/>
                <a:cs typeface="Bell MT"/>
              </a:rPr>
              <a:t>uctur</a:t>
            </a:r>
            <a:r>
              <a:rPr sz="3200" spc="-39" dirty="0" smtClean="0">
                <a:latin typeface="Bell MT"/>
                <a:cs typeface="Bell MT"/>
              </a:rPr>
              <a:t>e</a:t>
            </a:r>
            <a:r>
              <a:rPr sz="3200" spc="0" dirty="0" smtClean="0">
                <a:latin typeface="Bell MT"/>
                <a:cs typeface="Bell MT"/>
              </a:rPr>
              <a:t>,</a:t>
            </a:r>
            <a:r>
              <a:rPr sz="3200" spc="-25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link</a:t>
            </a:r>
            <a:r>
              <a:rPr sz="3200" spc="-125" dirty="0" smtClean="0">
                <a:latin typeface="Bell MT"/>
                <a:cs typeface="Bell MT"/>
              </a:rPr>
              <a:t>s</a:t>
            </a:r>
            <a:r>
              <a:rPr sz="3200" spc="0" dirty="0" smtClean="0">
                <a:latin typeface="Bell MT"/>
                <a:cs typeface="Bell MT"/>
              </a:rPr>
              <a:t>,</a:t>
            </a:r>
            <a:r>
              <a:rPr sz="3200" spc="-14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mo</a:t>
            </a:r>
            <a:r>
              <a:rPr sz="3200" spc="4" dirty="0" smtClean="0">
                <a:latin typeface="Bell MT"/>
                <a:cs typeface="Bell MT"/>
              </a:rPr>
              <a:t>r</a:t>
            </a:r>
            <a:r>
              <a:rPr sz="3200" spc="0" dirty="0" smtClean="0">
                <a:latin typeface="Bell MT"/>
                <a:cs typeface="Bell MT"/>
              </a:rPr>
              <a:t>e</a:t>
            </a:r>
            <a:r>
              <a:rPr sz="3200" spc="-29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unused me</a:t>
            </a:r>
            <a:r>
              <a:rPr sz="3200" spc="4" dirty="0" smtClean="0">
                <a:latin typeface="Bell MT"/>
                <a:cs typeface="Bell MT"/>
              </a:rPr>
              <a:t>m</a:t>
            </a:r>
            <a:r>
              <a:rPr sz="3200" spc="0" dirty="0" smtClean="0">
                <a:latin typeface="Bell MT"/>
                <a:cs typeface="Bell MT"/>
              </a:rPr>
              <a:t>o</a:t>
            </a:r>
            <a:r>
              <a:rPr sz="3200" spc="75" dirty="0" smtClean="0">
                <a:latin typeface="Bell MT"/>
                <a:cs typeface="Bell MT"/>
              </a:rPr>
              <a:t>r</a:t>
            </a:r>
            <a:r>
              <a:rPr sz="3200" spc="0" dirty="0" smtClean="0">
                <a:latin typeface="Bell MT"/>
                <a:cs typeface="Bell MT"/>
              </a:rPr>
              <a:t>y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74394" y="5022056"/>
            <a:ext cx="22885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02994" y="5043873"/>
            <a:ext cx="366396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Cac</a:t>
            </a:r>
            <a:r>
              <a:rPr sz="4800" spc="-4" baseline="3747" dirty="0" smtClean="0">
                <a:latin typeface="Bell MT"/>
                <a:cs typeface="Bell MT"/>
              </a:rPr>
              <a:t>h</a:t>
            </a:r>
            <a:r>
              <a:rPr sz="4800" spc="0" baseline="3747" dirty="0" smtClean="0">
                <a:latin typeface="Bell MT"/>
                <a:cs typeface="Bell MT"/>
              </a:rPr>
              <a:t>e per</a:t>
            </a:r>
            <a:r>
              <a:rPr sz="4800" spc="-34" baseline="3747" dirty="0" smtClean="0">
                <a:latin typeface="Bell MT"/>
                <a:cs typeface="Bell MT"/>
              </a:rPr>
              <a:t>f</a:t>
            </a:r>
            <a:r>
              <a:rPr sz="4800" spc="0" baseline="3747" dirty="0" smtClean="0">
                <a:latin typeface="Bell MT"/>
                <a:cs typeface="Bell MT"/>
              </a:rPr>
              <a:t>o</a:t>
            </a:r>
            <a:r>
              <a:rPr sz="4800" spc="59" baseline="3747" dirty="0" smtClean="0">
                <a:latin typeface="Bell MT"/>
                <a:cs typeface="Bell MT"/>
              </a:rPr>
              <a:t>r</a:t>
            </a:r>
            <a:r>
              <a:rPr sz="4800" spc="0" baseline="3747" dirty="0" smtClean="0">
                <a:latin typeface="Bell MT"/>
                <a:cs typeface="Bell MT"/>
              </a:rPr>
              <a:t>ma</a:t>
            </a:r>
            <a:r>
              <a:rPr sz="4800" spc="-14" baseline="3747" dirty="0" smtClean="0">
                <a:latin typeface="Bell MT"/>
                <a:cs typeface="Bell MT"/>
              </a:rPr>
              <a:t>n</a:t>
            </a:r>
            <a:r>
              <a:rPr sz="4800" spc="0" baseline="3747" dirty="0" smtClean="0">
                <a:latin typeface="Bell MT"/>
                <a:cs typeface="Bell MT"/>
              </a:rPr>
              <a:t>ce</a:t>
            </a:r>
            <a:r>
              <a:rPr sz="4800" spc="-3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of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73403" y="5043873"/>
            <a:ext cx="533625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-9" baseline="3747" dirty="0" smtClean="0">
                <a:latin typeface="Bell MT"/>
                <a:cs typeface="Bell MT"/>
              </a:rPr>
              <a:t>c</a:t>
            </a:r>
            <a:r>
              <a:rPr sz="4800" spc="0" baseline="3747" dirty="0" smtClean="0">
                <a:latin typeface="Bell MT"/>
                <a:cs typeface="Bell MT"/>
              </a:rPr>
              <a:t>haining is not</a:t>
            </a:r>
            <a:r>
              <a:rPr sz="4800" spc="-9" baseline="3747" dirty="0" smtClean="0">
                <a:latin typeface="Bell MT"/>
                <a:cs typeface="Bell MT"/>
              </a:rPr>
              <a:t> </a:t>
            </a:r>
            <a:r>
              <a:rPr sz="4800" spc="-29" baseline="3747" dirty="0" smtClean="0">
                <a:latin typeface="Bell MT"/>
                <a:cs typeface="Bell MT"/>
              </a:rPr>
              <a:t>g</a:t>
            </a:r>
            <a:r>
              <a:rPr sz="4800" spc="0" baseline="3747" dirty="0" smtClean="0">
                <a:latin typeface="Bell MT"/>
                <a:cs typeface="Bell MT"/>
              </a:rPr>
              <a:t>ood as</a:t>
            </a:r>
            <a:r>
              <a:rPr sz="4800" spc="-25" baseline="3747" dirty="0" smtClean="0">
                <a:latin typeface="Bell MT"/>
                <a:cs typeface="Bell MT"/>
              </a:rPr>
              <a:t> </a:t>
            </a:r>
            <a:r>
              <a:rPr sz="4800" spc="-114" baseline="3747" dirty="0" smtClean="0">
                <a:latin typeface="Bell MT"/>
                <a:cs typeface="Bell MT"/>
              </a:rPr>
              <a:t>k</a:t>
            </a:r>
            <a:r>
              <a:rPr sz="4800" spc="0" baseline="3747" dirty="0" smtClean="0">
                <a:latin typeface="Bell MT"/>
                <a:cs typeface="Bell MT"/>
              </a:rPr>
              <a:t>eys</a:t>
            </a:r>
            <a:r>
              <a:rPr sz="4800" spc="-1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are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02994" y="5482785"/>
            <a:ext cx="4236897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sto</a:t>
            </a:r>
            <a:r>
              <a:rPr sz="4800" spc="9" baseline="3747" dirty="0" smtClean="0">
                <a:latin typeface="Bell MT"/>
                <a:cs typeface="Bell MT"/>
              </a:rPr>
              <a:t>r</a:t>
            </a:r>
            <a:r>
              <a:rPr sz="4800" spc="0" baseline="3747" dirty="0" smtClean="0">
                <a:latin typeface="Bell MT"/>
                <a:cs typeface="Bell MT"/>
              </a:rPr>
              <a:t>ed</a:t>
            </a:r>
            <a:r>
              <a:rPr sz="4800" spc="-3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using a lin</a:t>
            </a:r>
            <a:r>
              <a:rPr sz="4800" spc="-119" baseline="3747" dirty="0" smtClean="0">
                <a:latin typeface="Bell MT"/>
                <a:cs typeface="Bell MT"/>
              </a:rPr>
              <a:t>k</a:t>
            </a:r>
            <a:r>
              <a:rPr sz="4800" spc="0" baseline="3747" dirty="0" smtClean="0">
                <a:latin typeface="Bell MT"/>
                <a:cs typeface="Bell MT"/>
              </a:rPr>
              <a:t>ed</a:t>
            </a:r>
            <a:r>
              <a:rPr sz="4800" spc="-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list.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57072" y="960627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/>
          <p:nvPr/>
        </p:nvSpPr>
        <p:spPr>
          <a:xfrm>
            <a:off x="1022604" y="1549908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916940" y="739100"/>
            <a:ext cx="2344999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2. Closed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02009" y="739100"/>
            <a:ext cx="2139197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</a:t>
            </a:r>
            <a:r>
              <a:rPr sz="6600" b="1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h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478343" y="739100"/>
            <a:ext cx="639717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or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157713" y="739100"/>
            <a:ext cx="4314978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Open Ad</a:t>
            </a:r>
            <a:r>
              <a:rPr sz="6600" b="1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d</a:t>
            </a:r>
            <a:r>
              <a:rPr sz="6600" b="1" spc="-64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essing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16940" y="2149062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45844" y="2170879"/>
            <a:ext cx="216786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All elements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323616" y="2170879"/>
            <a:ext cx="216227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are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sto</a:t>
            </a:r>
            <a:r>
              <a:rPr sz="4800" spc="9" baseline="3747" dirty="0" smtClean="0">
                <a:latin typeface="Bell MT"/>
                <a:cs typeface="Bell MT"/>
              </a:rPr>
              <a:t>r</a:t>
            </a:r>
            <a:r>
              <a:rPr sz="4800" spc="0" baseline="3747" dirty="0" smtClean="0">
                <a:latin typeface="Bell MT"/>
                <a:cs typeface="Bell MT"/>
              </a:rPr>
              <a:t>ed</a:t>
            </a:r>
            <a:r>
              <a:rPr sz="4800" spc="-3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in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500981" y="2170879"/>
            <a:ext cx="61215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the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28433" y="2170879"/>
            <a:ext cx="289664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hash</a:t>
            </a:r>
            <a:r>
              <a:rPr sz="4800" spc="-3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t</a:t>
            </a:r>
            <a:r>
              <a:rPr sz="4800" spc="-29" baseline="3747" dirty="0" smtClean="0">
                <a:latin typeface="Bell MT"/>
                <a:cs typeface="Bell MT"/>
              </a:rPr>
              <a:t>a</a:t>
            </a:r>
            <a:r>
              <a:rPr sz="4800" spc="-54" baseline="3747" dirty="0" smtClean="0">
                <a:latin typeface="Bell MT"/>
                <a:cs typeface="Bell MT"/>
              </a:rPr>
              <a:t>b</a:t>
            </a:r>
            <a:r>
              <a:rPr sz="4800" spc="0" baseline="3747" dirty="0" smtClean="0">
                <a:latin typeface="Bell MT"/>
                <a:cs typeface="Bell MT"/>
              </a:rPr>
              <a:t>le</a:t>
            </a:r>
            <a:r>
              <a:rPr sz="4800" spc="-25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(n&lt;</a:t>
            </a:r>
            <a:r>
              <a:rPr sz="4800" spc="9" baseline="3747" dirty="0" smtClean="0">
                <a:latin typeface="Bell MT"/>
                <a:cs typeface="Bell MT"/>
              </a:rPr>
              <a:t>m</a:t>
            </a:r>
            <a:r>
              <a:rPr sz="4800" spc="0" baseline="3747" dirty="0" smtClean="0">
                <a:latin typeface="Bell MT"/>
                <a:cs typeface="Bell MT"/>
              </a:rPr>
              <a:t>)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16940" y="3281147"/>
            <a:ext cx="229006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45844" y="3302981"/>
            <a:ext cx="4301643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Each</a:t>
            </a:r>
            <a:r>
              <a:rPr sz="4800" spc="-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t</a:t>
            </a:r>
            <a:r>
              <a:rPr sz="4800" spc="-39" baseline="3747" dirty="0" smtClean="0">
                <a:latin typeface="Bell MT"/>
                <a:cs typeface="Bell MT"/>
              </a:rPr>
              <a:t>a</a:t>
            </a:r>
            <a:r>
              <a:rPr sz="4800" spc="-54" baseline="3747" dirty="0" smtClean="0">
                <a:latin typeface="Bell MT"/>
                <a:cs typeface="Bell MT"/>
              </a:rPr>
              <a:t>b</a:t>
            </a:r>
            <a:r>
              <a:rPr sz="4800" spc="0" baseline="3747" dirty="0" smtClean="0">
                <a:latin typeface="Bell MT"/>
                <a:cs typeface="Bell MT"/>
              </a:rPr>
              <a:t>le</a:t>
            </a:r>
            <a:r>
              <a:rPr sz="4800" spc="-1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ent</a:t>
            </a:r>
            <a:r>
              <a:rPr sz="4800" spc="84" baseline="3747" dirty="0" smtClean="0">
                <a:latin typeface="Bell MT"/>
                <a:cs typeface="Bell MT"/>
              </a:rPr>
              <a:t>r</a:t>
            </a:r>
            <a:r>
              <a:rPr sz="4800" spc="0" baseline="3747" dirty="0" smtClean="0">
                <a:latin typeface="Bell MT"/>
                <a:cs typeface="Bell MT"/>
              </a:rPr>
              <a:t>y</a:t>
            </a:r>
            <a:r>
              <a:rPr sz="4800" spc="-25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contains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459857" y="3302981"/>
            <a:ext cx="3673213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either</a:t>
            </a:r>
            <a:r>
              <a:rPr sz="4800" spc="-2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element</a:t>
            </a:r>
            <a:r>
              <a:rPr sz="4800" spc="-3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or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null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16940" y="4413980"/>
            <a:ext cx="22885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45844" y="4435797"/>
            <a:ext cx="8052653" cy="9977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Collis</a:t>
            </a:r>
            <a:r>
              <a:rPr sz="4800" spc="-14" baseline="3747" dirty="0" smtClean="0">
                <a:latin typeface="Bell MT"/>
                <a:cs typeface="Bell MT"/>
              </a:rPr>
              <a:t>i</a:t>
            </a:r>
            <a:r>
              <a:rPr sz="4800" spc="0" baseline="3747" dirty="0" smtClean="0">
                <a:latin typeface="Bell MT"/>
                <a:cs typeface="Bell MT"/>
              </a:rPr>
              <a:t>on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handled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-29" baseline="3747" dirty="0" smtClean="0">
                <a:latin typeface="Bell MT"/>
                <a:cs typeface="Bell MT"/>
              </a:rPr>
              <a:t>b</a:t>
            </a:r>
            <a:r>
              <a:rPr sz="4800" spc="0" baseline="3747" dirty="0" smtClean="0">
                <a:latin typeface="Bell MT"/>
                <a:cs typeface="Bell MT"/>
              </a:rPr>
              <a:t>y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: 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Sys</a:t>
            </a:r>
            <a:r>
              <a:rPr sz="4800" spc="4" baseline="3747" dirty="0" smtClean="0">
                <a:solidFill>
                  <a:srgbClr val="FF0000"/>
                </a:solidFill>
                <a:latin typeface="Bell MT"/>
                <a:cs typeface="Bell MT"/>
              </a:rPr>
              <a:t>t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em</a:t>
            </a:r>
            <a:r>
              <a:rPr sz="4800" spc="-75" baseline="3747" dirty="0" smtClean="0">
                <a:solidFill>
                  <a:srgbClr val="FF0000"/>
                </a:solidFill>
                <a:latin typeface="Bell MT"/>
                <a:cs typeface="Bell MT"/>
              </a:rPr>
              <a:t>a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tical</a:t>
            </a:r>
            <a:r>
              <a:rPr sz="4800" spc="-89" baseline="3747" dirty="0" smtClean="0">
                <a:solidFill>
                  <a:srgbClr val="FF0000"/>
                </a:solidFill>
                <a:latin typeface="Bell MT"/>
                <a:cs typeface="Bell MT"/>
              </a:rPr>
              <a:t>l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y</a:t>
            </a:r>
            <a:r>
              <a:rPr sz="4800" spc="-25" baseline="3747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Probing</a:t>
            </a:r>
            <a:r>
              <a:rPr sz="4800" spc="-14" baseline="3747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to</a:t>
            </a:r>
            <a:endParaRPr sz="3200">
              <a:latin typeface="Bell MT"/>
              <a:cs typeface="Bell MT"/>
            </a:endParaRPr>
          </a:p>
          <a:p>
            <a:pPr marL="3544138" marR="61036">
              <a:lnSpc>
                <a:spcPct val="92651"/>
              </a:lnSpc>
              <a:spcBef>
                <a:spcPts val="725"/>
              </a:spcBef>
            </a:pPr>
            <a:r>
              <a:rPr sz="3200" spc="0" dirty="0" smtClean="0">
                <a:latin typeface="Bell MT"/>
                <a:cs typeface="Bell MT"/>
              </a:rPr>
              <a:t>alte</a:t>
            </a:r>
            <a:r>
              <a:rPr sz="3200" spc="129" dirty="0" smtClean="0">
                <a:latin typeface="Bell MT"/>
                <a:cs typeface="Bell MT"/>
              </a:rPr>
              <a:t>r</a:t>
            </a:r>
            <a:r>
              <a:rPr sz="3200" spc="0" dirty="0" smtClean="0">
                <a:latin typeface="Bell MT"/>
                <a:cs typeface="Bell MT"/>
              </a:rPr>
              <a:t>n</a:t>
            </a:r>
            <a:r>
              <a:rPr sz="3200" spc="-84" dirty="0" smtClean="0">
                <a:latin typeface="Bell MT"/>
                <a:cs typeface="Bell MT"/>
              </a:rPr>
              <a:t>a</a:t>
            </a:r>
            <a:r>
              <a:rPr sz="3200" spc="0" dirty="0" smtClean="0">
                <a:latin typeface="Bell MT"/>
                <a:cs typeface="Bell MT"/>
              </a:rPr>
              <a:t>ti</a:t>
            </a:r>
            <a:r>
              <a:rPr sz="3200" spc="-69" dirty="0" smtClean="0">
                <a:latin typeface="Bell MT"/>
                <a:cs typeface="Bell MT"/>
              </a:rPr>
              <a:t>v</a:t>
            </a:r>
            <a:r>
              <a:rPr sz="3200" spc="0" dirty="0" smtClean="0">
                <a:latin typeface="Bell MT"/>
                <a:cs typeface="Bell MT"/>
              </a:rPr>
              <a:t>e</a:t>
            </a:r>
            <a:r>
              <a:rPr sz="3200" spc="-44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empty</a:t>
            </a:r>
            <a:r>
              <a:rPr sz="3200" spc="-19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slot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213994" y="4435797"/>
            <a:ext cx="72914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f</a:t>
            </a:r>
            <a:r>
              <a:rPr sz="4800" spc="-9" baseline="3747" dirty="0" smtClean="0">
                <a:latin typeface="Bell MT"/>
                <a:cs typeface="Bell MT"/>
              </a:rPr>
              <a:t>i</a:t>
            </a:r>
            <a:r>
              <a:rPr sz="4800" spc="0" baseline="3747" dirty="0" smtClean="0">
                <a:latin typeface="Bell MT"/>
                <a:cs typeface="Bell MT"/>
              </a:rPr>
              <a:t>nd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6940" y="5545093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5844" y="5566910"/>
            <a:ext cx="9500589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Modify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hash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function taking 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pr</a:t>
            </a:r>
            <a:r>
              <a:rPr sz="4800" spc="9" baseline="3747" dirty="0" smtClean="0">
                <a:solidFill>
                  <a:srgbClr val="FF0000"/>
                </a:solidFill>
                <a:latin typeface="Bell MT"/>
                <a:cs typeface="Bell MT"/>
              </a:rPr>
              <a:t>o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be</a:t>
            </a:r>
            <a:r>
              <a:rPr sz="4800" spc="-34" baseline="3747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i</a:t>
            </a:r>
            <a:r>
              <a:rPr sz="4800" spc="9" baseline="3747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as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second pa</a:t>
            </a:r>
            <a:r>
              <a:rPr sz="4800" spc="34" baseline="3747" dirty="0" smtClean="0">
                <a:latin typeface="Bell MT"/>
                <a:cs typeface="Bell MT"/>
              </a:rPr>
              <a:t>r</a:t>
            </a:r>
            <a:r>
              <a:rPr sz="4800" spc="0" baseline="3747" dirty="0" smtClean="0">
                <a:latin typeface="Bell MT"/>
                <a:cs typeface="Bell MT"/>
              </a:rPr>
              <a:t>ameter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22604" y="1410208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838200" y="1126236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916940" y="374206"/>
            <a:ext cx="6798198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Open</a:t>
            </a:r>
            <a:r>
              <a:rPr sz="6600" b="1" spc="19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Add</a:t>
            </a:r>
            <a:r>
              <a:rPr sz="6600" b="1" spc="-54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essi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n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g or Clos</a:t>
            </a:r>
            <a:r>
              <a:rPr sz="6600" b="1" spc="19" baseline="3345" dirty="0" smtClean="0">
                <a:solidFill>
                  <a:srgbClr val="00AF50"/>
                </a:solidFill>
                <a:latin typeface="Bell MT"/>
                <a:cs typeface="Bell MT"/>
              </a:rPr>
              <a:t>e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d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754480" y="374206"/>
            <a:ext cx="2138605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h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16940" y="1618964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45844" y="1640781"/>
            <a:ext cx="644823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54" baseline="3747" dirty="0" smtClean="0">
                <a:latin typeface="Bell MT"/>
                <a:cs typeface="Bell MT"/>
              </a:rPr>
              <a:t>W</a:t>
            </a:r>
            <a:r>
              <a:rPr sz="4800" spc="0" baseline="3747" dirty="0" smtClean="0">
                <a:latin typeface="Bell MT"/>
                <a:cs typeface="Bell MT"/>
              </a:rPr>
              <a:t>hen</a:t>
            </a:r>
            <a:r>
              <a:rPr sz="4800" spc="-1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collision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occu</a:t>
            </a:r>
            <a:r>
              <a:rPr sz="4800" spc="29" baseline="3747" dirty="0" smtClean="0">
                <a:latin typeface="Bell MT"/>
                <a:cs typeface="Bell MT"/>
              </a:rPr>
              <a:t>r</a:t>
            </a:r>
            <a:r>
              <a:rPr sz="4800" spc="0" baseline="3747" dirty="0" smtClean="0">
                <a:latin typeface="Bell MT"/>
                <a:cs typeface="Bell MT"/>
              </a:rPr>
              <a:t>s pro</a:t>
            </a:r>
            <a:r>
              <a:rPr sz="4800" spc="9" baseline="3747" dirty="0" smtClean="0">
                <a:latin typeface="Bell MT"/>
                <a:cs typeface="Bell MT"/>
              </a:rPr>
              <a:t>b</a:t>
            </a:r>
            <a:r>
              <a:rPr sz="4800" spc="0" baseline="3747" dirty="0" smtClean="0">
                <a:latin typeface="Bell MT"/>
                <a:cs typeface="Bell MT"/>
              </a:rPr>
              <a:t>ing</a:t>
            </a:r>
            <a:r>
              <a:rPr sz="4800" spc="-2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is done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31594" y="2687693"/>
            <a:ext cx="5972515" cy="4539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575"/>
              </a:lnSpc>
              <a:spcBef>
                <a:spcPts val="178"/>
              </a:spcBef>
            </a:pPr>
            <a:r>
              <a:rPr sz="4800" spc="0" baseline="1611" dirty="0" smtClean="0">
                <a:latin typeface="Meiryo"/>
                <a:cs typeface="Meiryo"/>
              </a:rPr>
              <a:t>❖</a:t>
            </a:r>
            <a:r>
              <a:rPr sz="4800" spc="0" baseline="2810" dirty="0" smtClean="0">
                <a:latin typeface="Bell MT"/>
                <a:cs typeface="Bell MT"/>
              </a:rPr>
              <a:t>Modify</a:t>
            </a:r>
            <a:r>
              <a:rPr sz="4800" spc="37" baseline="2810" dirty="0" smtClean="0">
                <a:latin typeface="Bell MT"/>
                <a:cs typeface="Bell MT"/>
              </a:rPr>
              <a:t> </a:t>
            </a:r>
            <a:r>
              <a:rPr sz="4800" spc="0" baseline="2810" dirty="0" smtClean="0">
                <a:latin typeface="Bell MT"/>
                <a:cs typeface="Bell MT"/>
              </a:rPr>
              <a:t>hash</a:t>
            </a:r>
            <a:r>
              <a:rPr sz="4800" spc="-14" baseline="2810" dirty="0" smtClean="0">
                <a:latin typeface="Bell MT"/>
                <a:cs typeface="Bell MT"/>
              </a:rPr>
              <a:t> </a:t>
            </a:r>
            <a:r>
              <a:rPr sz="4800" spc="0" baseline="2810" dirty="0" smtClean="0">
                <a:latin typeface="Bell MT"/>
                <a:cs typeface="Bell MT"/>
              </a:rPr>
              <a:t>function </a:t>
            </a:r>
            <a:r>
              <a:rPr sz="4800" spc="-34" baseline="2810" dirty="0" smtClean="0">
                <a:latin typeface="Bell MT"/>
                <a:cs typeface="Bell MT"/>
              </a:rPr>
              <a:t>f</a:t>
            </a:r>
            <a:r>
              <a:rPr sz="4800" spc="0" baseline="2810" dirty="0" smtClean="0">
                <a:latin typeface="Bell MT"/>
                <a:cs typeface="Bell MT"/>
              </a:rPr>
              <a:t>or</a:t>
            </a:r>
            <a:r>
              <a:rPr sz="4800" spc="-25" baseline="2810" dirty="0" smtClean="0">
                <a:latin typeface="Bell MT"/>
                <a:cs typeface="Bell MT"/>
              </a:rPr>
              <a:t> </a:t>
            </a:r>
            <a:r>
              <a:rPr sz="4800" spc="0" baseline="2810" dirty="0" smtClean="0">
                <a:latin typeface="Bell MT"/>
                <a:cs typeface="Bell MT"/>
              </a:rPr>
              <a:t>pr</a:t>
            </a:r>
            <a:r>
              <a:rPr sz="4800" spc="9" baseline="2810" dirty="0" smtClean="0">
                <a:latin typeface="Bell MT"/>
                <a:cs typeface="Bell MT"/>
              </a:rPr>
              <a:t>o</a:t>
            </a:r>
            <a:r>
              <a:rPr sz="4800" spc="0" baseline="2810" dirty="0" smtClean="0">
                <a:latin typeface="Bell MT"/>
                <a:cs typeface="Bell MT"/>
              </a:rPr>
              <a:t>bing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745994" y="3203591"/>
            <a:ext cx="2929937" cy="4902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60"/>
              </a:lnSpc>
              <a:spcBef>
                <a:spcPts val="193"/>
              </a:spcBef>
            </a:pPr>
            <a:r>
              <a:rPr sz="4800" spc="-4" baseline="1866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2350" spc="0" dirty="0" smtClean="0">
                <a:solidFill>
                  <a:srgbClr val="FF0000"/>
                </a:solidFill>
                <a:latin typeface="Cambria Math"/>
                <a:cs typeface="Cambria Math"/>
              </a:rPr>
              <a:t>i</a:t>
            </a:r>
            <a:r>
              <a:rPr sz="2350" spc="-375" dirty="0" smtClean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4800" spc="0" baseline="9369" dirty="0" smtClean="0">
                <a:solidFill>
                  <a:srgbClr val="FF0000"/>
                </a:solidFill>
                <a:latin typeface="Bell MT"/>
                <a:cs typeface="Bell MT"/>
              </a:rPr>
              <a:t>(</a:t>
            </a:r>
            <a:r>
              <a:rPr sz="4800" spc="4" baseline="9369" dirty="0" smtClean="0">
                <a:solidFill>
                  <a:srgbClr val="FF0000"/>
                </a:solidFill>
                <a:latin typeface="Bell MT"/>
                <a:cs typeface="Bell MT"/>
              </a:rPr>
              <a:t>k</a:t>
            </a:r>
            <a:r>
              <a:rPr sz="4800" spc="0" baseline="9369" dirty="0" smtClean="0">
                <a:solidFill>
                  <a:srgbClr val="FF0000"/>
                </a:solidFill>
                <a:latin typeface="Bell MT"/>
                <a:cs typeface="Bell MT"/>
              </a:rPr>
              <a:t>)</a:t>
            </a:r>
            <a:r>
              <a:rPr sz="4800" spc="-29" baseline="9369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800" spc="0" baseline="9369" dirty="0" smtClean="0">
                <a:solidFill>
                  <a:srgbClr val="FF0000"/>
                </a:solidFill>
                <a:latin typeface="Bell MT"/>
                <a:cs typeface="Bell MT"/>
              </a:rPr>
              <a:t>=( h(</a:t>
            </a:r>
            <a:r>
              <a:rPr sz="4800" spc="-14" baseline="9369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800" spc="0" baseline="9369" dirty="0" smtClean="0">
                <a:solidFill>
                  <a:srgbClr val="FF0000"/>
                </a:solidFill>
                <a:latin typeface="Bell MT"/>
                <a:cs typeface="Bell MT"/>
              </a:rPr>
              <a:t>k ) + f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772763" y="3212279"/>
            <a:ext cx="335433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( i</a:t>
            </a:r>
            <a:r>
              <a:rPr sz="4800" spc="9" baseline="3747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) )</a:t>
            </a:r>
            <a:r>
              <a:rPr sz="4800" spc="-9" baseline="3747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mod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-94" baseline="3747" dirty="0" smtClean="0">
                <a:latin typeface="Bell MT"/>
                <a:cs typeface="Bell MT"/>
              </a:rPr>
              <a:t>T</a:t>
            </a:r>
            <a:r>
              <a:rPr sz="4800" spc="-34" baseline="3747" dirty="0" smtClean="0">
                <a:latin typeface="Bell MT"/>
                <a:cs typeface="Bell MT"/>
              </a:rPr>
              <a:t>a</a:t>
            </a:r>
            <a:r>
              <a:rPr sz="4800" spc="-54" baseline="3747" dirty="0" smtClean="0">
                <a:latin typeface="Bell MT"/>
                <a:cs typeface="Bell MT"/>
              </a:rPr>
              <a:t>b</a:t>
            </a:r>
            <a:r>
              <a:rPr sz="4800" spc="0" baseline="3747" dirty="0" smtClean="0">
                <a:latin typeface="Bell MT"/>
                <a:cs typeface="Bell MT"/>
              </a:rPr>
              <a:t>lesize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140190" y="3212279"/>
            <a:ext cx="83667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with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990627" y="3212279"/>
            <a:ext cx="132547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f(</a:t>
            </a:r>
            <a:r>
              <a:rPr sz="4800" spc="4" baseline="3747" dirty="0" smtClean="0">
                <a:latin typeface="Bell MT"/>
                <a:cs typeface="Bell MT"/>
              </a:rPr>
              <a:t>0</a:t>
            </a:r>
            <a:r>
              <a:rPr sz="4800" spc="0" baseline="3747" dirty="0" smtClean="0">
                <a:latin typeface="Bell MT"/>
                <a:cs typeface="Bell MT"/>
              </a:rPr>
              <a:t>)</a:t>
            </a:r>
            <a:r>
              <a:rPr sz="4800" spc="-2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= 0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6940" y="4259167"/>
            <a:ext cx="22885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FF0000"/>
                </a:solidFill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45844" y="4280984"/>
            <a:ext cx="181142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Function f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62381" y="4280984"/>
            <a:ext cx="573841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is the</a:t>
            </a:r>
            <a:r>
              <a:rPr sz="4800" spc="-14" baseline="3747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collision</a:t>
            </a:r>
            <a:r>
              <a:rPr sz="4800" spc="-9" baseline="3747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resolution</a:t>
            </a:r>
            <a:r>
              <a:rPr sz="4800" spc="-25" baseline="3747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st</a:t>
            </a:r>
            <a:r>
              <a:rPr sz="4800" spc="39" baseline="3747" dirty="0" smtClean="0">
                <a:solidFill>
                  <a:srgbClr val="FF0000"/>
                </a:solidFill>
                <a:latin typeface="Bell MT"/>
                <a:cs typeface="Bell MT"/>
              </a:rPr>
              <a:t>r</a:t>
            </a:r>
            <a:r>
              <a:rPr sz="4800" spc="-79" baseline="3747" dirty="0" smtClean="0">
                <a:solidFill>
                  <a:srgbClr val="FF0000"/>
                </a:solidFill>
                <a:latin typeface="Bell MT"/>
                <a:cs typeface="Bell MT"/>
              </a:rPr>
              <a:t>a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t</a:t>
            </a:r>
            <a:r>
              <a:rPr sz="4800" spc="34" baseline="3747" dirty="0" smtClean="0">
                <a:solidFill>
                  <a:srgbClr val="FF0000"/>
                </a:solidFill>
                <a:latin typeface="Bell MT"/>
                <a:cs typeface="Bell MT"/>
              </a:rPr>
              <a:t>e</a:t>
            </a:r>
            <a:r>
              <a:rPr sz="4800" spc="134" baseline="3747" dirty="0" smtClean="0">
                <a:solidFill>
                  <a:srgbClr val="FF0000"/>
                </a:solidFill>
                <a:latin typeface="Bell MT"/>
                <a:cs typeface="Bell MT"/>
              </a:rPr>
              <a:t>g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y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40" y="5391778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45844" y="5413596"/>
            <a:ext cx="10129164" cy="12291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Probing</a:t>
            </a:r>
            <a:r>
              <a:rPr sz="4800" spc="-25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: Slots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h0(</a:t>
            </a:r>
            <a:r>
              <a:rPr sz="4800" spc="9" baseline="3747" dirty="0" smtClean="0">
                <a:latin typeface="Bell MT"/>
                <a:cs typeface="Bell MT"/>
              </a:rPr>
              <a:t>k</a:t>
            </a:r>
            <a:r>
              <a:rPr sz="4800" spc="0" baseline="3747" dirty="0" smtClean="0">
                <a:latin typeface="Bell MT"/>
                <a:cs typeface="Bell MT"/>
              </a:rPr>
              <a:t>),</a:t>
            </a:r>
            <a:r>
              <a:rPr sz="4800" spc="-4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h1(</a:t>
            </a:r>
            <a:r>
              <a:rPr sz="4800" spc="9" baseline="3747" dirty="0" smtClean="0">
                <a:latin typeface="Bell MT"/>
                <a:cs typeface="Bell MT"/>
              </a:rPr>
              <a:t>k</a:t>
            </a:r>
            <a:r>
              <a:rPr sz="4800" spc="0" baseline="3747" dirty="0" smtClean="0">
                <a:latin typeface="Bell MT"/>
                <a:cs typeface="Bell MT"/>
              </a:rPr>
              <a:t>),</a:t>
            </a:r>
            <a:r>
              <a:rPr sz="4800" spc="-3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h2(</a:t>
            </a:r>
            <a:r>
              <a:rPr sz="4800" spc="9" baseline="3747" dirty="0" smtClean="0">
                <a:latin typeface="Bell MT"/>
                <a:cs typeface="Bell MT"/>
              </a:rPr>
              <a:t>k</a:t>
            </a:r>
            <a:r>
              <a:rPr sz="4800" spc="0" baseline="3747" dirty="0" smtClean="0">
                <a:latin typeface="Bell MT"/>
                <a:cs typeface="Bell MT"/>
              </a:rPr>
              <a:t>),</a:t>
            </a:r>
            <a:r>
              <a:rPr sz="4800" spc="-4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. . . are</a:t>
            </a:r>
            <a:r>
              <a:rPr sz="4800" spc="-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tried in succession</a:t>
            </a:r>
            <a:endParaRPr sz="3200" dirty="0">
              <a:latin typeface="Bell MT"/>
              <a:cs typeface="Bell MT"/>
            </a:endParaRPr>
          </a:p>
          <a:p>
            <a:pPr marL="12700">
              <a:lnSpc>
                <a:spcPts val="3454"/>
              </a:lnSpc>
              <a:spcBef>
                <a:spcPts val="3"/>
              </a:spcBef>
            </a:pPr>
            <a:r>
              <a:rPr sz="4800" spc="0" baseline="2810" dirty="0" smtClean="0">
                <a:latin typeface="Bell MT"/>
                <a:cs typeface="Bell MT"/>
              </a:rPr>
              <a:t>to f</a:t>
            </a:r>
            <a:r>
              <a:rPr sz="4800" spc="-9" baseline="2810" dirty="0" smtClean="0">
                <a:latin typeface="Bell MT"/>
                <a:cs typeface="Bell MT"/>
              </a:rPr>
              <a:t>i</a:t>
            </a:r>
            <a:r>
              <a:rPr sz="4800" spc="0" baseline="2810" dirty="0" smtClean="0">
                <a:latin typeface="Bell MT"/>
                <a:cs typeface="Bell MT"/>
              </a:rPr>
              <a:t>nd alte</a:t>
            </a:r>
            <a:r>
              <a:rPr sz="4800" spc="139" baseline="2810" dirty="0" smtClean="0">
                <a:latin typeface="Bell MT"/>
                <a:cs typeface="Bell MT"/>
              </a:rPr>
              <a:t>r</a:t>
            </a:r>
            <a:r>
              <a:rPr sz="4800" spc="0" baseline="2810" dirty="0" smtClean="0">
                <a:latin typeface="Bell MT"/>
                <a:cs typeface="Bell MT"/>
              </a:rPr>
              <a:t>n</a:t>
            </a:r>
            <a:r>
              <a:rPr sz="4800" spc="-79" baseline="2810" dirty="0" smtClean="0">
                <a:latin typeface="Bell MT"/>
                <a:cs typeface="Bell MT"/>
              </a:rPr>
              <a:t>a</a:t>
            </a:r>
            <a:r>
              <a:rPr sz="4800" spc="0" baseline="2810" dirty="0" smtClean="0">
                <a:latin typeface="Bell MT"/>
                <a:cs typeface="Bell MT"/>
              </a:rPr>
              <a:t>ti</a:t>
            </a:r>
            <a:r>
              <a:rPr sz="4800" spc="-69" baseline="2810" dirty="0" smtClean="0">
                <a:latin typeface="Bell MT"/>
                <a:cs typeface="Bell MT"/>
              </a:rPr>
              <a:t>v</a:t>
            </a:r>
            <a:r>
              <a:rPr sz="4800" spc="0" baseline="2810" dirty="0" smtClean="0">
                <a:latin typeface="Bell MT"/>
                <a:cs typeface="Bell MT"/>
              </a:rPr>
              <a:t>e</a:t>
            </a:r>
            <a:r>
              <a:rPr sz="4800" spc="-44" baseline="2810" dirty="0" smtClean="0">
                <a:latin typeface="Bell MT"/>
                <a:cs typeface="Bell MT"/>
              </a:rPr>
              <a:t> </a:t>
            </a:r>
            <a:r>
              <a:rPr sz="4800" spc="0" baseline="2810" dirty="0" smtClean="0">
                <a:latin typeface="Bell MT"/>
                <a:cs typeface="Bell MT"/>
              </a:rPr>
              <a:t>slot</a:t>
            </a:r>
            <a:r>
              <a:rPr sz="4800" spc="-9" baseline="2810" dirty="0" smtClean="0">
                <a:latin typeface="Bell MT"/>
                <a:cs typeface="Bell MT"/>
              </a:rPr>
              <a:t> </a:t>
            </a:r>
            <a:r>
              <a:rPr sz="4800" spc="0" baseline="2810" dirty="0" smtClean="0">
                <a:latin typeface="Bell MT"/>
                <a:cs typeface="Bell MT"/>
              </a:rPr>
              <a:t>until an empty</a:t>
            </a:r>
            <a:r>
              <a:rPr sz="4800" spc="-19" baseline="2810" dirty="0" smtClean="0">
                <a:latin typeface="Bell MT"/>
                <a:cs typeface="Bell MT"/>
              </a:rPr>
              <a:t> </a:t>
            </a:r>
            <a:r>
              <a:rPr sz="4800" spc="0" baseline="2810" dirty="0" smtClean="0">
                <a:latin typeface="Bell MT"/>
                <a:cs typeface="Bell MT"/>
              </a:rPr>
              <a:t>slot</a:t>
            </a:r>
            <a:r>
              <a:rPr sz="4800" spc="-9" baseline="2810" dirty="0" smtClean="0">
                <a:latin typeface="Bell MT"/>
                <a:cs typeface="Bell MT"/>
              </a:rPr>
              <a:t> </a:t>
            </a:r>
            <a:r>
              <a:rPr sz="4800" spc="0" baseline="2810" dirty="0" smtClean="0">
                <a:latin typeface="Bell MT"/>
                <a:cs typeface="Bell MT"/>
              </a:rPr>
              <a:t>is </a:t>
            </a:r>
            <a:r>
              <a:rPr sz="4800" spc="-34" baseline="2810" dirty="0" smtClean="0">
                <a:latin typeface="Bell MT"/>
                <a:cs typeface="Bell MT"/>
              </a:rPr>
              <a:t>f</a:t>
            </a:r>
            <a:r>
              <a:rPr sz="4800" spc="0" baseline="2810" dirty="0" smtClean="0">
                <a:latin typeface="Bell MT"/>
                <a:cs typeface="Bell MT"/>
              </a:rPr>
              <a:t>ound</a:t>
            </a:r>
            <a:endParaRPr sz="3200" dirty="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38200" y="986536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6096000" y="3072384"/>
            <a:ext cx="3719956" cy="645667"/>
          </a:xfrm>
          <a:custGeom>
            <a:avLst/>
            <a:gdLst/>
            <a:ahLst/>
            <a:cxnLst/>
            <a:rect l="l" t="t" r="r" b="b"/>
            <a:pathLst>
              <a:path w="3719956" h="645667">
                <a:moveTo>
                  <a:pt x="0" y="0"/>
                </a:moveTo>
                <a:lnTo>
                  <a:pt x="0" y="322833"/>
                </a:lnTo>
                <a:lnTo>
                  <a:pt x="3719956" y="322833"/>
                </a:lnTo>
                <a:lnTo>
                  <a:pt x="3719956" y="645667"/>
                </a:lnTo>
              </a:path>
            </a:pathLst>
          </a:custGeom>
          <a:ln w="12700">
            <a:solidFill>
              <a:srgbClr val="34589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096000" y="3072384"/>
            <a:ext cx="0" cy="645667"/>
          </a:xfrm>
          <a:custGeom>
            <a:avLst/>
            <a:gdLst/>
            <a:ahLst/>
            <a:cxnLst/>
            <a:rect l="l" t="t" r="r" b="b"/>
            <a:pathLst>
              <a:path h="645667">
                <a:moveTo>
                  <a:pt x="0" y="0"/>
                </a:moveTo>
                <a:lnTo>
                  <a:pt x="0" y="645667"/>
                </a:lnTo>
              </a:path>
            </a:pathLst>
          </a:custGeom>
          <a:ln w="12700">
            <a:solidFill>
              <a:srgbClr val="34589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375916" y="3072384"/>
            <a:ext cx="3719956" cy="645667"/>
          </a:xfrm>
          <a:custGeom>
            <a:avLst/>
            <a:gdLst/>
            <a:ahLst/>
            <a:cxnLst/>
            <a:rect l="l" t="t" r="r" b="b"/>
            <a:pathLst>
              <a:path w="3719956" h="645667">
                <a:moveTo>
                  <a:pt x="3719956" y="0"/>
                </a:moveTo>
                <a:lnTo>
                  <a:pt x="3719956" y="322833"/>
                </a:lnTo>
                <a:lnTo>
                  <a:pt x="0" y="322833"/>
                </a:lnTo>
                <a:lnTo>
                  <a:pt x="0" y="645667"/>
                </a:lnTo>
              </a:path>
            </a:pathLst>
          </a:custGeom>
          <a:ln w="12700">
            <a:solidFill>
              <a:srgbClr val="34589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558284" y="1536192"/>
            <a:ext cx="3075432" cy="1536191"/>
          </a:xfrm>
          <a:custGeom>
            <a:avLst/>
            <a:gdLst/>
            <a:ahLst/>
            <a:cxnLst/>
            <a:rect l="l" t="t" r="r" b="b"/>
            <a:pathLst>
              <a:path w="3075432" h="1536191">
                <a:moveTo>
                  <a:pt x="0" y="1536191"/>
                </a:moveTo>
                <a:lnTo>
                  <a:pt x="3075432" y="1536191"/>
                </a:lnTo>
                <a:lnTo>
                  <a:pt x="3075432" y="0"/>
                </a:lnTo>
                <a:lnTo>
                  <a:pt x="0" y="0"/>
                </a:lnTo>
                <a:lnTo>
                  <a:pt x="0" y="1536191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38200" y="3718560"/>
            <a:ext cx="3075431" cy="1537715"/>
          </a:xfrm>
          <a:custGeom>
            <a:avLst/>
            <a:gdLst/>
            <a:ahLst/>
            <a:cxnLst/>
            <a:rect l="l" t="t" r="r" b="b"/>
            <a:pathLst>
              <a:path w="3075431" h="1537715">
                <a:moveTo>
                  <a:pt x="0" y="1537715"/>
                </a:moveTo>
                <a:lnTo>
                  <a:pt x="3075431" y="1537715"/>
                </a:lnTo>
                <a:lnTo>
                  <a:pt x="3075431" y="0"/>
                </a:lnTo>
                <a:lnTo>
                  <a:pt x="0" y="0"/>
                </a:lnTo>
                <a:lnTo>
                  <a:pt x="0" y="153771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558284" y="3718560"/>
            <a:ext cx="3075432" cy="1537715"/>
          </a:xfrm>
          <a:custGeom>
            <a:avLst/>
            <a:gdLst/>
            <a:ahLst/>
            <a:cxnLst/>
            <a:rect l="l" t="t" r="r" b="b"/>
            <a:pathLst>
              <a:path w="3075432" h="1537715">
                <a:moveTo>
                  <a:pt x="0" y="1537715"/>
                </a:moveTo>
                <a:lnTo>
                  <a:pt x="3075432" y="1537715"/>
                </a:lnTo>
                <a:lnTo>
                  <a:pt x="3075432" y="0"/>
                </a:lnTo>
                <a:lnTo>
                  <a:pt x="0" y="0"/>
                </a:lnTo>
                <a:lnTo>
                  <a:pt x="0" y="153771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278368" y="3718560"/>
            <a:ext cx="3075431" cy="1537715"/>
          </a:xfrm>
          <a:custGeom>
            <a:avLst/>
            <a:gdLst/>
            <a:ahLst/>
            <a:cxnLst/>
            <a:rect l="l" t="t" r="r" b="b"/>
            <a:pathLst>
              <a:path w="3075431" h="1537715">
                <a:moveTo>
                  <a:pt x="0" y="1537715"/>
                </a:moveTo>
                <a:lnTo>
                  <a:pt x="3075431" y="1537715"/>
                </a:lnTo>
                <a:lnTo>
                  <a:pt x="3075431" y="0"/>
                </a:lnTo>
                <a:lnTo>
                  <a:pt x="0" y="0"/>
                </a:lnTo>
                <a:lnTo>
                  <a:pt x="0" y="153771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838200" y="1536192"/>
            <a:ext cx="3720084" cy="15361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4558284" y="1536192"/>
            <a:ext cx="3075432" cy="15361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35447" marR="734330" algn="ctr">
              <a:lnSpc>
                <a:spcPts val="6055"/>
              </a:lnSpc>
              <a:spcBef>
                <a:spcPts val="302"/>
              </a:spcBef>
            </a:pPr>
            <a:r>
              <a:rPr sz="7800" spc="0" baseline="2100" dirty="0" smtClean="0">
                <a:solidFill>
                  <a:srgbClr val="FFFFFF"/>
                </a:solidFill>
                <a:latin typeface="Calibri"/>
                <a:cs typeface="Calibri"/>
              </a:rPr>
              <a:t>Open</a:t>
            </a:r>
            <a:endParaRPr sz="5200">
              <a:latin typeface="Calibri"/>
              <a:cs typeface="Calibri"/>
            </a:endParaRPr>
          </a:p>
          <a:p>
            <a:pPr marL="927" marR="1001" algn="ctr">
              <a:lnSpc>
                <a:spcPts val="5715"/>
              </a:lnSpc>
            </a:pPr>
            <a:r>
              <a:rPr sz="7800" spc="0" baseline="2625" dirty="0" smtClean="0">
                <a:solidFill>
                  <a:srgbClr val="FFFFFF"/>
                </a:solidFill>
                <a:latin typeface="Calibri"/>
                <a:cs typeface="Calibri"/>
              </a:rPr>
              <a:t>Ad</a:t>
            </a:r>
            <a:r>
              <a:rPr sz="7800" spc="14" baseline="262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7800" spc="-69" baseline="262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7800" spc="0" baseline="2625" dirty="0" smtClean="0">
                <a:solidFill>
                  <a:srgbClr val="FFFFFF"/>
                </a:solidFill>
                <a:latin typeface="Calibri"/>
                <a:cs typeface="Calibri"/>
              </a:rPr>
              <a:t>ess</a:t>
            </a:r>
            <a:r>
              <a:rPr sz="7800" spc="-14" baseline="2625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7800" spc="0" baseline="2625" dirty="0" smtClean="0">
                <a:solidFill>
                  <a:srgbClr val="FFFFFF"/>
                </a:solidFill>
                <a:latin typeface="Calibri"/>
                <a:cs typeface="Calibri"/>
              </a:rPr>
              <a:t>ng</a:t>
            </a:r>
            <a:endParaRPr sz="52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633716" y="1536192"/>
            <a:ext cx="3720083" cy="15361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838200" y="3072384"/>
            <a:ext cx="5257800" cy="3228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6096000" y="3072384"/>
            <a:ext cx="5257800" cy="3228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38200" y="3395217"/>
            <a:ext cx="1537716" cy="3233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375916" y="3395217"/>
            <a:ext cx="3720083" cy="3233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6096000" y="3395217"/>
            <a:ext cx="3719956" cy="3233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9815957" y="3395217"/>
            <a:ext cx="1537843" cy="3233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38200" y="3718560"/>
            <a:ext cx="3075431" cy="15377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40324" marR="638732" algn="ctr">
              <a:lnSpc>
                <a:spcPts val="6060"/>
              </a:lnSpc>
              <a:spcBef>
                <a:spcPts val="303"/>
              </a:spcBef>
            </a:pPr>
            <a:r>
              <a:rPr sz="7800" spc="0" baseline="2100" dirty="0" smtClean="0">
                <a:solidFill>
                  <a:srgbClr val="FFFFFF"/>
                </a:solidFill>
                <a:latin typeface="Calibri"/>
                <a:cs typeface="Calibri"/>
              </a:rPr>
              <a:t>Linear</a:t>
            </a:r>
            <a:endParaRPr sz="5200">
              <a:latin typeface="Calibri"/>
              <a:cs typeface="Calibri"/>
            </a:endParaRPr>
          </a:p>
          <a:p>
            <a:pPr marL="442506" marR="444188" algn="ctr">
              <a:lnSpc>
                <a:spcPts val="5715"/>
              </a:lnSpc>
            </a:pPr>
            <a:r>
              <a:rPr sz="7800" spc="0" baseline="2625" dirty="0" smtClean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7800" spc="-79" baseline="262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7800" spc="0" baseline="2625" dirty="0" smtClean="0">
                <a:solidFill>
                  <a:srgbClr val="FFFFFF"/>
                </a:solidFill>
                <a:latin typeface="Calibri"/>
                <a:cs typeface="Calibri"/>
              </a:rPr>
              <a:t>obing</a:t>
            </a:r>
            <a:endParaRPr sz="5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13631" y="3718560"/>
            <a:ext cx="644652" cy="15377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4558284" y="3718560"/>
            <a:ext cx="3075432" cy="15377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49977" marR="147941" algn="ctr">
              <a:lnSpc>
                <a:spcPts val="6060"/>
              </a:lnSpc>
              <a:spcBef>
                <a:spcPts val="303"/>
              </a:spcBef>
            </a:pPr>
            <a:r>
              <a:rPr sz="7800" baseline="2100" dirty="0" smtClean="0">
                <a:solidFill>
                  <a:srgbClr val="FFFFFF"/>
                </a:solidFill>
                <a:latin typeface="Calibri"/>
                <a:cs typeface="Calibri"/>
              </a:rPr>
              <a:t>Quad</a:t>
            </a:r>
            <a:r>
              <a:rPr sz="7800" spc="-104" baseline="210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7800" spc="-50" baseline="210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7800" spc="0" baseline="2100" dirty="0" smtClean="0">
                <a:solidFill>
                  <a:srgbClr val="FFFFFF"/>
                </a:solidFill>
                <a:latin typeface="Calibri"/>
                <a:cs typeface="Calibri"/>
              </a:rPr>
              <a:t>tic</a:t>
            </a:r>
            <a:endParaRPr sz="5200">
              <a:latin typeface="Calibri"/>
              <a:cs typeface="Calibri"/>
            </a:endParaRPr>
          </a:p>
          <a:p>
            <a:pPr marL="442887" marR="443807" algn="ctr">
              <a:lnSpc>
                <a:spcPts val="5715"/>
              </a:lnSpc>
            </a:pPr>
            <a:r>
              <a:rPr sz="7800" spc="0" baseline="2625" dirty="0" smtClean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7800" spc="-79" baseline="262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7800" spc="0" baseline="2625" dirty="0" smtClean="0">
                <a:solidFill>
                  <a:srgbClr val="FFFFFF"/>
                </a:solidFill>
                <a:latin typeface="Calibri"/>
                <a:cs typeface="Calibri"/>
              </a:rPr>
              <a:t>obing</a:t>
            </a:r>
            <a:endParaRPr sz="5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33716" y="3718560"/>
            <a:ext cx="644651" cy="15377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278368" y="3718560"/>
            <a:ext cx="3075431" cy="15377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02275" marR="498595" algn="ctr">
              <a:lnSpc>
                <a:spcPts val="6060"/>
              </a:lnSpc>
              <a:spcBef>
                <a:spcPts val="303"/>
              </a:spcBef>
            </a:pPr>
            <a:r>
              <a:rPr sz="7800" baseline="2100" dirty="0" smtClean="0">
                <a:solidFill>
                  <a:srgbClr val="FFFFFF"/>
                </a:solidFill>
                <a:latin typeface="Calibri"/>
                <a:cs typeface="Calibri"/>
              </a:rPr>
              <a:t>Dou</a:t>
            </a:r>
            <a:r>
              <a:rPr sz="7800" spc="9" baseline="2100" dirty="0" smtClean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7800" spc="0" baseline="2100" dirty="0" smtClean="0">
                <a:solidFill>
                  <a:srgbClr val="FFFFFF"/>
                </a:solidFill>
                <a:latin typeface="Calibri"/>
                <a:cs typeface="Calibri"/>
              </a:rPr>
              <a:t>le</a:t>
            </a:r>
            <a:endParaRPr sz="5200">
              <a:latin typeface="Calibri"/>
              <a:cs typeface="Calibri"/>
            </a:endParaRPr>
          </a:p>
          <a:p>
            <a:pPr marL="405041" marR="405224" algn="ctr">
              <a:lnSpc>
                <a:spcPts val="5715"/>
              </a:lnSpc>
            </a:pPr>
            <a:r>
              <a:rPr sz="7800" spc="0" baseline="2625" dirty="0" smtClean="0">
                <a:solidFill>
                  <a:srgbClr val="FFFFFF"/>
                </a:solidFill>
                <a:latin typeface="Calibri"/>
                <a:cs typeface="Calibri"/>
              </a:rPr>
              <a:t>Hashing</a:t>
            </a:r>
            <a:endParaRPr sz="5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/>
          <p:nvPr/>
        </p:nvSpPr>
        <p:spPr>
          <a:xfrm>
            <a:off x="935736" y="920496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749552" y="2545079"/>
            <a:ext cx="5618988" cy="1126236"/>
          </a:xfrm>
          <a:custGeom>
            <a:avLst/>
            <a:gdLst/>
            <a:ahLst/>
            <a:cxnLst/>
            <a:rect l="l" t="t" r="r" b="b"/>
            <a:pathLst>
              <a:path w="5618988" h="1126236">
                <a:moveTo>
                  <a:pt x="0" y="1126236"/>
                </a:moveTo>
                <a:lnTo>
                  <a:pt x="5618988" y="1126236"/>
                </a:lnTo>
                <a:lnTo>
                  <a:pt x="5618988" y="0"/>
                </a:lnTo>
                <a:lnTo>
                  <a:pt x="0" y="0"/>
                </a:lnTo>
                <a:lnTo>
                  <a:pt x="0" y="1126236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916940" y="135573"/>
            <a:ext cx="3822821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Linear</a:t>
            </a:r>
            <a:r>
              <a:rPr sz="6600" b="1" spc="19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P</a:t>
            </a:r>
            <a:r>
              <a:rPr sz="6600" b="1" spc="-79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obi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n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16940" y="1099600"/>
            <a:ext cx="4230548" cy="14031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Co</a:t>
            </a:r>
            <a:r>
              <a:rPr sz="4200" spc="9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sion</a:t>
            </a:r>
            <a:r>
              <a:rPr sz="4200" spc="-10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resolut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on</a:t>
            </a:r>
            <a:r>
              <a:rPr sz="4200" spc="-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st</a:t>
            </a:r>
            <a:r>
              <a:rPr sz="4200" spc="25" baseline="3212" dirty="0" smtClean="0">
                <a:latin typeface="Bell MT"/>
                <a:cs typeface="Bell MT"/>
              </a:rPr>
              <a:t>r</a:t>
            </a:r>
            <a:r>
              <a:rPr sz="4200" spc="-69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25" baseline="3212" dirty="0" smtClean="0">
                <a:latin typeface="Bell MT"/>
                <a:cs typeface="Bell MT"/>
              </a:rPr>
              <a:t>e</a:t>
            </a:r>
            <a:r>
              <a:rPr sz="4200" spc="100" baseline="3212" dirty="0" smtClean="0">
                <a:latin typeface="Bell MT"/>
                <a:cs typeface="Bell MT"/>
              </a:rPr>
              <a:t>g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endParaRPr sz="2800">
              <a:latin typeface="Bell MT"/>
              <a:cs typeface="Bell MT"/>
            </a:endParaRPr>
          </a:p>
          <a:p>
            <a:pPr marL="949009" marR="933863" algn="ctr">
              <a:lnSpc>
                <a:spcPct val="101725"/>
              </a:lnSpc>
              <a:spcBef>
                <a:spcPts val="459"/>
              </a:spcBef>
            </a:pPr>
            <a:r>
              <a:rPr sz="2800" spc="0" dirty="0" smtClean="0">
                <a:latin typeface="Bell MT"/>
                <a:cs typeface="Bell MT"/>
              </a:rPr>
              <a:t>Fu</a:t>
            </a:r>
            <a:r>
              <a:rPr sz="2800" spc="4" dirty="0" smtClean="0">
                <a:latin typeface="Bell MT"/>
                <a:cs typeface="Bell MT"/>
              </a:rPr>
              <a:t>n</a:t>
            </a:r>
            <a:r>
              <a:rPr sz="2800" spc="0" dirty="0" smtClean="0">
                <a:latin typeface="Bell MT"/>
                <a:cs typeface="Bell MT"/>
              </a:rPr>
              <a:t>ction</a:t>
            </a:r>
            <a:r>
              <a:rPr sz="2800" spc="-103" dirty="0" smtClean="0">
                <a:latin typeface="Bell MT"/>
                <a:cs typeface="Bell MT"/>
              </a:rPr>
              <a:t> </a:t>
            </a:r>
            <a:r>
              <a:rPr sz="2800" spc="4" dirty="0" smtClean="0">
                <a:latin typeface="Bell MT"/>
                <a:cs typeface="Bell MT"/>
              </a:rPr>
              <a:t>f</a:t>
            </a:r>
            <a:r>
              <a:rPr sz="2800" spc="-4" dirty="0" smtClean="0">
                <a:latin typeface="Bell MT"/>
                <a:cs typeface="Bell MT"/>
              </a:rPr>
              <a:t>(</a:t>
            </a:r>
            <a:r>
              <a:rPr sz="2800" spc="4" dirty="0" smtClean="0">
                <a:latin typeface="Bell MT"/>
                <a:cs typeface="Bell MT"/>
              </a:rPr>
              <a:t>i</a:t>
            </a:r>
            <a:r>
              <a:rPr sz="2800" spc="0" dirty="0" smtClean="0">
                <a:latin typeface="Bell MT"/>
                <a:cs typeface="Bell MT"/>
              </a:rPr>
              <a:t>)</a:t>
            </a:r>
            <a:r>
              <a:rPr sz="2800" spc="-32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=</a:t>
            </a:r>
            <a:r>
              <a:rPr sz="2800" spc="6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i</a:t>
            </a:r>
            <a:endParaRPr sz="2800">
              <a:latin typeface="Bell MT"/>
              <a:cs typeface="Bell MT"/>
            </a:endParaRPr>
          </a:p>
          <a:p>
            <a:pPr marL="12700" marR="53263">
              <a:lnSpc>
                <a:spcPct val="92651"/>
              </a:lnSpc>
              <a:spcBef>
                <a:spcPts val="913"/>
              </a:spcBef>
            </a:pPr>
            <a:r>
              <a:rPr sz="2800" spc="0" dirty="0" smtClean="0">
                <a:latin typeface="Bell MT"/>
                <a:cs typeface="Bell MT"/>
              </a:rPr>
              <a:t>Has</a:t>
            </a:r>
            <a:r>
              <a:rPr sz="2800" spc="-9" dirty="0" smtClean="0">
                <a:latin typeface="Bell MT"/>
                <a:cs typeface="Bell MT"/>
              </a:rPr>
              <a:t>h</a:t>
            </a:r>
            <a:r>
              <a:rPr sz="2800" spc="0" dirty="0" smtClean="0">
                <a:latin typeface="Bell MT"/>
                <a:cs typeface="Bell MT"/>
              </a:rPr>
              <a:t>ing</a:t>
            </a:r>
            <a:r>
              <a:rPr sz="2800" spc="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fu</a:t>
            </a:r>
            <a:r>
              <a:rPr sz="2800" spc="4" dirty="0" smtClean="0">
                <a:latin typeface="Bell MT"/>
                <a:cs typeface="Bell MT"/>
              </a:rPr>
              <a:t>n</a:t>
            </a:r>
            <a:r>
              <a:rPr sz="2800" spc="0" dirty="0" smtClean="0">
                <a:latin typeface="Bell MT"/>
                <a:cs typeface="Bell MT"/>
              </a:rPr>
              <a:t>ction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136007" y="1610140"/>
            <a:ext cx="4497152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w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ere</a:t>
            </a:r>
            <a:r>
              <a:rPr sz="4200" spc="-3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</a:t>
            </a:r>
            <a:r>
              <a:rPr sz="4200" spc="-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is the probe</a:t>
            </a:r>
            <a:r>
              <a:rPr sz="4200" spc="-4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pa</a:t>
            </a:r>
            <a:r>
              <a:rPr sz="4200" spc="3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amet</a:t>
            </a: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r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05332" y="3655499"/>
            <a:ext cx="2590044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Probe</a:t>
            </a:r>
            <a:r>
              <a:rPr sz="4200" spc="2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se</a:t>
            </a:r>
            <a:r>
              <a:rPr sz="4200" spc="4" baseline="3212" dirty="0" smtClean="0">
                <a:latin typeface="Bell MT"/>
                <a:cs typeface="Bell MT"/>
              </a:rPr>
              <a:t>q</a:t>
            </a:r>
            <a:r>
              <a:rPr sz="4200" spc="0" baseline="3212" dirty="0" smtClean="0">
                <a:latin typeface="Bell MT"/>
                <a:cs typeface="Bell MT"/>
              </a:rPr>
              <a:t>u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nc</a:t>
            </a: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:</a:t>
            </a:r>
            <a:r>
              <a:rPr sz="4200" spc="-36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605911" y="3655499"/>
            <a:ext cx="133281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ite</a:t>
            </a:r>
            <a:r>
              <a:rPr sz="4200" spc="34" baseline="3212" dirty="0" smtClean="0">
                <a:latin typeface="Bell MT"/>
                <a:cs typeface="Bell MT"/>
              </a:rPr>
              <a:t>r</a:t>
            </a:r>
            <a:r>
              <a:rPr sz="4200" spc="-69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ting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948955" y="3655499"/>
            <a:ext cx="345648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from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0</a:t>
            </a:r>
            <a:r>
              <a:rPr sz="4200" spc="-1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until</a:t>
            </a:r>
            <a:r>
              <a:rPr sz="4200" spc="-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alte</a:t>
            </a:r>
            <a:r>
              <a:rPr sz="4200" spc="10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n</a:t>
            </a:r>
            <a:r>
              <a:rPr sz="4200" spc="-69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ti</a:t>
            </a:r>
            <a:r>
              <a:rPr sz="4200" spc="-54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415495" y="3655499"/>
            <a:ext cx="98665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em</a:t>
            </a:r>
            <a:r>
              <a:rPr sz="4200" spc="4" baseline="3212" dirty="0" smtClean="0">
                <a:latin typeface="Bell MT"/>
                <a:cs typeface="Bell MT"/>
              </a:rPr>
              <a:t>p</a:t>
            </a:r>
            <a:r>
              <a:rPr sz="4200" spc="0" baseline="3212" dirty="0" smtClean="0">
                <a:latin typeface="Bell MT"/>
                <a:cs typeface="Bell MT"/>
              </a:rPr>
              <a:t>ty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412383" y="3655499"/>
            <a:ext cx="61562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slot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31594" y="4166523"/>
            <a:ext cx="563735" cy="19139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61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0th</a:t>
            </a:r>
            <a:endParaRPr sz="2800">
              <a:latin typeface="Bell MT"/>
              <a:cs typeface="Bell MT"/>
            </a:endParaRPr>
          </a:p>
          <a:p>
            <a:pPr marL="12700" marR="461">
              <a:lnSpc>
                <a:spcPct val="92651"/>
              </a:lnSpc>
              <a:spcBef>
                <a:spcPts val="758"/>
              </a:spcBef>
            </a:pPr>
            <a:r>
              <a:rPr sz="2800" spc="0" dirty="0" smtClean="0">
                <a:latin typeface="Bell MT"/>
                <a:cs typeface="Bell MT"/>
              </a:rPr>
              <a:t>1th</a:t>
            </a:r>
            <a:endParaRPr sz="2800">
              <a:latin typeface="Bell MT"/>
              <a:cs typeface="Bell MT"/>
            </a:endParaRPr>
          </a:p>
          <a:p>
            <a:pPr marL="12700">
              <a:lnSpc>
                <a:spcPct val="92651"/>
              </a:lnSpc>
              <a:spcBef>
                <a:spcPts val="918"/>
              </a:spcBef>
            </a:pPr>
            <a:r>
              <a:rPr sz="2800" spc="0" dirty="0" smtClean="0">
                <a:latin typeface="Bell MT"/>
                <a:cs typeface="Bell MT"/>
              </a:rPr>
              <a:t>2th</a:t>
            </a:r>
            <a:endParaRPr sz="2800">
              <a:latin typeface="Bell MT"/>
              <a:cs typeface="Bell MT"/>
            </a:endParaRPr>
          </a:p>
          <a:p>
            <a:pPr marL="12700" marR="53309">
              <a:lnSpc>
                <a:spcPct val="92651"/>
              </a:lnSpc>
              <a:spcBef>
                <a:spcPts val="909"/>
              </a:spcBef>
            </a:pPr>
            <a:r>
              <a:rPr sz="2800" spc="0" dirty="0" smtClean="0">
                <a:latin typeface="Bell MT"/>
                <a:cs typeface="Bell MT"/>
              </a:rPr>
              <a:t>. . .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05777" y="4166523"/>
            <a:ext cx="1169113" cy="8934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probe</a:t>
            </a:r>
            <a:r>
              <a:rPr sz="4200" spc="-39" baseline="3212" dirty="0" smtClean="0">
                <a:latin typeface="Bell MT"/>
                <a:cs typeface="Bell MT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=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453"/>
              </a:spcBef>
            </a:pPr>
            <a:r>
              <a:rPr sz="2800" spc="0" dirty="0" smtClean="0">
                <a:latin typeface="Bell MT"/>
                <a:cs typeface="Bell MT"/>
              </a:rPr>
              <a:t>probe</a:t>
            </a:r>
            <a:r>
              <a:rPr sz="2800" spc="-3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=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86099" y="4166523"/>
            <a:ext cx="137980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h</a:t>
            </a:r>
            <a:r>
              <a:rPr sz="4200" spc="-9" baseline="3212" dirty="0" smtClean="0">
                <a:latin typeface="Bell MT"/>
                <a:cs typeface="Bell MT"/>
              </a:rPr>
              <a:t>(</a:t>
            </a:r>
            <a:r>
              <a:rPr sz="4200" spc="0" baseline="3212" dirty="0" smtClean="0">
                <a:latin typeface="Bell MT"/>
                <a:cs typeface="Bell MT"/>
              </a:rPr>
              <a:t>k)</a:t>
            </a:r>
            <a:r>
              <a:rPr sz="4200" spc="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mod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77511" y="4166523"/>
            <a:ext cx="148633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89" baseline="3212" dirty="0" smtClean="0">
                <a:latin typeface="Bell MT"/>
                <a:cs typeface="Bell MT"/>
              </a:rPr>
              <a:t>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77880" y="4677063"/>
            <a:ext cx="3762878" cy="3828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4200" spc="0" baseline="2925" dirty="0" smtClean="0">
                <a:latin typeface="Calibri"/>
                <a:cs typeface="Calibri"/>
              </a:rPr>
              <a:t>[</a:t>
            </a:r>
            <a:r>
              <a:rPr sz="4200" spc="14" baseline="2925" dirty="0" smtClean="0">
                <a:latin typeface="Calibri"/>
                <a:cs typeface="Calibri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h</a:t>
            </a:r>
            <a:r>
              <a:rPr sz="4200" spc="-9" baseline="3212" dirty="0" smtClean="0">
                <a:latin typeface="Bell MT"/>
                <a:cs typeface="Bell MT"/>
              </a:rPr>
              <a:t>(</a:t>
            </a:r>
            <a:r>
              <a:rPr sz="4200" spc="0" baseline="3212" dirty="0" smtClean="0">
                <a:latin typeface="Bell MT"/>
                <a:cs typeface="Bell MT"/>
              </a:rPr>
              <a:t>k)</a:t>
            </a:r>
            <a:r>
              <a:rPr sz="4200" spc="-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+</a:t>
            </a:r>
            <a:r>
              <a:rPr sz="4200" spc="-18" baseline="3212" dirty="0" smtClean="0">
                <a:latin typeface="Bell MT"/>
                <a:cs typeface="Bell MT"/>
              </a:rPr>
              <a:t> </a:t>
            </a:r>
            <a:r>
              <a:rPr sz="4200" spc="9" baseline="3212" dirty="0" smtClean="0">
                <a:latin typeface="Bell MT"/>
                <a:cs typeface="Bell MT"/>
              </a:rPr>
              <a:t>1</a:t>
            </a:r>
            <a:r>
              <a:rPr sz="4200" spc="0" baseline="2925" dirty="0" smtClean="0">
                <a:latin typeface="Calibri"/>
                <a:cs typeface="Calibri"/>
              </a:rPr>
              <a:t>]</a:t>
            </a:r>
            <a:r>
              <a:rPr sz="4200" spc="-4" baseline="2925" dirty="0" smtClean="0">
                <a:latin typeface="Calibri"/>
                <a:cs typeface="Calibri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mod</a:t>
            </a:r>
            <a:r>
              <a:rPr sz="4200" spc="-39" baseline="3212" dirty="0" smtClean="0">
                <a:latin typeface="Bell MT"/>
                <a:cs typeface="Bell MT"/>
              </a:rPr>
              <a:t> </a:t>
            </a:r>
            <a:r>
              <a:rPr sz="4200" spc="-89" baseline="3212" dirty="0" smtClean="0">
                <a:latin typeface="Bell MT"/>
                <a:cs typeface="Bell MT"/>
              </a:rPr>
              <a:t>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05559" y="5188897"/>
            <a:ext cx="4943718" cy="3831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4200" spc="4" baseline="3212" dirty="0" smtClean="0">
                <a:latin typeface="Bell MT"/>
                <a:cs typeface="Bell MT"/>
              </a:rPr>
              <a:t>p</a:t>
            </a:r>
            <a:r>
              <a:rPr sz="4200" spc="0" baseline="3212" dirty="0" smtClean="0">
                <a:latin typeface="Bell MT"/>
                <a:cs typeface="Bell MT"/>
              </a:rPr>
              <a:t>robe </a:t>
            </a:r>
            <a:r>
              <a:rPr sz="4200" spc="0" baseline="2925" dirty="0" smtClean="0">
                <a:latin typeface="Calibri"/>
                <a:cs typeface="Calibri"/>
              </a:rPr>
              <a:t>=</a:t>
            </a:r>
            <a:r>
              <a:rPr sz="4200" spc="61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[</a:t>
            </a:r>
            <a:r>
              <a:rPr sz="4200" spc="9" baseline="2925" dirty="0" smtClean="0">
                <a:latin typeface="Calibri"/>
                <a:cs typeface="Calibri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h</a:t>
            </a:r>
            <a:r>
              <a:rPr sz="4200" spc="-9" baseline="3212" dirty="0" smtClean="0">
                <a:latin typeface="Bell MT"/>
                <a:cs typeface="Bell MT"/>
              </a:rPr>
              <a:t>(</a:t>
            </a:r>
            <a:r>
              <a:rPr sz="4200" spc="0" baseline="3212" dirty="0" smtClean="0">
                <a:latin typeface="Bell MT"/>
                <a:cs typeface="Bell MT"/>
              </a:rPr>
              <a:t>k)</a:t>
            </a:r>
            <a:r>
              <a:rPr sz="4200" spc="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+</a:t>
            </a:r>
            <a:r>
              <a:rPr sz="4200" spc="-9" baseline="3212" dirty="0" smtClean="0">
                <a:latin typeface="Bell MT"/>
                <a:cs typeface="Bell MT"/>
              </a:rPr>
              <a:t> </a:t>
            </a:r>
            <a:r>
              <a:rPr sz="4200" spc="9" baseline="3212" dirty="0" smtClean="0">
                <a:latin typeface="Bell MT"/>
                <a:cs typeface="Bell MT"/>
              </a:rPr>
              <a:t>2</a:t>
            </a:r>
            <a:r>
              <a:rPr sz="4200" spc="0" baseline="2925" dirty="0" smtClean="0">
                <a:latin typeface="Calibri"/>
                <a:cs typeface="Calibri"/>
              </a:rPr>
              <a:t>]</a:t>
            </a:r>
            <a:r>
              <a:rPr sz="4200" spc="-4" baseline="2925" dirty="0" smtClean="0">
                <a:latin typeface="Calibri"/>
                <a:cs typeface="Calibri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mod </a:t>
            </a:r>
            <a:r>
              <a:rPr sz="4200" spc="-89" baseline="3212" dirty="0" smtClean="0">
                <a:latin typeface="Bell MT"/>
                <a:cs typeface="Bell MT"/>
              </a:rPr>
              <a:t>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31594" y="6210538"/>
            <a:ext cx="5344674" cy="3828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ith probe</a:t>
            </a:r>
            <a:r>
              <a:rPr sz="4200" spc="-44" baseline="3212" dirty="0" smtClean="0">
                <a:latin typeface="Bell MT"/>
                <a:cs typeface="Bell MT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=</a:t>
            </a:r>
            <a:r>
              <a:rPr sz="4200" spc="66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[</a:t>
            </a:r>
            <a:r>
              <a:rPr sz="4200" spc="9" baseline="2925" dirty="0" smtClean="0">
                <a:latin typeface="Calibri"/>
                <a:cs typeface="Calibri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h</a:t>
            </a:r>
            <a:r>
              <a:rPr sz="4200" spc="-9" baseline="3212" dirty="0" smtClean="0">
                <a:latin typeface="Bell MT"/>
                <a:cs typeface="Bell MT"/>
              </a:rPr>
              <a:t>(</a:t>
            </a:r>
            <a:r>
              <a:rPr sz="4200" spc="0" baseline="3212" dirty="0" smtClean="0">
                <a:latin typeface="Bell MT"/>
                <a:cs typeface="Bell MT"/>
              </a:rPr>
              <a:t>k)</a:t>
            </a:r>
            <a:r>
              <a:rPr sz="4200" spc="-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+</a:t>
            </a:r>
            <a:r>
              <a:rPr sz="4200" spc="-1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</a:t>
            </a:r>
            <a:r>
              <a:rPr sz="4200" spc="-77" baseline="3212" dirty="0" smtClean="0">
                <a:latin typeface="Bell MT"/>
                <a:cs typeface="Bell MT"/>
              </a:rPr>
              <a:t> </a:t>
            </a:r>
            <a:r>
              <a:rPr sz="4200" spc="-4" baseline="2925" dirty="0" smtClean="0">
                <a:latin typeface="Calibri"/>
                <a:cs typeface="Calibri"/>
              </a:rPr>
              <a:t>]</a:t>
            </a:r>
            <a:r>
              <a:rPr sz="4200" spc="0" baseline="3212" dirty="0" smtClean="0">
                <a:latin typeface="Bell MT"/>
                <a:cs typeface="Bell MT"/>
              </a:rPr>
              <a:t>mod</a:t>
            </a:r>
            <a:r>
              <a:rPr sz="4200" spc="-29" baseline="3212" dirty="0" smtClean="0">
                <a:latin typeface="Bell MT"/>
                <a:cs typeface="Bell MT"/>
              </a:rPr>
              <a:t> </a:t>
            </a:r>
            <a:r>
              <a:rPr sz="4200" spc="-84" baseline="3212" dirty="0" smtClean="0">
                <a:latin typeface="Bell MT"/>
                <a:cs typeface="Bell MT"/>
              </a:rPr>
              <a:t>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49552" y="2545079"/>
            <a:ext cx="5618988" cy="11262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8834">
              <a:lnSpc>
                <a:spcPts val="6220"/>
              </a:lnSpc>
              <a:spcBef>
                <a:spcPts val="311"/>
              </a:spcBef>
            </a:pPr>
            <a:r>
              <a:rPr sz="4200" spc="4" baseline="8747" dirty="0" smtClean="0">
                <a:latin typeface="Cambria Math"/>
                <a:cs typeface="Cambria Math"/>
              </a:rPr>
              <a:t>h</a:t>
            </a:r>
            <a:r>
              <a:rPr sz="3000" spc="0" baseline="8960" dirty="0" smtClean="0">
                <a:latin typeface="Cambria Math"/>
                <a:cs typeface="Cambria Math"/>
              </a:rPr>
              <a:t>i</a:t>
            </a:r>
            <a:r>
              <a:rPr sz="3000" spc="-319" baseline="8960" dirty="0" smtClean="0">
                <a:latin typeface="Cambria Math"/>
                <a:cs typeface="Cambria Math"/>
              </a:rPr>
              <a:t> </a:t>
            </a:r>
            <a:r>
              <a:rPr sz="4200" spc="0" baseline="43900" dirty="0" smtClean="0">
                <a:latin typeface="Bell MT"/>
                <a:cs typeface="Bell MT"/>
              </a:rPr>
              <a:t>(k)</a:t>
            </a:r>
            <a:r>
              <a:rPr sz="4200" spc="-15" baseline="43900" dirty="0" smtClean="0">
                <a:latin typeface="Bell MT"/>
                <a:cs typeface="Bell MT"/>
              </a:rPr>
              <a:t> </a:t>
            </a:r>
            <a:r>
              <a:rPr sz="4200" spc="0" baseline="39984" dirty="0" smtClean="0">
                <a:latin typeface="Calibri"/>
                <a:cs typeface="Calibri"/>
              </a:rPr>
              <a:t>= [</a:t>
            </a:r>
            <a:r>
              <a:rPr sz="4200" spc="69" baseline="39984" dirty="0" smtClean="0">
                <a:latin typeface="Calibri"/>
                <a:cs typeface="Calibri"/>
              </a:rPr>
              <a:t> </a:t>
            </a:r>
            <a:r>
              <a:rPr sz="4200" spc="0" baseline="43900" dirty="0" smtClean="0">
                <a:latin typeface="Bell MT"/>
                <a:cs typeface="Bell MT"/>
              </a:rPr>
              <a:t>h</a:t>
            </a:r>
            <a:r>
              <a:rPr sz="4200" spc="-9" baseline="43900" dirty="0" smtClean="0">
                <a:latin typeface="Bell MT"/>
                <a:cs typeface="Bell MT"/>
              </a:rPr>
              <a:t>(</a:t>
            </a:r>
            <a:r>
              <a:rPr sz="4200" spc="0" baseline="43900" dirty="0" smtClean="0">
                <a:latin typeface="Bell MT"/>
                <a:cs typeface="Bell MT"/>
              </a:rPr>
              <a:t>k)</a:t>
            </a:r>
            <a:r>
              <a:rPr sz="4200" spc="7" baseline="43900" dirty="0" smtClean="0">
                <a:latin typeface="Bell MT"/>
                <a:cs typeface="Bell MT"/>
              </a:rPr>
              <a:t> </a:t>
            </a:r>
            <a:r>
              <a:rPr sz="4200" spc="0" baseline="43900" dirty="0" smtClean="0">
                <a:latin typeface="Bell MT"/>
                <a:cs typeface="Bell MT"/>
              </a:rPr>
              <a:t>+</a:t>
            </a:r>
            <a:r>
              <a:rPr sz="4200" spc="671" baseline="43900" dirty="0" smtClean="0">
                <a:latin typeface="Bell MT"/>
                <a:cs typeface="Bell MT"/>
              </a:rPr>
              <a:t> </a:t>
            </a:r>
            <a:r>
              <a:rPr sz="4200" spc="0" baseline="43900" dirty="0" smtClean="0">
                <a:latin typeface="Bell MT"/>
                <a:cs typeface="Bell MT"/>
              </a:rPr>
              <a:t>f</a:t>
            </a:r>
            <a:r>
              <a:rPr sz="4200" spc="4" baseline="43900" dirty="0" smtClean="0">
                <a:latin typeface="Bell MT"/>
                <a:cs typeface="Bell MT"/>
              </a:rPr>
              <a:t>(i</a:t>
            </a:r>
            <a:r>
              <a:rPr sz="4200" spc="0" baseline="43900" dirty="0" smtClean="0">
                <a:latin typeface="Bell MT"/>
                <a:cs typeface="Bell MT"/>
              </a:rPr>
              <a:t>)</a:t>
            </a:r>
            <a:r>
              <a:rPr sz="4200" spc="677" baseline="43900" dirty="0" smtClean="0">
                <a:latin typeface="Bell MT"/>
                <a:cs typeface="Bell MT"/>
              </a:rPr>
              <a:t> </a:t>
            </a:r>
            <a:r>
              <a:rPr sz="4200" spc="0" baseline="39984" dirty="0" smtClean="0">
                <a:latin typeface="Calibri"/>
                <a:cs typeface="Calibri"/>
              </a:rPr>
              <a:t>]</a:t>
            </a:r>
            <a:r>
              <a:rPr sz="4200" spc="69" baseline="39984" dirty="0" smtClean="0">
                <a:latin typeface="Calibri"/>
                <a:cs typeface="Calibri"/>
              </a:rPr>
              <a:t> </a:t>
            </a:r>
            <a:r>
              <a:rPr sz="4200" spc="0" baseline="43900" dirty="0" smtClean="0">
                <a:latin typeface="Bell MT"/>
                <a:cs typeface="Bell MT"/>
              </a:rPr>
              <a:t>mod</a:t>
            </a:r>
            <a:r>
              <a:rPr sz="4200" spc="-49" baseline="43900" dirty="0" smtClean="0">
                <a:latin typeface="Bell MT"/>
                <a:cs typeface="Bell MT"/>
              </a:rPr>
              <a:t> </a:t>
            </a:r>
            <a:r>
              <a:rPr sz="4200" spc="-89" baseline="43900" dirty="0" smtClean="0">
                <a:latin typeface="Bell MT"/>
                <a:cs typeface="Bell MT"/>
              </a:rPr>
              <a:t>T</a:t>
            </a:r>
            <a:r>
              <a:rPr sz="4200" spc="-34" baseline="43900" dirty="0" smtClean="0">
                <a:latin typeface="Bell MT"/>
                <a:cs typeface="Bell MT"/>
              </a:rPr>
              <a:t>a</a:t>
            </a:r>
            <a:r>
              <a:rPr sz="4200" spc="-39" baseline="43900" dirty="0" smtClean="0">
                <a:latin typeface="Bell MT"/>
                <a:cs typeface="Bell MT"/>
              </a:rPr>
              <a:t>b</a:t>
            </a:r>
            <a:r>
              <a:rPr sz="4200" spc="0" baseline="43900" dirty="0" smtClean="0">
                <a:latin typeface="Bell MT"/>
                <a:cs typeface="Bell MT"/>
              </a:rPr>
              <a:t>l</a:t>
            </a:r>
            <a:r>
              <a:rPr sz="4200" spc="4" baseline="43900" dirty="0" smtClean="0">
                <a:latin typeface="Bell MT"/>
                <a:cs typeface="Bell MT"/>
              </a:rPr>
              <a:t>e</a:t>
            </a:r>
            <a:r>
              <a:rPr sz="4200" spc="0" baseline="43900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  <a:p>
            <a:pPr marL="881126">
              <a:lnSpc>
                <a:spcPts val="1460"/>
              </a:lnSpc>
            </a:pPr>
            <a:r>
              <a:rPr sz="4200" spc="0" baseline="8777" dirty="0" smtClean="0">
                <a:latin typeface="Calibri"/>
                <a:cs typeface="Calibri"/>
              </a:rPr>
              <a:t>=</a:t>
            </a:r>
            <a:r>
              <a:rPr sz="4200" spc="-13" baseline="8777" dirty="0" smtClean="0">
                <a:latin typeface="Calibri"/>
                <a:cs typeface="Calibri"/>
              </a:rPr>
              <a:t> </a:t>
            </a:r>
            <a:r>
              <a:rPr sz="4200" spc="0" baseline="8777" dirty="0" smtClean="0">
                <a:latin typeface="Calibri"/>
                <a:cs typeface="Calibri"/>
              </a:rPr>
              <a:t>[</a:t>
            </a:r>
            <a:r>
              <a:rPr sz="4200" spc="84" baseline="8777" dirty="0" smtClean="0">
                <a:latin typeface="Calibri"/>
                <a:cs typeface="Calibri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h</a:t>
            </a:r>
            <a:r>
              <a:rPr sz="4200" spc="-9" baseline="9636" dirty="0" smtClean="0">
                <a:latin typeface="Bell MT"/>
                <a:cs typeface="Bell MT"/>
              </a:rPr>
              <a:t>(</a:t>
            </a:r>
            <a:r>
              <a:rPr sz="4200" spc="0" baseline="9636" dirty="0" smtClean="0">
                <a:latin typeface="Bell MT"/>
                <a:cs typeface="Bell MT"/>
              </a:rPr>
              <a:t>k)</a:t>
            </a:r>
            <a:r>
              <a:rPr sz="4200" spc="-2" baseline="9636" dirty="0" smtClean="0">
                <a:latin typeface="Bell MT"/>
                <a:cs typeface="Bell MT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+</a:t>
            </a:r>
            <a:r>
              <a:rPr sz="4200" spc="681" baseline="9636" dirty="0" smtClean="0">
                <a:latin typeface="Bell MT"/>
                <a:cs typeface="Bell MT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i</a:t>
            </a:r>
            <a:r>
              <a:rPr sz="4200" spc="692" baseline="9636" dirty="0" smtClean="0">
                <a:latin typeface="Bell MT"/>
                <a:cs typeface="Bell MT"/>
              </a:rPr>
              <a:t> </a:t>
            </a:r>
            <a:r>
              <a:rPr sz="4200" spc="0" baseline="8777" dirty="0" smtClean="0">
                <a:latin typeface="Calibri"/>
                <a:cs typeface="Calibri"/>
              </a:rPr>
              <a:t>]</a:t>
            </a:r>
            <a:r>
              <a:rPr sz="4200" spc="69" baseline="8777" dirty="0" smtClean="0">
                <a:latin typeface="Calibri"/>
                <a:cs typeface="Calibri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mod</a:t>
            </a:r>
            <a:r>
              <a:rPr sz="4200" spc="-49" baseline="9636" dirty="0" smtClean="0">
                <a:latin typeface="Bell MT"/>
                <a:cs typeface="Bell MT"/>
              </a:rPr>
              <a:t> </a:t>
            </a:r>
            <a:r>
              <a:rPr sz="4200" spc="-89" baseline="9636" dirty="0" smtClean="0">
                <a:latin typeface="Bell MT"/>
                <a:cs typeface="Bell MT"/>
              </a:rPr>
              <a:t>T</a:t>
            </a:r>
            <a:r>
              <a:rPr sz="4200" spc="-34" baseline="9636" dirty="0" smtClean="0">
                <a:latin typeface="Bell MT"/>
                <a:cs typeface="Bell MT"/>
              </a:rPr>
              <a:t>a</a:t>
            </a:r>
            <a:r>
              <a:rPr sz="4200" spc="-39" baseline="9636" dirty="0" smtClean="0">
                <a:latin typeface="Bell MT"/>
                <a:cs typeface="Bell MT"/>
              </a:rPr>
              <a:t>b</a:t>
            </a:r>
            <a:r>
              <a:rPr sz="4200" spc="0" baseline="9636" dirty="0" smtClean="0">
                <a:latin typeface="Bell MT"/>
                <a:cs typeface="Bell MT"/>
              </a:rPr>
              <a:t>l</a:t>
            </a:r>
            <a:r>
              <a:rPr sz="4200" spc="4" baseline="9636" dirty="0" smtClean="0">
                <a:latin typeface="Bell MT"/>
                <a:cs typeface="Bell MT"/>
              </a:rPr>
              <a:t>e</a:t>
            </a:r>
            <a:r>
              <a:rPr sz="4200" spc="0" baseline="9636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35736" y="780796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object 118"/>
          <p:cNvSpPr txBox="1"/>
          <p:nvPr/>
        </p:nvSpPr>
        <p:spPr>
          <a:xfrm>
            <a:off x="10520934" y="6162611"/>
            <a:ext cx="741375" cy="4674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algn="r">
              <a:lnSpc>
                <a:spcPts val="1445"/>
              </a:lnSpc>
              <a:spcBef>
                <a:spcPts val="1309"/>
              </a:spcBef>
            </a:pPr>
            <a:r>
              <a:rPr sz="1200" spc="0" dirty="0" smtClean="0">
                <a:solidFill>
                  <a:srgbClr val="888888"/>
                </a:solidFill>
                <a:latin typeface="Calibri"/>
                <a:cs typeface="Calibri"/>
              </a:rPr>
              <a:t>28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3096768" y="6056376"/>
            <a:ext cx="861059" cy="381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31596">
              <a:lnSpc>
                <a:spcPct val="101725"/>
              </a:lnSpc>
              <a:spcBef>
                <a:spcPts val="25"/>
              </a:spcBef>
            </a:pPr>
            <a:r>
              <a:rPr sz="2000" spc="4" dirty="0" smtClean="0">
                <a:solidFill>
                  <a:srgbClr val="FF0000"/>
                </a:solidFill>
                <a:latin typeface="Calibri"/>
                <a:cs typeface="Calibri"/>
              </a:rPr>
              <a:t>89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7007352" y="5725668"/>
            <a:ext cx="827531" cy="4434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7334">
              <a:lnSpc>
                <a:spcPct val="101725"/>
              </a:lnSpc>
              <a:spcBef>
                <a:spcPts val="450"/>
              </a:spcBef>
            </a:pPr>
            <a:r>
              <a:rPr sz="2000" spc="4" dirty="0" smtClean="0">
                <a:solidFill>
                  <a:srgbClr val="FF0000"/>
                </a:solidFill>
                <a:latin typeface="Calibri"/>
                <a:cs typeface="Calibri"/>
              </a:rPr>
              <a:t>18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11257788" y="2247900"/>
            <a:ext cx="702564" cy="4114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7997">
              <a:lnSpc>
                <a:spcPct val="101725"/>
              </a:lnSpc>
              <a:spcBef>
                <a:spcPts val="465"/>
              </a:spcBef>
            </a:pP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49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3064891" y="1776349"/>
            <a:ext cx="986980" cy="424052"/>
          </a:xfrm>
          <a:custGeom>
            <a:avLst/>
            <a:gdLst/>
            <a:ahLst/>
            <a:cxnLst/>
            <a:rect l="l" t="t" r="r" b="b"/>
            <a:pathLst>
              <a:path w="986980" h="424052">
                <a:moveTo>
                  <a:pt x="0" y="424052"/>
                </a:moveTo>
                <a:lnTo>
                  <a:pt x="986980" y="424052"/>
                </a:lnTo>
                <a:lnTo>
                  <a:pt x="986980" y="0"/>
                </a:lnTo>
                <a:lnTo>
                  <a:pt x="0" y="0"/>
                </a:lnTo>
                <a:lnTo>
                  <a:pt x="0" y="424052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3064891" y="2200402"/>
            <a:ext cx="986980" cy="424052"/>
          </a:xfrm>
          <a:custGeom>
            <a:avLst/>
            <a:gdLst/>
            <a:ahLst/>
            <a:cxnLst/>
            <a:rect l="l" t="t" r="r" b="b"/>
            <a:pathLst>
              <a:path w="986980" h="424052">
                <a:moveTo>
                  <a:pt x="0" y="424052"/>
                </a:moveTo>
                <a:lnTo>
                  <a:pt x="986980" y="424052"/>
                </a:lnTo>
                <a:lnTo>
                  <a:pt x="986980" y="0"/>
                </a:lnTo>
                <a:lnTo>
                  <a:pt x="0" y="0"/>
                </a:lnTo>
                <a:lnTo>
                  <a:pt x="0" y="424052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064891" y="2624455"/>
            <a:ext cx="986980" cy="424052"/>
          </a:xfrm>
          <a:custGeom>
            <a:avLst/>
            <a:gdLst/>
            <a:ahLst/>
            <a:cxnLst/>
            <a:rect l="l" t="t" r="r" b="b"/>
            <a:pathLst>
              <a:path w="986980" h="424052">
                <a:moveTo>
                  <a:pt x="0" y="424052"/>
                </a:moveTo>
                <a:lnTo>
                  <a:pt x="986980" y="424052"/>
                </a:lnTo>
                <a:lnTo>
                  <a:pt x="986980" y="0"/>
                </a:lnTo>
                <a:lnTo>
                  <a:pt x="0" y="0"/>
                </a:lnTo>
                <a:lnTo>
                  <a:pt x="0" y="424052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064891" y="3048508"/>
            <a:ext cx="986980" cy="424052"/>
          </a:xfrm>
          <a:custGeom>
            <a:avLst/>
            <a:gdLst/>
            <a:ahLst/>
            <a:cxnLst/>
            <a:rect l="l" t="t" r="r" b="b"/>
            <a:pathLst>
              <a:path w="986980" h="424052">
                <a:moveTo>
                  <a:pt x="0" y="424052"/>
                </a:moveTo>
                <a:lnTo>
                  <a:pt x="986980" y="424052"/>
                </a:lnTo>
                <a:lnTo>
                  <a:pt x="986980" y="0"/>
                </a:lnTo>
                <a:lnTo>
                  <a:pt x="0" y="0"/>
                </a:lnTo>
                <a:lnTo>
                  <a:pt x="0" y="424052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064891" y="3472561"/>
            <a:ext cx="986980" cy="424052"/>
          </a:xfrm>
          <a:custGeom>
            <a:avLst/>
            <a:gdLst/>
            <a:ahLst/>
            <a:cxnLst/>
            <a:rect l="l" t="t" r="r" b="b"/>
            <a:pathLst>
              <a:path w="986980" h="424052">
                <a:moveTo>
                  <a:pt x="0" y="424052"/>
                </a:moveTo>
                <a:lnTo>
                  <a:pt x="986980" y="424052"/>
                </a:lnTo>
                <a:lnTo>
                  <a:pt x="986980" y="0"/>
                </a:lnTo>
                <a:lnTo>
                  <a:pt x="0" y="0"/>
                </a:lnTo>
                <a:lnTo>
                  <a:pt x="0" y="424052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064891" y="3896614"/>
            <a:ext cx="986980" cy="424053"/>
          </a:xfrm>
          <a:custGeom>
            <a:avLst/>
            <a:gdLst/>
            <a:ahLst/>
            <a:cxnLst/>
            <a:rect l="l" t="t" r="r" b="b"/>
            <a:pathLst>
              <a:path w="986980" h="424053">
                <a:moveTo>
                  <a:pt x="0" y="424053"/>
                </a:moveTo>
                <a:lnTo>
                  <a:pt x="986980" y="424053"/>
                </a:lnTo>
                <a:lnTo>
                  <a:pt x="986980" y="0"/>
                </a:lnTo>
                <a:lnTo>
                  <a:pt x="0" y="0"/>
                </a:lnTo>
                <a:lnTo>
                  <a:pt x="0" y="424053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064891" y="4320667"/>
            <a:ext cx="986980" cy="424053"/>
          </a:xfrm>
          <a:custGeom>
            <a:avLst/>
            <a:gdLst/>
            <a:ahLst/>
            <a:cxnLst/>
            <a:rect l="l" t="t" r="r" b="b"/>
            <a:pathLst>
              <a:path w="986980" h="424053">
                <a:moveTo>
                  <a:pt x="0" y="424053"/>
                </a:moveTo>
                <a:lnTo>
                  <a:pt x="986980" y="424053"/>
                </a:lnTo>
                <a:lnTo>
                  <a:pt x="986980" y="0"/>
                </a:lnTo>
                <a:lnTo>
                  <a:pt x="0" y="0"/>
                </a:lnTo>
                <a:lnTo>
                  <a:pt x="0" y="424053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3064891" y="4744720"/>
            <a:ext cx="986980" cy="424052"/>
          </a:xfrm>
          <a:custGeom>
            <a:avLst/>
            <a:gdLst/>
            <a:ahLst/>
            <a:cxnLst/>
            <a:rect l="l" t="t" r="r" b="b"/>
            <a:pathLst>
              <a:path w="986980" h="424052">
                <a:moveTo>
                  <a:pt x="0" y="424052"/>
                </a:moveTo>
                <a:lnTo>
                  <a:pt x="986980" y="424052"/>
                </a:lnTo>
                <a:lnTo>
                  <a:pt x="986980" y="0"/>
                </a:lnTo>
                <a:lnTo>
                  <a:pt x="0" y="0"/>
                </a:lnTo>
                <a:lnTo>
                  <a:pt x="0" y="424052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064891" y="5168747"/>
            <a:ext cx="986980" cy="424053"/>
          </a:xfrm>
          <a:custGeom>
            <a:avLst/>
            <a:gdLst/>
            <a:ahLst/>
            <a:cxnLst/>
            <a:rect l="l" t="t" r="r" b="b"/>
            <a:pathLst>
              <a:path w="986980" h="424052">
                <a:moveTo>
                  <a:pt x="0" y="424053"/>
                </a:moveTo>
                <a:lnTo>
                  <a:pt x="986980" y="424053"/>
                </a:lnTo>
                <a:lnTo>
                  <a:pt x="986980" y="0"/>
                </a:lnTo>
                <a:lnTo>
                  <a:pt x="0" y="0"/>
                </a:lnTo>
                <a:lnTo>
                  <a:pt x="0" y="424053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3064891" y="5592800"/>
            <a:ext cx="986980" cy="424053"/>
          </a:xfrm>
          <a:custGeom>
            <a:avLst/>
            <a:gdLst/>
            <a:ahLst/>
            <a:cxnLst/>
            <a:rect l="l" t="t" r="r" b="b"/>
            <a:pathLst>
              <a:path w="986980" h="424052">
                <a:moveTo>
                  <a:pt x="0" y="424053"/>
                </a:moveTo>
                <a:lnTo>
                  <a:pt x="986980" y="424053"/>
                </a:lnTo>
                <a:lnTo>
                  <a:pt x="986980" y="0"/>
                </a:lnTo>
                <a:lnTo>
                  <a:pt x="0" y="0"/>
                </a:lnTo>
                <a:lnTo>
                  <a:pt x="0" y="424053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064891" y="6016853"/>
            <a:ext cx="986980" cy="424053"/>
          </a:xfrm>
          <a:custGeom>
            <a:avLst/>
            <a:gdLst/>
            <a:ahLst/>
            <a:cxnLst/>
            <a:rect l="l" t="t" r="r" b="b"/>
            <a:pathLst>
              <a:path w="986980" h="424052">
                <a:moveTo>
                  <a:pt x="0" y="424052"/>
                </a:moveTo>
                <a:lnTo>
                  <a:pt x="986980" y="424052"/>
                </a:lnTo>
                <a:lnTo>
                  <a:pt x="986980" y="0"/>
                </a:lnTo>
                <a:lnTo>
                  <a:pt x="0" y="0"/>
                </a:lnTo>
                <a:lnTo>
                  <a:pt x="0" y="424052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2153793" y="2200402"/>
            <a:ext cx="1904492" cy="0"/>
          </a:xfrm>
          <a:custGeom>
            <a:avLst/>
            <a:gdLst/>
            <a:ahLst/>
            <a:cxnLst/>
            <a:rect l="l" t="t" r="r" b="b"/>
            <a:pathLst>
              <a:path w="1904492">
                <a:moveTo>
                  <a:pt x="0" y="0"/>
                </a:moveTo>
                <a:lnTo>
                  <a:pt x="1904492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126492" y="1139951"/>
            <a:ext cx="3988308" cy="5718048"/>
          </a:xfrm>
          <a:custGeom>
            <a:avLst/>
            <a:gdLst/>
            <a:ahLst/>
            <a:cxnLst/>
            <a:rect l="l" t="t" r="r" b="b"/>
            <a:pathLst>
              <a:path w="3988308" h="5718047">
                <a:moveTo>
                  <a:pt x="3988308" y="0"/>
                </a:moveTo>
                <a:lnTo>
                  <a:pt x="0" y="0"/>
                </a:lnTo>
                <a:lnTo>
                  <a:pt x="0" y="5718046"/>
                </a:lnTo>
                <a:lnTo>
                  <a:pt x="3988308" y="5718046"/>
                </a:lnTo>
                <a:lnTo>
                  <a:pt x="3988308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3096768" y="6056376"/>
            <a:ext cx="861059" cy="381000"/>
          </a:xfrm>
          <a:custGeom>
            <a:avLst/>
            <a:gdLst/>
            <a:ahLst/>
            <a:cxnLst/>
            <a:rect l="l" t="t" r="r" b="b"/>
            <a:pathLst>
              <a:path w="861059" h="381000">
                <a:moveTo>
                  <a:pt x="0" y="381000"/>
                </a:moveTo>
                <a:lnTo>
                  <a:pt x="861059" y="381000"/>
                </a:lnTo>
                <a:lnTo>
                  <a:pt x="861059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solidFill>
            <a:srgbClr val="E7E6E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511809" y="4061460"/>
            <a:ext cx="1949703" cy="2222334"/>
          </a:xfrm>
          <a:custGeom>
            <a:avLst/>
            <a:gdLst/>
            <a:ahLst/>
            <a:cxnLst/>
            <a:rect l="l" t="t" r="r" b="b"/>
            <a:pathLst>
              <a:path w="1949703" h="2222334">
                <a:moveTo>
                  <a:pt x="12700" y="0"/>
                </a:moveTo>
                <a:lnTo>
                  <a:pt x="0" y="0"/>
                </a:lnTo>
                <a:lnTo>
                  <a:pt x="6350" y="2178215"/>
                </a:lnTo>
                <a:lnTo>
                  <a:pt x="12700" y="2178209"/>
                </a:lnTo>
                <a:lnTo>
                  <a:pt x="12700" y="0"/>
                </a:lnTo>
                <a:close/>
              </a:path>
              <a:path w="1949703" h="2222334">
                <a:moveTo>
                  <a:pt x="1886712" y="2176551"/>
                </a:moveTo>
                <a:lnTo>
                  <a:pt x="1874754" y="2189262"/>
                </a:lnTo>
                <a:lnTo>
                  <a:pt x="1886712" y="2189251"/>
                </a:lnTo>
                <a:lnTo>
                  <a:pt x="1886712" y="2176551"/>
                </a:lnTo>
                <a:close/>
              </a:path>
              <a:path w="1949703" h="2222334">
                <a:moveTo>
                  <a:pt x="12700" y="2184565"/>
                </a:moveTo>
                <a:lnTo>
                  <a:pt x="0" y="2190927"/>
                </a:lnTo>
                <a:lnTo>
                  <a:pt x="1874754" y="2189262"/>
                </a:lnTo>
                <a:lnTo>
                  <a:pt x="12700" y="2184565"/>
                </a:lnTo>
                <a:close/>
              </a:path>
              <a:path w="1949703" h="2222334">
                <a:moveTo>
                  <a:pt x="1874754" y="2189262"/>
                </a:moveTo>
                <a:lnTo>
                  <a:pt x="1879091" y="2222334"/>
                </a:lnTo>
                <a:lnTo>
                  <a:pt x="1949703" y="2174582"/>
                </a:lnTo>
                <a:lnTo>
                  <a:pt x="1869186" y="2146795"/>
                </a:lnTo>
                <a:lnTo>
                  <a:pt x="1873089" y="2176563"/>
                </a:lnTo>
                <a:lnTo>
                  <a:pt x="12700" y="2178209"/>
                </a:lnTo>
                <a:lnTo>
                  <a:pt x="6350" y="2178215"/>
                </a:lnTo>
                <a:lnTo>
                  <a:pt x="0" y="0"/>
                </a:lnTo>
                <a:lnTo>
                  <a:pt x="0" y="2190927"/>
                </a:lnTo>
                <a:lnTo>
                  <a:pt x="12700" y="2184565"/>
                </a:lnTo>
                <a:lnTo>
                  <a:pt x="1874754" y="2189262"/>
                </a:lnTo>
                <a:lnTo>
                  <a:pt x="1886712" y="2176551"/>
                </a:lnTo>
                <a:lnTo>
                  <a:pt x="1886712" y="2189251"/>
                </a:lnTo>
                <a:lnTo>
                  <a:pt x="1874754" y="21892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971665" y="1831987"/>
            <a:ext cx="863041" cy="427850"/>
          </a:xfrm>
          <a:custGeom>
            <a:avLst/>
            <a:gdLst/>
            <a:ahLst/>
            <a:cxnLst/>
            <a:rect l="l" t="t" r="r" b="b"/>
            <a:pathLst>
              <a:path w="863041" h="427850">
                <a:moveTo>
                  <a:pt x="0" y="427850"/>
                </a:moveTo>
                <a:lnTo>
                  <a:pt x="863041" y="427850"/>
                </a:lnTo>
                <a:lnTo>
                  <a:pt x="863041" y="0"/>
                </a:lnTo>
                <a:lnTo>
                  <a:pt x="0" y="0"/>
                </a:lnTo>
                <a:lnTo>
                  <a:pt x="0" y="42785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971665" y="2259850"/>
            <a:ext cx="863041" cy="427850"/>
          </a:xfrm>
          <a:custGeom>
            <a:avLst/>
            <a:gdLst/>
            <a:ahLst/>
            <a:cxnLst/>
            <a:rect l="l" t="t" r="r" b="b"/>
            <a:pathLst>
              <a:path w="863041" h="427850">
                <a:moveTo>
                  <a:pt x="0" y="427850"/>
                </a:moveTo>
                <a:lnTo>
                  <a:pt x="863041" y="427850"/>
                </a:lnTo>
                <a:lnTo>
                  <a:pt x="863041" y="0"/>
                </a:lnTo>
                <a:lnTo>
                  <a:pt x="0" y="0"/>
                </a:lnTo>
                <a:lnTo>
                  <a:pt x="0" y="427850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971665" y="2687713"/>
            <a:ext cx="863041" cy="427850"/>
          </a:xfrm>
          <a:custGeom>
            <a:avLst/>
            <a:gdLst/>
            <a:ahLst/>
            <a:cxnLst/>
            <a:rect l="l" t="t" r="r" b="b"/>
            <a:pathLst>
              <a:path w="863041" h="427850">
                <a:moveTo>
                  <a:pt x="0" y="427850"/>
                </a:moveTo>
                <a:lnTo>
                  <a:pt x="863041" y="427850"/>
                </a:lnTo>
                <a:lnTo>
                  <a:pt x="863041" y="0"/>
                </a:lnTo>
                <a:lnTo>
                  <a:pt x="0" y="0"/>
                </a:lnTo>
                <a:lnTo>
                  <a:pt x="0" y="427850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971665" y="3115576"/>
            <a:ext cx="863041" cy="427850"/>
          </a:xfrm>
          <a:custGeom>
            <a:avLst/>
            <a:gdLst/>
            <a:ahLst/>
            <a:cxnLst/>
            <a:rect l="l" t="t" r="r" b="b"/>
            <a:pathLst>
              <a:path w="863041" h="427850">
                <a:moveTo>
                  <a:pt x="0" y="427850"/>
                </a:moveTo>
                <a:lnTo>
                  <a:pt x="863041" y="427850"/>
                </a:lnTo>
                <a:lnTo>
                  <a:pt x="863041" y="0"/>
                </a:lnTo>
                <a:lnTo>
                  <a:pt x="0" y="0"/>
                </a:lnTo>
                <a:lnTo>
                  <a:pt x="0" y="427850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971665" y="3543439"/>
            <a:ext cx="863041" cy="427850"/>
          </a:xfrm>
          <a:custGeom>
            <a:avLst/>
            <a:gdLst/>
            <a:ahLst/>
            <a:cxnLst/>
            <a:rect l="l" t="t" r="r" b="b"/>
            <a:pathLst>
              <a:path w="863041" h="427850">
                <a:moveTo>
                  <a:pt x="0" y="427850"/>
                </a:moveTo>
                <a:lnTo>
                  <a:pt x="863041" y="427850"/>
                </a:lnTo>
                <a:lnTo>
                  <a:pt x="863041" y="0"/>
                </a:lnTo>
                <a:lnTo>
                  <a:pt x="0" y="0"/>
                </a:lnTo>
                <a:lnTo>
                  <a:pt x="0" y="427850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6971665" y="3971302"/>
            <a:ext cx="863041" cy="427850"/>
          </a:xfrm>
          <a:custGeom>
            <a:avLst/>
            <a:gdLst/>
            <a:ahLst/>
            <a:cxnLst/>
            <a:rect l="l" t="t" r="r" b="b"/>
            <a:pathLst>
              <a:path w="863041" h="427850">
                <a:moveTo>
                  <a:pt x="0" y="427850"/>
                </a:moveTo>
                <a:lnTo>
                  <a:pt x="863041" y="427850"/>
                </a:lnTo>
                <a:lnTo>
                  <a:pt x="863041" y="0"/>
                </a:lnTo>
                <a:lnTo>
                  <a:pt x="0" y="0"/>
                </a:lnTo>
                <a:lnTo>
                  <a:pt x="0" y="427850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971665" y="4399165"/>
            <a:ext cx="863041" cy="427850"/>
          </a:xfrm>
          <a:custGeom>
            <a:avLst/>
            <a:gdLst/>
            <a:ahLst/>
            <a:cxnLst/>
            <a:rect l="l" t="t" r="r" b="b"/>
            <a:pathLst>
              <a:path w="863041" h="427850">
                <a:moveTo>
                  <a:pt x="0" y="427850"/>
                </a:moveTo>
                <a:lnTo>
                  <a:pt x="863041" y="427850"/>
                </a:lnTo>
                <a:lnTo>
                  <a:pt x="863041" y="0"/>
                </a:lnTo>
                <a:lnTo>
                  <a:pt x="0" y="0"/>
                </a:lnTo>
                <a:lnTo>
                  <a:pt x="0" y="427850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6971665" y="4827016"/>
            <a:ext cx="863041" cy="485140"/>
          </a:xfrm>
          <a:custGeom>
            <a:avLst/>
            <a:gdLst/>
            <a:ahLst/>
            <a:cxnLst/>
            <a:rect l="l" t="t" r="r" b="b"/>
            <a:pathLst>
              <a:path w="863041" h="485139">
                <a:moveTo>
                  <a:pt x="0" y="485140"/>
                </a:moveTo>
                <a:lnTo>
                  <a:pt x="863041" y="485140"/>
                </a:lnTo>
                <a:lnTo>
                  <a:pt x="863041" y="0"/>
                </a:lnTo>
                <a:lnTo>
                  <a:pt x="0" y="0"/>
                </a:lnTo>
                <a:lnTo>
                  <a:pt x="0" y="485140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6971665" y="5312117"/>
            <a:ext cx="863041" cy="427850"/>
          </a:xfrm>
          <a:custGeom>
            <a:avLst/>
            <a:gdLst/>
            <a:ahLst/>
            <a:cxnLst/>
            <a:rect l="l" t="t" r="r" b="b"/>
            <a:pathLst>
              <a:path w="863041" h="427850">
                <a:moveTo>
                  <a:pt x="0" y="427850"/>
                </a:moveTo>
                <a:lnTo>
                  <a:pt x="863041" y="427850"/>
                </a:lnTo>
                <a:lnTo>
                  <a:pt x="863041" y="0"/>
                </a:lnTo>
                <a:lnTo>
                  <a:pt x="0" y="0"/>
                </a:lnTo>
                <a:lnTo>
                  <a:pt x="0" y="427850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6971665" y="5739968"/>
            <a:ext cx="35686" cy="427850"/>
          </a:xfrm>
          <a:custGeom>
            <a:avLst/>
            <a:gdLst/>
            <a:ahLst/>
            <a:cxnLst/>
            <a:rect l="l" t="t" r="r" b="b"/>
            <a:pathLst>
              <a:path w="35686" h="427850">
                <a:moveTo>
                  <a:pt x="0" y="427850"/>
                </a:moveTo>
                <a:lnTo>
                  <a:pt x="35686" y="427850"/>
                </a:lnTo>
                <a:lnTo>
                  <a:pt x="35686" y="0"/>
                </a:lnTo>
                <a:lnTo>
                  <a:pt x="0" y="0"/>
                </a:lnTo>
                <a:lnTo>
                  <a:pt x="0" y="427850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6971665" y="6167818"/>
            <a:ext cx="863041" cy="427850"/>
          </a:xfrm>
          <a:custGeom>
            <a:avLst/>
            <a:gdLst/>
            <a:ahLst/>
            <a:cxnLst/>
            <a:rect l="l" t="t" r="r" b="b"/>
            <a:pathLst>
              <a:path w="863041" h="427850">
                <a:moveTo>
                  <a:pt x="0" y="427850"/>
                </a:moveTo>
                <a:lnTo>
                  <a:pt x="863041" y="427850"/>
                </a:lnTo>
                <a:lnTo>
                  <a:pt x="863041" y="0"/>
                </a:lnTo>
                <a:lnTo>
                  <a:pt x="0" y="0"/>
                </a:lnTo>
                <a:lnTo>
                  <a:pt x="0" y="427850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6174232" y="2259838"/>
            <a:ext cx="1666874" cy="0"/>
          </a:xfrm>
          <a:custGeom>
            <a:avLst/>
            <a:gdLst/>
            <a:ahLst/>
            <a:cxnLst/>
            <a:rect l="l" t="t" r="r" b="b"/>
            <a:pathLst>
              <a:path w="1666874">
                <a:moveTo>
                  <a:pt x="0" y="0"/>
                </a:moveTo>
                <a:lnTo>
                  <a:pt x="1666874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4326636" y="1168908"/>
            <a:ext cx="3802379" cy="5716524"/>
          </a:xfrm>
          <a:custGeom>
            <a:avLst/>
            <a:gdLst/>
            <a:ahLst/>
            <a:cxnLst/>
            <a:rect l="l" t="t" r="r" b="b"/>
            <a:pathLst>
              <a:path w="3802379" h="5716524">
                <a:moveTo>
                  <a:pt x="3802379" y="0"/>
                </a:moveTo>
                <a:lnTo>
                  <a:pt x="0" y="0"/>
                </a:lnTo>
                <a:lnTo>
                  <a:pt x="0" y="5689089"/>
                </a:lnTo>
              </a:path>
              <a:path w="3802379" h="5716524">
                <a:moveTo>
                  <a:pt x="3802379" y="5689089"/>
                </a:moveTo>
                <a:lnTo>
                  <a:pt x="3802379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7007352" y="5725668"/>
            <a:ext cx="827531" cy="443483"/>
          </a:xfrm>
          <a:custGeom>
            <a:avLst/>
            <a:gdLst/>
            <a:ahLst/>
            <a:cxnLst/>
            <a:rect l="l" t="t" r="r" b="b"/>
            <a:pathLst>
              <a:path w="827531" h="443484">
                <a:moveTo>
                  <a:pt x="0" y="443483"/>
                </a:moveTo>
                <a:lnTo>
                  <a:pt x="827531" y="443483"/>
                </a:lnTo>
                <a:lnTo>
                  <a:pt x="827531" y="0"/>
                </a:lnTo>
                <a:lnTo>
                  <a:pt x="0" y="0"/>
                </a:lnTo>
                <a:lnTo>
                  <a:pt x="0" y="443483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4664710" y="3881628"/>
            <a:ext cx="1660525" cy="2151418"/>
          </a:xfrm>
          <a:custGeom>
            <a:avLst/>
            <a:gdLst/>
            <a:ahLst/>
            <a:cxnLst/>
            <a:rect l="l" t="t" r="r" b="b"/>
            <a:pathLst>
              <a:path w="1660525" h="2151418">
                <a:moveTo>
                  <a:pt x="1593595" y="2076805"/>
                </a:moveTo>
                <a:lnTo>
                  <a:pt x="1598294" y="2110346"/>
                </a:lnTo>
                <a:lnTo>
                  <a:pt x="1586634" y="2110327"/>
                </a:lnTo>
                <a:lnTo>
                  <a:pt x="12700" y="2107778"/>
                </a:lnTo>
                <a:lnTo>
                  <a:pt x="6350" y="2107768"/>
                </a:lnTo>
                <a:lnTo>
                  <a:pt x="0" y="0"/>
                </a:lnTo>
                <a:lnTo>
                  <a:pt x="0" y="2120455"/>
                </a:lnTo>
                <a:lnTo>
                  <a:pt x="12700" y="2114118"/>
                </a:lnTo>
                <a:lnTo>
                  <a:pt x="1583998" y="2123023"/>
                </a:lnTo>
                <a:lnTo>
                  <a:pt x="1598294" y="2123046"/>
                </a:lnTo>
                <a:lnTo>
                  <a:pt x="1660525" y="2129612"/>
                </a:lnTo>
                <a:lnTo>
                  <a:pt x="1593595" y="2076805"/>
                </a:lnTo>
                <a:close/>
              </a:path>
              <a:path w="1660525" h="2151418">
                <a:moveTo>
                  <a:pt x="12700" y="0"/>
                </a:moveTo>
                <a:lnTo>
                  <a:pt x="0" y="0"/>
                </a:lnTo>
                <a:lnTo>
                  <a:pt x="6350" y="2107768"/>
                </a:lnTo>
                <a:lnTo>
                  <a:pt x="12700" y="2107778"/>
                </a:lnTo>
                <a:lnTo>
                  <a:pt x="12700" y="0"/>
                </a:lnTo>
                <a:close/>
              </a:path>
              <a:path w="1660525" h="2151418">
                <a:moveTo>
                  <a:pt x="1660525" y="2129612"/>
                </a:moveTo>
                <a:lnTo>
                  <a:pt x="1598294" y="2123046"/>
                </a:lnTo>
                <a:lnTo>
                  <a:pt x="1583998" y="2123023"/>
                </a:lnTo>
                <a:lnTo>
                  <a:pt x="1578102" y="2151418"/>
                </a:lnTo>
                <a:lnTo>
                  <a:pt x="1660525" y="2129612"/>
                </a:lnTo>
                <a:close/>
              </a:path>
              <a:path w="1660525" h="2151418">
                <a:moveTo>
                  <a:pt x="1593595" y="2076805"/>
                </a:moveTo>
                <a:lnTo>
                  <a:pt x="1586634" y="2110327"/>
                </a:lnTo>
                <a:lnTo>
                  <a:pt x="1598294" y="2110346"/>
                </a:lnTo>
                <a:lnTo>
                  <a:pt x="1593595" y="2076805"/>
                </a:lnTo>
                <a:close/>
              </a:path>
              <a:path w="1660525" h="2151418">
                <a:moveTo>
                  <a:pt x="12700" y="2114118"/>
                </a:moveTo>
                <a:lnTo>
                  <a:pt x="0" y="2120455"/>
                </a:lnTo>
                <a:lnTo>
                  <a:pt x="1583998" y="2123023"/>
                </a:lnTo>
                <a:lnTo>
                  <a:pt x="12700" y="2114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1225784" y="1831987"/>
            <a:ext cx="768946" cy="433057"/>
          </a:xfrm>
          <a:custGeom>
            <a:avLst/>
            <a:gdLst/>
            <a:ahLst/>
            <a:cxnLst/>
            <a:rect l="l" t="t" r="r" b="b"/>
            <a:pathLst>
              <a:path w="768946" h="433057">
                <a:moveTo>
                  <a:pt x="0" y="433057"/>
                </a:moveTo>
                <a:lnTo>
                  <a:pt x="768946" y="433057"/>
                </a:lnTo>
                <a:lnTo>
                  <a:pt x="768946" y="0"/>
                </a:lnTo>
                <a:lnTo>
                  <a:pt x="0" y="0"/>
                </a:lnTo>
                <a:lnTo>
                  <a:pt x="0" y="433057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1225784" y="2265057"/>
            <a:ext cx="768946" cy="433057"/>
          </a:xfrm>
          <a:custGeom>
            <a:avLst/>
            <a:gdLst/>
            <a:ahLst/>
            <a:cxnLst/>
            <a:rect l="l" t="t" r="r" b="b"/>
            <a:pathLst>
              <a:path w="768946" h="433057">
                <a:moveTo>
                  <a:pt x="0" y="433057"/>
                </a:moveTo>
                <a:lnTo>
                  <a:pt x="768946" y="433057"/>
                </a:lnTo>
                <a:lnTo>
                  <a:pt x="768946" y="0"/>
                </a:lnTo>
                <a:lnTo>
                  <a:pt x="0" y="0"/>
                </a:lnTo>
                <a:lnTo>
                  <a:pt x="0" y="43305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1225784" y="2698127"/>
            <a:ext cx="768946" cy="433057"/>
          </a:xfrm>
          <a:custGeom>
            <a:avLst/>
            <a:gdLst/>
            <a:ahLst/>
            <a:cxnLst/>
            <a:rect l="l" t="t" r="r" b="b"/>
            <a:pathLst>
              <a:path w="768946" h="433057">
                <a:moveTo>
                  <a:pt x="0" y="433057"/>
                </a:moveTo>
                <a:lnTo>
                  <a:pt x="768946" y="433057"/>
                </a:lnTo>
                <a:lnTo>
                  <a:pt x="768946" y="0"/>
                </a:lnTo>
                <a:lnTo>
                  <a:pt x="0" y="0"/>
                </a:lnTo>
                <a:lnTo>
                  <a:pt x="0" y="43305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1225784" y="3131197"/>
            <a:ext cx="768946" cy="433057"/>
          </a:xfrm>
          <a:custGeom>
            <a:avLst/>
            <a:gdLst/>
            <a:ahLst/>
            <a:cxnLst/>
            <a:rect l="l" t="t" r="r" b="b"/>
            <a:pathLst>
              <a:path w="768946" h="433057">
                <a:moveTo>
                  <a:pt x="0" y="433057"/>
                </a:moveTo>
                <a:lnTo>
                  <a:pt x="768946" y="433057"/>
                </a:lnTo>
                <a:lnTo>
                  <a:pt x="768946" y="0"/>
                </a:lnTo>
                <a:lnTo>
                  <a:pt x="0" y="0"/>
                </a:lnTo>
                <a:lnTo>
                  <a:pt x="0" y="43305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11225784" y="3564267"/>
            <a:ext cx="768946" cy="433057"/>
          </a:xfrm>
          <a:custGeom>
            <a:avLst/>
            <a:gdLst/>
            <a:ahLst/>
            <a:cxnLst/>
            <a:rect l="l" t="t" r="r" b="b"/>
            <a:pathLst>
              <a:path w="768946" h="433057">
                <a:moveTo>
                  <a:pt x="0" y="433057"/>
                </a:moveTo>
                <a:lnTo>
                  <a:pt x="768946" y="433057"/>
                </a:lnTo>
                <a:lnTo>
                  <a:pt x="768946" y="0"/>
                </a:lnTo>
                <a:lnTo>
                  <a:pt x="0" y="0"/>
                </a:lnTo>
                <a:lnTo>
                  <a:pt x="0" y="43305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11225784" y="3997337"/>
            <a:ext cx="768946" cy="433057"/>
          </a:xfrm>
          <a:custGeom>
            <a:avLst/>
            <a:gdLst/>
            <a:ahLst/>
            <a:cxnLst/>
            <a:rect l="l" t="t" r="r" b="b"/>
            <a:pathLst>
              <a:path w="768946" h="433057">
                <a:moveTo>
                  <a:pt x="0" y="433057"/>
                </a:moveTo>
                <a:lnTo>
                  <a:pt x="768946" y="433057"/>
                </a:lnTo>
                <a:lnTo>
                  <a:pt x="768946" y="0"/>
                </a:lnTo>
                <a:lnTo>
                  <a:pt x="0" y="0"/>
                </a:lnTo>
                <a:lnTo>
                  <a:pt x="0" y="43305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1225784" y="4430407"/>
            <a:ext cx="768946" cy="433057"/>
          </a:xfrm>
          <a:custGeom>
            <a:avLst/>
            <a:gdLst/>
            <a:ahLst/>
            <a:cxnLst/>
            <a:rect l="l" t="t" r="r" b="b"/>
            <a:pathLst>
              <a:path w="768946" h="433057">
                <a:moveTo>
                  <a:pt x="0" y="433057"/>
                </a:moveTo>
                <a:lnTo>
                  <a:pt x="768946" y="433057"/>
                </a:lnTo>
                <a:lnTo>
                  <a:pt x="768946" y="0"/>
                </a:lnTo>
                <a:lnTo>
                  <a:pt x="0" y="0"/>
                </a:lnTo>
                <a:lnTo>
                  <a:pt x="0" y="43305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11225784" y="4863477"/>
            <a:ext cx="768946" cy="433057"/>
          </a:xfrm>
          <a:custGeom>
            <a:avLst/>
            <a:gdLst/>
            <a:ahLst/>
            <a:cxnLst/>
            <a:rect l="l" t="t" r="r" b="b"/>
            <a:pathLst>
              <a:path w="768946" h="433057">
                <a:moveTo>
                  <a:pt x="0" y="433057"/>
                </a:moveTo>
                <a:lnTo>
                  <a:pt x="768946" y="433057"/>
                </a:lnTo>
                <a:lnTo>
                  <a:pt x="768946" y="0"/>
                </a:lnTo>
                <a:lnTo>
                  <a:pt x="0" y="0"/>
                </a:lnTo>
                <a:lnTo>
                  <a:pt x="0" y="43305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11225784" y="5296496"/>
            <a:ext cx="768946" cy="433057"/>
          </a:xfrm>
          <a:custGeom>
            <a:avLst/>
            <a:gdLst/>
            <a:ahLst/>
            <a:cxnLst/>
            <a:rect l="l" t="t" r="r" b="b"/>
            <a:pathLst>
              <a:path w="768946" h="433057">
                <a:moveTo>
                  <a:pt x="0" y="433057"/>
                </a:moveTo>
                <a:lnTo>
                  <a:pt x="768946" y="433057"/>
                </a:lnTo>
                <a:lnTo>
                  <a:pt x="768946" y="0"/>
                </a:lnTo>
                <a:lnTo>
                  <a:pt x="0" y="0"/>
                </a:lnTo>
                <a:lnTo>
                  <a:pt x="0" y="43305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11225784" y="5729554"/>
            <a:ext cx="768946" cy="433057"/>
          </a:xfrm>
          <a:custGeom>
            <a:avLst/>
            <a:gdLst/>
            <a:ahLst/>
            <a:cxnLst/>
            <a:rect l="l" t="t" r="r" b="b"/>
            <a:pathLst>
              <a:path w="768946" h="433057">
                <a:moveTo>
                  <a:pt x="0" y="433057"/>
                </a:moveTo>
                <a:lnTo>
                  <a:pt x="768946" y="433057"/>
                </a:lnTo>
                <a:lnTo>
                  <a:pt x="768946" y="0"/>
                </a:lnTo>
                <a:lnTo>
                  <a:pt x="0" y="0"/>
                </a:lnTo>
                <a:lnTo>
                  <a:pt x="0" y="43305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10520934" y="6162611"/>
            <a:ext cx="704875" cy="433057"/>
          </a:xfrm>
          <a:custGeom>
            <a:avLst/>
            <a:gdLst/>
            <a:ahLst/>
            <a:cxnLst/>
            <a:rect l="l" t="t" r="r" b="b"/>
            <a:pathLst>
              <a:path w="704875" h="433057">
                <a:moveTo>
                  <a:pt x="0" y="433057"/>
                </a:moveTo>
                <a:lnTo>
                  <a:pt x="704875" y="433057"/>
                </a:lnTo>
                <a:lnTo>
                  <a:pt x="704875" y="0"/>
                </a:lnTo>
                <a:lnTo>
                  <a:pt x="0" y="0"/>
                </a:lnTo>
                <a:lnTo>
                  <a:pt x="0" y="4330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11225784" y="6162611"/>
            <a:ext cx="768946" cy="433057"/>
          </a:xfrm>
          <a:custGeom>
            <a:avLst/>
            <a:gdLst/>
            <a:ahLst/>
            <a:cxnLst/>
            <a:rect l="l" t="t" r="r" b="b"/>
            <a:pathLst>
              <a:path w="768946" h="433057">
                <a:moveTo>
                  <a:pt x="0" y="433057"/>
                </a:moveTo>
                <a:lnTo>
                  <a:pt x="768946" y="433057"/>
                </a:lnTo>
                <a:lnTo>
                  <a:pt x="768946" y="0"/>
                </a:lnTo>
                <a:lnTo>
                  <a:pt x="0" y="0"/>
                </a:lnTo>
                <a:lnTo>
                  <a:pt x="0" y="43305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10514584" y="2265045"/>
            <a:ext cx="1486535" cy="0"/>
          </a:xfrm>
          <a:custGeom>
            <a:avLst/>
            <a:gdLst/>
            <a:ahLst/>
            <a:cxnLst/>
            <a:rect l="l" t="t" r="r" b="b"/>
            <a:pathLst>
              <a:path w="1486535">
                <a:moveTo>
                  <a:pt x="0" y="0"/>
                </a:moveTo>
                <a:lnTo>
                  <a:pt x="1486535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263128" y="1139951"/>
            <a:ext cx="3802379" cy="5718048"/>
          </a:xfrm>
          <a:custGeom>
            <a:avLst/>
            <a:gdLst/>
            <a:ahLst/>
            <a:cxnLst/>
            <a:rect l="l" t="t" r="r" b="b"/>
            <a:pathLst>
              <a:path w="3802379" h="5718047">
                <a:moveTo>
                  <a:pt x="3802379" y="0"/>
                </a:moveTo>
                <a:lnTo>
                  <a:pt x="0" y="0"/>
                </a:lnTo>
                <a:lnTo>
                  <a:pt x="0" y="5718046"/>
                </a:lnTo>
                <a:lnTo>
                  <a:pt x="3802379" y="5718046"/>
                </a:lnTo>
                <a:lnTo>
                  <a:pt x="3802379" y="0"/>
                </a:lnTo>
              </a:path>
            </a:pathLst>
          </a:custGeom>
          <a:ln w="12699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11257788" y="2247900"/>
            <a:ext cx="702564" cy="411479"/>
          </a:xfrm>
          <a:custGeom>
            <a:avLst/>
            <a:gdLst/>
            <a:ahLst/>
            <a:cxnLst/>
            <a:rect l="l" t="t" r="r" b="b"/>
            <a:pathLst>
              <a:path w="702564" h="411479">
                <a:moveTo>
                  <a:pt x="0" y="411479"/>
                </a:moveTo>
                <a:lnTo>
                  <a:pt x="702564" y="411479"/>
                </a:lnTo>
                <a:lnTo>
                  <a:pt x="702564" y="0"/>
                </a:lnTo>
                <a:lnTo>
                  <a:pt x="0" y="0"/>
                </a:lnTo>
                <a:lnTo>
                  <a:pt x="0" y="411479"/>
                </a:lnTo>
                <a:close/>
              </a:path>
            </a:pathLst>
          </a:custGeom>
          <a:solidFill>
            <a:srgbClr val="DAE2F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9299194" y="2453640"/>
            <a:ext cx="1213357" cy="3431057"/>
          </a:xfrm>
          <a:custGeom>
            <a:avLst/>
            <a:gdLst/>
            <a:ahLst/>
            <a:cxnLst/>
            <a:rect l="l" t="t" r="r" b="b"/>
            <a:pathLst>
              <a:path w="1213357" h="3431057">
                <a:moveTo>
                  <a:pt x="12700" y="3401682"/>
                </a:moveTo>
                <a:lnTo>
                  <a:pt x="0" y="3401682"/>
                </a:lnTo>
                <a:lnTo>
                  <a:pt x="6350" y="3418357"/>
                </a:lnTo>
                <a:lnTo>
                  <a:pt x="12699" y="3418357"/>
                </a:lnTo>
                <a:lnTo>
                  <a:pt x="12700" y="3401682"/>
                </a:lnTo>
                <a:close/>
              </a:path>
              <a:path w="1213357" h="3431057">
                <a:moveTo>
                  <a:pt x="1181607" y="76200"/>
                </a:moveTo>
                <a:lnTo>
                  <a:pt x="1213357" y="76200"/>
                </a:lnTo>
                <a:lnTo>
                  <a:pt x="1181607" y="63500"/>
                </a:lnTo>
                <a:lnTo>
                  <a:pt x="1168907" y="63500"/>
                </a:lnTo>
                <a:lnTo>
                  <a:pt x="1137157" y="76200"/>
                </a:lnTo>
                <a:lnTo>
                  <a:pt x="1168907" y="76200"/>
                </a:lnTo>
                <a:lnTo>
                  <a:pt x="1175257" y="3418357"/>
                </a:lnTo>
                <a:lnTo>
                  <a:pt x="1181607" y="3431057"/>
                </a:lnTo>
                <a:lnTo>
                  <a:pt x="1181607" y="76200"/>
                </a:lnTo>
                <a:close/>
              </a:path>
              <a:path w="1213357" h="3431057">
                <a:moveTo>
                  <a:pt x="1175257" y="0"/>
                </a:moveTo>
                <a:lnTo>
                  <a:pt x="1137157" y="76200"/>
                </a:lnTo>
                <a:lnTo>
                  <a:pt x="1168907" y="63500"/>
                </a:lnTo>
                <a:lnTo>
                  <a:pt x="1181607" y="63500"/>
                </a:lnTo>
                <a:lnTo>
                  <a:pt x="1213357" y="76200"/>
                </a:lnTo>
                <a:lnTo>
                  <a:pt x="1175257" y="0"/>
                </a:lnTo>
                <a:close/>
              </a:path>
              <a:path w="1213357" h="3431057">
                <a:moveTo>
                  <a:pt x="1168907" y="3418357"/>
                </a:moveTo>
                <a:lnTo>
                  <a:pt x="12699" y="3418357"/>
                </a:lnTo>
                <a:lnTo>
                  <a:pt x="1168907" y="3424707"/>
                </a:lnTo>
                <a:lnTo>
                  <a:pt x="1168907" y="3418357"/>
                </a:lnTo>
                <a:close/>
              </a:path>
              <a:path w="1213357" h="3431057">
                <a:moveTo>
                  <a:pt x="12700" y="3424707"/>
                </a:moveTo>
                <a:lnTo>
                  <a:pt x="0" y="3431057"/>
                </a:lnTo>
                <a:lnTo>
                  <a:pt x="1181607" y="3431057"/>
                </a:lnTo>
                <a:lnTo>
                  <a:pt x="12700" y="3424707"/>
                </a:lnTo>
                <a:close/>
              </a:path>
              <a:path w="1213357" h="3431057">
                <a:moveTo>
                  <a:pt x="1168907" y="76200"/>
                </a:moveTo>
                <a:lnTo>
                  <a:pt x="1168907" y="3424707"/>
                </a:lnTo>
                <a:lnTo>
                  <a:pt x="12699" y="3418357"/>
                </a:lnTo>
                <a:lnTo>
                  <a:pt x="6350" y="3418357"/>
                </a:lnTo>
                <a:lnTo>
                  <a:pt x="0" y="3401682"/>
                </a:lnTo>
                <a:lnTo>
                  <a:pt x="0" y="3431057"/>
                </a:lnTo>
                <a:lnTo>
                  <a:pt x="12700" y="3424707"/>
                </a:lnTo>
                <a:lnTo>
                  <a:pt x="1181607" y="3431057"/>
                </a:lnTo>
                <a:lnTo>
                  <a:pt x="1175257" y="3418357"/>
                </a:lnTo>
                <a:lnTo>
                  <a:pt x="1168907" y="762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 txBox="1"/>
          <p:nvPr/>
        </p:nvSpPr>
        <p:spPr>
          <a:xfrm>
            <a:off x="597204" y="159766"/>
            <a:ext cx="2409372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spc="-9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L</a:t>
            </a:r>
            <a:r>
              <a:rPr sz="4800" spc="0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i</a:t>
            </a:r>
            <a:r>
              <a:rPr sz="4800" spc="-19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n</a:t>
            </a:r>
            <a:r>
              <a:rPr sz="4800" spc="-34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e</a:t>
            </a:r>
            <a:r>
              <a:rPr sz="4800" spc="-29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a</a:t>
            </a:r>
            <a:r>
              <a:rPr sz="4800" spc="0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r</a:t>
            </a:r>
            <a:r>
              <a:rPr sz="4800" spc="-59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 </a:t>
            </a:r>
            <a:r>
              <a:rPr sz="4800" spc="-19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p</a:t>
            </a:r>
            <a:r>
              <a:rPr sz="4800" spc="-75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r</a:t>
            </a:r>
            <a:r>
              <a:rPr sz="4800" spc="-14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o</a:t>
            </a:r>
            <a:r>
              <a:rPr sz="4800" spc="-19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b</a:t>
            </a:r>
            <a:r>
              <a:rPr sz="4800" spc="-9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i</a:t>
            </a:r>
            <a:r>
              <a:rPr sz="4800" spc="-19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n</a:t>
            </a:r>
            <a:r>
              <a:rPr sz="4800" spc="0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g</a:t>
            </a:r>
            <a:endParaRPr sz="3200">
              <a:latin typeface="Calibri Light"/>
              <a:cs typeface="Calibri Light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7144639" y="179664"/>
            <a:ext cx="2013331" cy="3744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3600" spc="-4" baseline="1991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1750" spc="0" dirty="0" smtClean="0">
                <a:solidFill>
                  <a:srgbClr val="FF0000"/>
                </a:solidFill>
                <a:latin typeface="Cambria Math"/>
                <a:cs typeface="Cambria Math"/>
              </a:rPr>
              <a:t>i</a:t>
            </a:r>
            <a:r>
              <a:rPr sz="1750" spc="-279" dirty="0" smtClean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3600" spc="0" baseline="9102" dirty="0" smtClean="0">
                <a:solidFill>
                  <a:srgbClr val="FF0000"/>
                </a:solidFill>
                <a:latin typeface="Calibri"/>
                <a:cs typeface="Calibri"/>
              </a:rPr>
              <a:t>(k)</a:t>
            </a:r>
            <a:r>
              <a:rPr sz="3600" spc="-19" baseline="9102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9102" dirty="0" smtClean="0">
                <a:solidFill>
                  <a:srgbClr val="FF0000"/>
                </a:solidFill>
                <a:latin typeface="Calibri"/>
                <a:cs typeface="Calibri"/>
              </a:rPr>
              <a:t>=[ h( k</a:t>
            </a:r>
            <a:r>
              <a:rPr sz="3600" spc="-14" baseline="9102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9102" dirty="0" smtClean="0">
                <a:solidFill>
                  <a:srgbClr val="FF0000"/>
                </a:solidFill>
                <a:latin typeface="Calibri"/>
                <a:cs typeface="Calibri"/>
              </a:rPr>
              <a:t>) + i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9188577" y="188213"/>
            <a:ext cx="826619" cy="6944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1655" marR="10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] m</a:t>
            </a:r>
            <a:r>
              <a:rPr sz="3600" spc="-9" baseline="3413" dirty="0" smtClean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870"/>
              </a:lnSpc>
              <a:spcBef>
                <a:spcPts val="16"/>
              </a:spcBef>
            </a:pPr>
            <a:r>
              <a:rPr sz="3600" spc="0" baseline="1137" dirty="0" smtClean="0">
                <a:solidFill>
                  <a:srgbClr val="FF0000"/>
                </a:solidFill>
                <a:latin typeface="Calibri"/>
                <a:cs typeface="Calibri"/>
              </a:rPr>
              <a:t>] %</a:t>
            </a:r>
            <a:r>
              <a:rPr sz="3600" spc="-19" baseline="1137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1137" dirty="0" smtClean="0">
                <a:solidFill>
                  <a:srgbClr val="FF0000"/>
                </a:solidFill>
                <a:latin typeface="Calibri"/>
                <a:cs typeface="Calibri"/>
              </a:rPr>
              <a:t>10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10011537" y="188213"/>
            <a:ext cx="117954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194" baseline="3413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3600" spc="4" baseline="3413" dirty="0" smtClean="0">
                <a:solidFill>
                  <a:srgbClr val="FF0000"/>
                </a:solidFill>
                <a:latin typeface="Calibri"/>
                <a:cs typeface="Calibri"/>
              </a:rPr>
              <a:t>b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3600" spc="4" baseline="3413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si</a:t>
            </a:r>
            <a:r>
              <a:rPr sz="3600" spc="-44" baseline="3413" dirty="0" smtClean="0">
                <a:solidFill>
                  <a:srgbClr val="FF0000"/>
                </a:solidFill>
                <a:latin typeface="Calibri"/>
                <a:cs typeface="Calibri"/>
              </a:rPr>
              <a:t>z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7758810" y="552450"/>
            <a:ext cx="22292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=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7979486" y="552450"/>
            <a:ext cx="16458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[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8141944" y="552450"/>
            <a:ext cx="104901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h(</a:t>
            </a:r>
            <a:r>
              <a:rPr sz="3600" spc="4" baseline="3413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r>
              <a:rPr sz="3600" spc="-14" baseline="3413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)</a:t>
            </a:r>
            <a:r>
              <a:rPr sz="3600" spc="-9" baseline="3413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+</a:t>
            </a:r>
            <a:r>
              <a:rPr sz="3600" spc="-9" baseline="3413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97204" y="598677"/>
            <a:ext cx="102959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spc="0" baseline="3413" dirty="0" smtClean="0">
                <a:latin typeface="Calibri Light"/>
                <a:cs typeface="Calibri Light"/>
              </a:rPr>
              <a:t>Insert</a:t>
            </a:r>
            <a:endParaRPr sz="3200">
              <a:latin typeface="Calibri Light"/>
              <a:cs typeface="Calibri Light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1632785" y="598677"/>
            <a:ext cx="78416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spc="-109" baseline="3413" dirty="0" smtClean="0">
                <a:latin typeface="Calibri Light"/>
                <a:cs typeface="Calibri Light"/>
              </a:rPr>
              <a:t>k</a:t>
            </a:r>
            <a:r>
              <a:rPr sz="4800" spc="-9" baseline="3413" dirty="0" smtClean="0">
                <a:latin typeface="Calibri Light"/>
                <a:cs typeface="Calibri Light"/>
              </a:rPr>
              <a:t>e</a:t>
            </a:r>
            <a:r>
              <a:rPr sz="4800" spc="-29" baseline="3413" dirty="0" smtClean="0">
                <a:latin typeface="Calibri Light"/>
                <a:cs typeface="Calibri Light"/>
              </a:rPr>
              <a:t>y</a:t>
            </a:r>
            <a:r>
              <a:rPr sz="4800" spc="0" baseline="3413" dirty="0" smtClean="0">
                <a:latin typeface="Calibri Light"/>
                <a:cs typeface="Calibri Light"/>
              </a:rPr>
              <a:t>s</a:t>
            </a:r>
            <a:endParaRPr sz="3200">
              <a:latin typeface="Calibri Light"/>
              <a:cs typeface="Calibri Light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2422594" y="598677"/>
            <a:ext cx="59688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spc="-9" baseline="3413" dirty="0" smtClean="0">
                <a:latin typeface="Calibri Light"/>
                <a:cs typeface="Calibri Light"/>
              </a:rPr>
              <a:t>8</a:t>
            </a:r>
            <a:r>
              <a:rPr sz="4800" spc="0" baseline="3413" dirty="0" smtClean="0">
                <a:latin typeface="Calibri Light"/>
                <a:cs typeface="Calibri Light"/>
              </a:rPr>
              <a:t>9,</a:t>
            </a:r>
            <a:endParaRPr sz="3200">
              <a:latin typeface="Calibri Light"/>
              <a:cs typeface="Calibri Light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026038" y="598677"/>
            <a:ext cx="59844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spc="0" baseline="3413" dirty="0" smtClean="0">
                <a:latin typeface="Calibri Light"/>
                <a:cs typeface="Calibri Light"/>
              </a:rPr>
              <a:t>18,</a:t>
            </a:r>
            <a:endParaRPr sz="3200">
              <a:latin typeface="Calibri Light"/>
              <a:cs typeface="Calibri Light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3630703" y="598677"/>
            <a:ext cx="59844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spc="0" baseline="3413" dirty="0" smtClean="0">
                <a:latin typeface="Calibri Light"/>
                <a:cs typeface="Calibri Light"/>
              </a:rPr>
              <a:t>49,</a:t>
            </a:r>
            <a:endParaRPr sz="3200">
              <a:latin typeface="Calibri Light"/>
              <a:cs typeface="Calibri Light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233334" y="598677"/>
            <a:ext cx="110438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spc="0" baseline="3413" dirty="0" smtClean="0">
                <a:latin typeface="Calibri Light"/>
                <a:cs typeface="Calibri Light"/>
              </a:rPr>
              <a:t>58,</a:t>
            </a:r>
            <a:r>
              <a:rPr sz="4800" spc="14" baseline="3413" dirty="0" smtClean="0">
                <a:latin typeface="Calibri Light"/>
                <a:cs typeface="Calibri Light"/>
              </a:rPr>
              <a:t> </a:t>
            </a:r>
            <a:r>
              <a:rPr sz="4800" spc="0" baseline="3413" dirty="0" smtClean="0">
                <a:latin typeface="Calibri Light"/>
                <a:cs typeface="Calibri Light"/>
              </a:rPr>
              <a:t>69</a:t>
            </a:r>
            <a:endParaRPr sz="3200">
              <a:latin typeface="Calibri Light"/>
              <a:cs typeface="Calibri Light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406265" y="2081122"/>
            <a:ext cx="460929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05"/>
              </a:lnSpc>
              <a:spcBef>
                <a:spcPts val="110"/>
              </a:spcBef>
            </a:pPr>
            <a:r>
              <a:rPr sz="2000" u="heavy" spc="4" dirty="0" smtClean="0">
                <a:latin typeface="Cambria Math"/>
                <a:cs typeface="Cambria Math"/>
              </a:rPr>
              <a:t>i</a:t>
            </a:r>
            <a:r>
              <a:rPr sz="2000" u="heavy" spc="-19" dirty="0" smtClean="0">
                <a:latin typeface="Cambria Math"/>
                <a:cs typeface="Cambria Math"/>
              </a:rPr>
              <a:t>=0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8418703" y="2529840"/>
            <a:ext cx="1814253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=[ h</a:t>
            </a:r>
            <a:r>
              <a:rPr sz="3000" spc="4" baseline="2730" dirty="0" smtClean="0">
                <a:latin typeface="Calibri"/>
                <a:cs typeface="Calibri"/>
              </a:rPr>
              <a:t>(</a:t>
            </a:r>
            <a:r>
              <a:rPr sz="3000" spc="0" baseline="2730" dirty="0" smtClean="0">
                <a:latin typeface="Calibri"/>
                <a:cs typeface="Calibri"/>
              </a:rPr>
              <a:t>4</a:t>
            </a:r>
            <a:r>
              <a:rPr sz="3000" spc="4" baseline="2730" dirty="0" smtClean="0">
                <a:latin typeface="Calibri"/>
                <a:cs typeface="Calibri"/>
              </a:rPr>
              <a:t>9</a:t>
            </a:r>
            <a:r>
              <a:rPr sz="3000" spc="0" baseline="2730" dirty="0" smtClean="0">
                <a:latin typeface="Calibri"/>
                <a:cs typeface="Calibri"/>
              </a:rPr>
              <a:t>)+0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] %</a:t>
            </a:r>
            <a:r>
              <a:rPr sz="3000" spc="-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8418703" y="3139440"/>
            <a:ext cx="376833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= 9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406265" y="3298571"/>
            <a:ext cx="1397369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=[ 8+0</a:t>
            </a:r>
            <a:r>
              <a:rPr sz="3000" spc="-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] %</a:t>
            </a:r>
            <a:r>
              <a:rPr sz="3000" spc="-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8402193" y="3705352"/>
            <a:ext cx="174564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Co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lli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sion</a:t>
            </a:r>
            <a:r>
              <a:rPr sz="2700" spc="2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cc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u</a:t>
            </a:r>
            <a:r>
              <a:rPr sz="2700" spc="-39" baseline="3034" dirty="0" smtClean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2700" spc="2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as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8541258" y="5048148"/>
            <a:ext cx="1700710" cy="280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=[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h</a:t>
            </a:r>
            <a:r>
              <a:rPr sz="3000" spc="4" baseline="2730" dirty="0" smtClean="0">
                <a:latin typeface="Calibri"/>
                <a:cs typeface="Calibri"/>
              </a:rPr>
              <a:t>(</a:t>
            </a:r>
            <a:r>
              <a:rPr sz="3000" spc="0" baseline="2730" dirty="0" smtClean="0">
                <a:latin typeface="Calibri"/>
                <a:cs typeface="Calibri"/>
              </a:rPr>
              <a:t>49</a:t>
            </a:r>
            <a:r>
              <a:rPr sz="3000" spc="9" baseline="2730" dirty="0" smtClean="0">
                <a:latin typeface="Calibri"/>
                <a:cs typeface="Calibri"/>
              </a:rPr>
              <a:t>)</a:t>
            </a:r>
            <a:r>
              <a:rPr sz="3000" spc="0" baseline="2730" dirty="0" smtClean="0">
                <a:latin typeface="Calibri"/>
                <a:cs typeface="Calibri"/>
              </a:rPr>
              <a:t>+1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]</a:t>
            </a:r>
            <a:r>
              <a:rPr sz="3000" spc="-9" baseline="2730" dirty="0" smtClean="0">
                <a:latin typeface="Calibri"/>
                <a:cs typeface="Calibri"/>
              </a:rPr>
              <a:t>%</a:t>
            </a:r>
            <a:r>
              <a:rPr sz="3000" spc="0" baseline="2730" dirty="0" smtClean="0"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0514584" y="1831987"/>
            <a:ext cx="711200" cy="4330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8" name="object 48"/>
          <p:cNvSpPr txBox="1"/>
          <p:nvPr/>
        </p:nvSpPr>
        <p:spPr>
          <a:xfrm>
            <a:off x="11225784" y="1831987"/>
            <a:ext cx="751757" cy="4330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7" name="object 47"/>
          <p:cNvSpPr txBox="1"/>
          <p:nvPr/>
        </p:nvSpPr>
        <p:spPr>
          <a:xfrm>
            <a:off x="10514584" y="2265045"/>
            <a:ext cx="711200" cy="43306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272669" marR="262978" algn="ctr">
              <a:lnSpc>
                <a:spcPct val="101725"/>
              </a:lnSpc>
              <a:spcBef>
                <a:spcPts val="6151"/>
              </a:spcBef>
            </a:pPr>
            <a:r>
              <a:rPr sz="1800" spc="0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1225784" y="2265045"/>
            <a:ext cx="751757" cy="3943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5" name="object 45"/>
          <p:cNvSpPr txBox="1"/>
          <p:nvPr/>
        </p:nvSpPr>
        <p:spPr>
          <a:xfrm>
            <a:off x="11225784" y="2659379"/>
            <a:ext cx="751757" cy="387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11225784" y="2698121"/>
            <a:ext cx="751757" cy="4330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3" name="object 43"/>
          <p:cNvSpPr txBox="1"/>
          <p:nvPr/>
        </p:nvSpPr>
        <p:spPr>
          <a:xfrm>
            <a:off x="11225784" y="3131191"/>
            <a:ext cx="751757" cy="4330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2" name="object 42"/>
          <p:cNvSpPr txBox="1"/>
          <p:nvPr/>
        </p:nvSpPr>
        <p:spPr>
          <a:xfrm>
            <a:off x="11225784" y="3564261"/>
            <a:ext cx="751757" cy="4330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1" name="object 41"/>
          <p:cNvSpPr txBox="1"/>
          <p:nvPr/>
        </p:nvSpPr>
        <p:spPr>
          <a:xfrm>
            <a:off x="11225784" y="3997331"/>
            <a:ext cx="751757" cy="4330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0" name="object 40"/>
          <p:cNvSpPr txBox="1"/>
          <p:nvPr/>
        </p:nvSpPr>
        <p:spPr>
          <a:xfrm>
            <a:off x="11225784" y="4430401"/>
            <a:ext cx="751757" cy="4330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9" name="object 39"/>
          <p:cNvSpPr txBox="1"/>
          <p:nvPr/>
        </p:nvSpPr>
        <p:spPr>
          <a:xfrm>
            <a:off x="11225784" y="4863471"/>
            <a:ext cx="751757" cy="4330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8" name="object 38"/>
          <p:cNvSpPr txBox="1"/>
          <p:nvPr/>
        </p:nvSpPr>
        <p:spPr>
          <a:xfrm>
            <a:off x="11225784" y="5296515"/>
            <a:ext cx="751757" cy="4330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7" name="object 37"/>
          <p:cNvSpPr txBox="1"/>
          <p:nvPr/>
        </p:nvSpPr>
        <p:spPr>
          <a:xfrm>
            <a:off x="11225784" y="5729554"/>
            <a:ext cx="751757" cy="4330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6" name="object 36"/>
          <p:cNvSpPr txBox="1"/>
          <p:nvPr/>
        </p:nvSpPr>
        <p:spPr>
          <a:xfrm>
            <a:off x="11225784" y="6162611"/>
            <a:ext cx="751757" cy="4330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5" name="object 35"/>
          <p:cNvSpPr txBox="1"/>
          <p:nvPr/>
        </p:nvSpPr>
        <p:spPr>
          <a:xfrm>
            <a:off x="6174232" y="1831987"/>
            <a:ext cx="797433" cy="4278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4" name="object 34"/>
          <p:cNvSpPr txBox="1"/>
          <p:nvPr/>
        </p:nvSpPr>
        <p:spPr>
          <a:xfrm>
            <a:off x="6971665" y="1831987"/>
            <a:ext cx="863041" cy="4278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3" name="object 33"/>
          <p:cNvSpPr txBox="1"/>
          <p:nvPr/>
        </p:nvSpPr>
        <p:spPr>
          <a:xfrm>
            <a:off x="6174232" y="2259838"/>
            <a:ext cx="797433" cy="43358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2" name="object 32"/>
          <p:cNvSpPr txBox="1"/>
          <p:nvPr/>
        </p:nvSpPr>
        <p:spPr>
          <a:xfrm>
            <a:off x="6971665" y="2259838"/>
            <a:ext cx="863041" cy="4278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6971665" y="2687707"/>
            <a:ext cx="863041" cy="4278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6971665" y="3115570"/>
            <a:ext cx="863041" cy="4278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6971665" y="3543433"/>
            <a:ext cx="863041" cy="4278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6971665" y="3971296"/>
            <a:ext cx="863041" cy="4278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6971665" y="4399159"/>
            <a:ext cx="863041" cy="4278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6971665" y="4827016"/>
            <a:ext cx="863041" cy="4851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6971665" y="5312136"/>
            <a:ext cx="863041" cy="4206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6971665" y="5732818"/>
            <a:ext cx="863041" cy="43566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6971665" y="6168485"/>
            <a:ext cx="863041" cy="4271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2153793" y="1776349"/>
            <a:ext cx="911098" cy="4240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3064891" y="1776349"/>
            <a:ext cx="986980" cy="4240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2153793" y="2200402"/>
            <a:ext cx="911098" cy="424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3064891" y="2200402"/>
            <a:ext cx="986980" cy="4240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3064891" y="2624454"/>
            <a:ext cx="986980" cy="42405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3064891" y="3048508"/>
            <a:ext cx="986980" cy="4240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3064891" y="3472561"/>
            <a:ext cx="986980" cy="4240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3064891" y="3896614"/>
            <a:ext cx="986980" cy="4240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064891" y="4320667"/>
            <a:ext cx="986980" cy="42405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3064891" y="4744720"/>
            <a:ext cx="986980" cy="4240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064891" y="5168760"/>
            <a:ext cx="986980" cy="4240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3064891" y="5592800"/>
            <a:ext cx="986980" cy="42405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064891" y="6016853"/>
            <a:ext cx="986980" cy="395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064891" y="6056376"/>
            <a:ext cx="892936" cy="3827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3957828" y="6056376"/>
            <a:ext cx="94043" cy="3827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8263128" y="1139951"/>
            <a:ext cx="3802379" cy="57180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50"/>
              </a:lnSpc>
              <a:spcBef>
                <a:spcPts val="7"/>
              </a:spcBef>
            </a:pPr>
            <a:endParaRPr sz="550"/>
          </a:p>
          <a:p>
            <a:pPr marL="1181989">
              <a:lnSpc>
                <a:spcPct val="101725"/>
              </a:lnSpc>
            </a:pP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I</a:t>
            </a:r>
            <a:r>
              <a:rPr sz="2000" b="1" u="heavy" spc="9" dirty="0" smtClean="0">
                <a:solidFill>
                  <a:srgbClr val="00AF50"/>
                </a:solidFill>
                <a:latin typeface="Calibri"/>
                <a:cs typeface="Calibri"/>
              </a:rPr>
              <a:t>n</a:t>
            </a: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sert</a:t>
            </a:r>
            <a:r>
              <a:rPr sz="2000" b="1" u="heavy" spc="-9" dirty="0" smtClean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49</a:t>
            </a:r>
            <a:endParaRPr sz="2000">
              <a:latin typeface="Calibri"/>
              <a:cs typeface="Calibri"/>
            </a:endParaRPr>
          </a:p>
          <a:p>
            <a:pPr marL="168275">
              <a:lnSpc>
                <a:spcPts val="6915"/>
              </a:lnSpc>
              <a:spcBef>
                <a:spcPts val="345"/>
              </a:spcBef>
            </a:pPr>
            <a:r>
              <a:rPr sz="3000" u="heavy" spc="4" baseline="4181" dirty="0" smtClean="0">
                <a:latin typeface="Cambria Math"/>
                <a:cs typeface="Cambria Math"/>
              </a:rPr>
              <a:t>i</a:t>
            </a:r>
            <a:r>
              <a:rPr sz="3000" u="heavy" spc="-25" baseline="4181" dirty="0" smtClean="0">
                <a:latin typeface="Cambria Math"/>
                <a:cs typeface="Cambria Math"/>
              </a:rPr>
              <a:t>=</a:t>
            </a:r>
            <a:r>
              <a:rPr sz="3000" u="heavy" spc="0" baseline="4181" dirty="0" smtClean="0">
                <a:latin typeface="Cambria Math"/>
                <a:cs typeface="Cambria Math"/>
              </a:rPr>
              <a:t>0</a:t>
            </a:r>
            <a:r>
              <a:rPr sz="3000" spc="0" baseline="4181" dirty="0" smtClean="0">
                <a:latin typeface="Cambria Math"/>
                <a:cs typeface="Cambria Math"/>
              </a:rPr>
              <a:t>                                           </a:t>
            </a:r>
            <a:r>
              <a:rPr sz="3000" spc="245" baseline="4181" dirty="0" smtClean="0">
                <a:latin typeface="Cambria Math"/>
                <a:cs typeface="Cambria Math"/>
              </a:rPr>
              <a:t> </a:t>
            </a:r>
            <a:r>
              <a:rPr sz="2700" b="1" spc="-34" baseline="31857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2700" b="1" spc="-4" baseline="31857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700" b="1" spc="-9" baseline="31857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2700" b="1" spc="0" baseline="31857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  <a:p>
            <a:pPr marL="128207" marR="1092479" algn="ctr">
              <a:lnSpc>
                <a:spcPts val="3754"/>
              </a:lnSpc>
            </a:pPr>
            <a:r>
              <a:rPr sz="3000" spc="0" baseline="16427" dirty="0" smtClean="0">
                <a:latin typeface="Cambria Math"/>
                <a:cs typeface="Cambria Math"/>
              </a:rPr>
              <a:t>h</a:t>
            </a:r>
            <a:r>
              <a:rPr sz="2175" spc="75" baseline="19362" dirty="0" smtClean="0">
                <a:latin typeface="Cambria Math"/>
                <a:cs typeface="Cambria Math"/>
              </a:rPr>
              <a:t>0</a:t>
            </a:r>
            <a:r>
              <a:rPr sz="3000" spc="4" baseline="75093" dirty="0" smtClean="0">
                <a:latin typeface="Calibri"/>
                <a:cs typeface="Calibri"/>
              </a:rPr>
              <a:t>(49</a:t>
            </a:r>
            <a:r>
              <a:rPr sz="3000" spc="0" baseline="75093" dirty="0" smtClean="0">
                <a:latin typeface="Calibri"/>
                <a:cs typeface="Calibri"/>
              </a:rPr>
              <a:t>)                            </a:t>
            </a:r>
            <a:r>
              <a:rPr sz="3000" spc="427" baseline="75093" dirty="0" smtClean="0">
                <a:latin typeface="Calibri"/>
                <a:cs typeface="Calibri"/>
              </a:rPr>
              <a:t> </a:t>
            </a:r>
            <a:r>
              <a:rPr sz="2700" spc="0" baseline="60681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  <a:p>
            <a:pPr marL="124503" marR="1088775" algn="ctr">
              <a:lnSpc>
                <a:spcPts val="1814"/>
              </a:lnSpc>
            </a:pPr>
            <a:r>
              <a:rPr sz="3000" spc="0" baseline="4096" dirty="0" smtClean="0">
                <a:latin typeface="Calibri"/>
                <a:cs typeface="Calibri"/>
              </a:rPr>
              <a:t>=[ 9+0</a:t>
            </a:r>
            <a:r>
              <a:rPr sz="3000" spc="-14" baseline="4096" dirty="0" smtClean="0">
                <a:latin typeface="Calibri"/>
                <a:cs typeface="Calibri"/>
              </a:rPr>
              <a:t> </a:t>
            </a:r>
            <a:r>
              <a:rPr sz="3000" spc="0" baseline="4096" dirty="0" smtClean="0">
                <a:latin typeface="Calibri"/>
                <a:cs typeface="Calibri"/>
              </a:rPr>
              <a:t>] %</a:t>
            </a:r>
            <a:r>
              <a:rPr sz="3000" spc="-14" baseline="4096" dirty="0" smtClean="0">
                <a:latin typeface="Calibri"/>
                <a:cs typeface="Calibri"/>
              </a:rPr>
              <a:t> </a:t>
            </a:r>
            <a:r>
              <a:rPr sz="3000" spc="0" baseline="4096" dirty="0" smtClean="0">
                <a:latin typeface="Calibri"/>
                <a:cs typeface="Calibri"/>
              </a:rPr>
              <a:t>10                 </a:t>
            </a:r>
            <a:r>
              <a:rPr sz="3000" spc="144" baseline="4096" dirty="0" smtClean="0">
                <a:latin typeface="Calibri"/>
                <a:cs typeface="Calibri"/>
              </a:rPr>
              <a:t> </a:t>
            </a:r>
            <a:r>
              <a:rPr sz="2700" spc="0" baseline="24272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  <a:p>
            <a:pPr marR="1132547" algn="r">
              <a:lnSpc>
                <a:spcPct val="101725"/>
              </a:lnSpc>
              <a:spcBef>
                <a:spcPts val="3845"/>
              </a:spcBef>
            </a:pPr>
            <a:r>
              <a:rPr sz="1800" spc="0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  <a:p>
            <a:pPr marL="151765">
              <a:lnSpc>
                <a:spcPts val="2197"/>
              </a:lnSpc>
              <a:spcBef>
                <a:spcPts val="475"/>
              </a:spcBef>
            </a:pP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1800" spc="-4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ot</a:t>
            </a:r>
            <a:r>
              <a:rPr sz="1800" spc="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9 o</a:t>
            </a:r>
            <a:r>
              <a:rPr sz="1800" spc="-9" dirty="0" smtClean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1800" spc="-4" dirty="0" smtClean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upied</a:t>
            </a:r>
            <a:r>
              <a:rPr sz="1800" spc="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9" dirty="0" smtClean="0">
                <a:solidFill>
                  <a:srgbClr val="FF0000"/>
                </a:solidFill>
                <a:latin typeface="Calibri"/>
                <a:cs typeface="Calibri"/>
              </a:rPr>
              <a:t>b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y 89       </a:t>
            </a:r>
            <a:r>
              <a:rPr sz="1800" spc="9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-22755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  <a:p>
            <a:pPr marL="171829" marR="1013392" algn="ctr">
              <a:lnSpc>
                <a:spcPts val="5080"/>
              </a:lnSpc>
              <a:spcBef>
                <a:spcPts val="1003"/>
              </a:spcBef>
            </a:pPr>
            <a:r>
              <a:rPr sz="3000" u="heavy" spc="4" baseline="8661" dirty="0" smtClean="0">
                <a:latin typeface="Cambria Math"/>
                <a:cs typeface="Cambria Math"/>
              </a:rPr>
              <a:t>i</a:t>
            </a:r>
            <a:r>
              <a:rPr sz="3000" u="heavy" spc="-19" baseline="8661" dirty="0" smtClean="0">
                <a:latin typeface="Cambria Math"/>
                <a:cs typeface="Cambria Math"/>
              </a:rPr>
              <a:t>=</a:t>
            </a:r>
            <a:r>
              <a:rPr sz="3000" u="heavy" spc="0" baseline="8661" dirty="0" smtClean="0">
                <a:latin typeface="Cambria Math"/>
                <a:cs typeface="Cambria Math"/>
              </a:rPr>
              <a:t>1</a:t>
            </a:r>
            <a:r>
              <a:rPr sz="3000" spc="0" baseline="8661" dirty="0" smtClean="0">
                <a:latin typeface="Cambria Math"/>
                <a:cs typeface="Cambria Math"/>
              </a:rPr>
              <a:t>                                </a:t>
            </a:r>
            <a:r>
              <a:rPr sz="3000" spc="150" baseline="8661" dirty="0" smtClean="0">
                <a:latin typeface="Cambria Math"/>
                <a:cs typeface="Cambria Math"/>
              </a:rPr>
              <a:t> </a:t>
            </a:r>
            <a:r>
              <a:rPr sz="2700" spc="0" baseline="34891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  <a:p>
            <a:pPr marL="245880" marR="1087442" algn="ctr">
              <a:lnSpc>
                <a:spcPts val="3545"/>
              </a:lnSpc>
            </a:pPr>
            <a:r>
              <a:rPr sz="3000" spc="-50" baseline="17622" dirty="0" smtClean="0">
                <a:latin typeface="Cambria Math"/>
                <a:cs typeface="Cambria Math"/>
              </a:rPr>
              <a:t>h</a:t>
            </a:r>
            <a:r>
              <a:rPr sz="2175" spc="0" baseline="21010" dirty="0" smtClean="0">
                <a:latin typeface="Cambria Math"/>
                <a:cs typeface="Cambria Math"/>
              </a:rPr>
              <a:t>1</a:t>
            </a:r>
            <a:r>
              <a:rPr sz="2175" spc="-229" baseline="21010" dirty="0" smtClean="0">
                <a:latin typeface="Cambria Math"/>
                <a:cs typeface="Cambria Math"/>
              </a:rPr>
              <a:t> </a:t>
            </a:r>
            <a:r>
              <a:rPr sz="3000" spc="4" baseline="80554" dirty="0" smtClean="0">
                <a:latin typeface="Calibri"/>
                <a:cs typeface="Calibri"/>
              </a:rPr>
              <a:t>(49</a:t>
            </a:r>
            <a:r>
              <a:rPr sz="3000" spc="0" baseline="80554" dirty="0" smtClean="0">
                <a:latin typeface="Calibri"/>
                <a:cs typeface="Calibri"/>
              </a:rPr>
              <a:t>)                          </a:t>
            </a:r>
            <a:r>
              <a:rPr sz="3000" spc="357" baseline="80554" dirty="0" smtClean="0">
                <a:latin typeface="Calibri"/>
                <a:cs typeface="Calibri"/>
              </a:rPr>
              <a:t> </a:t>
            </a:r>
            <a:r>
              <a:rPr sz="2700" spc="0" baseline="48545" dirty="0" smtClean="0"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  <a:p>
            <a:pPr marL="250212" marR="1091929" algn="ctr">
              <a:lnSpc>
                <a:spcPts val="1650"/>
              </a:lnSpc>
            </a:pPr>
            <a:r>
              <a:rPr sz="3000" spc="0" baseline="5461" dirty="0" smtClean="0">
                <a:latin typeface="Calibri"/>
                <a:cs typeface="Calibri"/>
              </a:rPr>
              <a:t>=[9</a:t>
            </a:r>
            <a:r>
              <a:rPr sz="3000" spc="-9" baseline="5461" dirty="0" smtClean="0">
                <a:latin typeface="Calibri"/>
                <a:cs typeface="Calibri"/>
              </a:rPr>
              <a:t> </a:t>
            </a:r>
            <a:r>
              <a:rPr sz="3000" spc="0" baseline="5461" dirty="0" smtClean="0">
                <a:latin typeface="Calibri"/>
                <a:cs typeface="Calibri"/>
              </a:rPr>
              <a:t>+1]</a:t>
            </a:r>
            <a:r>
              <a:rPr sz="3000" spc="-9" baseline="5461" dirty="0" smtClean="0">
                <a:latin typeface="Calibri"/>
                <a:cs typeface="Calibri"/>
              </a:rPr>
              <a:t> </a:t>
            </a:r>
            <a:r>
              <a:rPr sz="3000" spc="0" baseline="5461" dirty="0" smtClean="0">
                <a:latin typeface="Calibri"/>
                <a:cs typeface="Calibri"/>
              </a:rPr>
              <a:t>% 10                </a:t>
            </a:r>
            <a:r>
              <a:rPr sz="3000" spc="75" baseline="5461" dirty="0" smtClean="0">
                <a:latin typeface="Calibri"/>
                <a:cs typeface="Calibri"/>
              </a:rPr>
              <a:t> </a:t>
            </a:r>
            <a:r>
              <a:rPr sz="2700" spc="0" baseline="6068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  <a:p>
            <a:pPr marL="290829">
              <a:lnSpc>
                <a:spcPts val="3600"/>
              </a:lnSpc>
              <a:spcBef>
                <a:spcPts val="97"/>
              </a:spcBef>
            </a:pPr>
            <a:r>
              <a:rPr sz="3000" spc="0" baseline="27306" dirty="0" smtClean="0">
                <a:latin typeface="Calibri"/>
                <a:cs typeface="Calibri"/>
              </a:rPr>
              <a:t>= 0                                </a:t>
            </a:r>
            <a:r>
              <a:rPr sz="3000" spc="437" baseline="27306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8         </a:t>
            </a:r>
            <a:r>
              <a:rPr sz="1800" spc="251" dirty="0" smtClean="0">
                <a:latin typeface="Calibri"/>
                <a:cs typeface="Calibri"/>
              </a:rPr>
              <a:t> </a:t>
            </a:r>
            <a:r>
              <a:rPr sz="3000" spc="4" baseline="-5461" dirty="0" smtClean="0">
                <a:solidFill>
                  <a:srgbClr val="FF0000"/>
                </a:solidFill>
                <a:latin typeface="Calibri"/>
                <a:cs typeface="Calibri"/>
              </a:rPr>
              <a:t>18</a:t>
            </a:r>
            <a:endParaRPr sz="2000">
              <a:latin typeface="Calibri"/>
              <a:cs typeface="Calibri"/>
            </a:endParaRPr>
          </a:p>
          <a:p>
            <a:pPr marR="324086" algn="r">
              <a:lnSpc>
                <a:spcPts val="2456"/>
              </a:lnSpc>
              <a:spcBef>
                <a:spcPts val="779"/>
              </a:spcBef>
            </a:pPr>
            <a:r>
              <a:rPr sz="2700" spc="0" baseline="6068" dirty="0" smtClean="0">
                <a:latin typeface="Calibri"/>
                <a:cs typeface="Calibri"/>
              </a:rPr>
              <a:t>9         </a:t>
            </a:r>
            <a:r>
              <a:rPr sz="2700" spc="251" baseline="6068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solidFill>
                  <a:srgbClr val="FF0000"/>
                </a:solidFill>
                <a:latin typeface="Calibri"/>
                <a:cs typeface="Calibri"/>
              </a:rPr>
              <a:t>89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26636" y="1168908"/>
            <a:ext cx="3802379" cy="56890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483956" marR="1326739" algn="ctr">
              <a:lnSpc>
                <a:spcPct val="101725"/>
              </a:lnSpc>
              <a:spcBef>
                <a:spcPts val="325"/>
              </a:spcBef>
            </a:pP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I</a:t>
            </a:r>
            <a:r>
              <a:rPr sz="2000" b="1" u="heavy" spc="9" dirty="0" smtClean="0">
                <a:solidFill>
                  <a:srgbClr val="00AF50"/>
                </a:solidFill>
                <a:latin typeface="Calibri"/>
                <a:cs typeface="Calibri"/>
              </a:rPr>
              <a:t>n</a:t>
            </a: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sert</a:t>
            </a:r>
            <a:r>
              <a:rPr sz="2000" b="1" u="heavy" spc="-9" dirty="0" smtClean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18</a:t>
            </a:r>
            <a:endParaRPr sz="2000">
              <a:latin typeface="Calibri"/>
              <a:cs typeface="Calibri"/>
            </a:endParaRPr>
          </a:p>
          <a:p>
            <a:pPr marR="632299" algn="r">
              <a:lnSpc>
                <a:spcPct val="101725"/>
              </a:lnSpc>
              <a:spcBef>
                <a:spcPts val="2784"/>
              </a:spcBef>
            </a:pPr>
            <a:r>
              <a:rPr sz="1800" b="1" spc="-34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800" b="1" spc="-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b="1" spc="-9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  <a:p>
            <a:pPr marL="2161920" marR="1464906" algn="ctr">
              <a:lnSpc>
                <a:spcPct val="101725"/>
              </a:lnSpc>
              <a:spcBef>
                <a:spcPts val="1171"/>
              </a:spcBef>
            </a:pPr>
            <a:r>
              <a:rPr sz="1800" spc="0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  <a:p>
            <a:pPr marL="92328">
              <a:lnSpc>
                <a:spcPts val="5030"/>
              </a:lnSpc>
              <a:spcBef>
                <a:spcPts val="251"/>
              </a:spcBef>
            </a:pPr>
            <a:r>
              <a:rPr sz="3000" spc="0" baseline="9259" dirty="0" smtClean="0">
                <a:latin typeface="Cambria Math"/>
                <a:cs typeface="Cambria Math"/>
              </a:rPr>
              <a:t>h</a:t>
            </a:r>
            <a:r>
              <a:rPr sz="2175" spc="75" baseline="9475" dirty="0" smtClean="0">
                <a:latin typeface="Cambria Math"/>
                <a:cs typeface="Cambria Math"/>
              </a:rPr>
              <a:t>0</a:t>
            </a:r>
            <a:r>
              <a:rPr sz="3000" spc="4" baseline="42325" dirty="0" smtClean="0">
                <a:latin typeface="Calibri"/>
                <a:cs typeface="Calibri"/>
              </a:rPr>
              <a:t>(18</a:t>
            </a:r>
            <a:r>
              <a:rPr sz="3000" spc="0" baseline="42325" dirty="0" smtClean="0">
                <a:latin typeface="Calibri"/>
                <a:cs typeface="Calibri"/>
              </a:rPr>
              <a:t>)                       </a:t>
            </a:r>
            <a:r>
              <a:rPr sz="3000" spc="432" baseline="42325" dirty="0" smtClean="0">
                <a:latin typeface="Calibri"/>
                <a:cs typeface="Calibri"/>
              </a:rPr>
              <a:t> </a:t>
            </a:r>
            <a:r>
              <a:rPr sz="2700" spc="0" baseline="34891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  <a:p>
            <a:pPr marL="92328">
              <a:lnSpc>
                <a:spcPts val="1710"/>
              </a:lnSpc>
            </a:pPr>
            <a:r>
              <a:rPr sz="3000" spc="0" baseline="42325" dirty="0" smtClean="0">
                <a:latin typeface="Calibri"/>
                <a:cs typeface="Calibri"/>
              </a:rPr>
              <a:t>=[ h</a:t>
            </a:r>
            <a:r>
              <a:rPr sz="3000" spc="4" baseline="42325" dirty="0" smtClean="0">
                <a:latin typeface="Calibri"/>
                <a:cs typeface="Calibri"/>
              </a:rPr>
              <a:t>(</a:t>
            </a:r>
            <a:r>
              <a:rPr sz="3000" spc="0" baseline="42325" dirty="0" smtClean="0">
                <a:latin typeface="Calibri"/>
                <a:cs typeface="Calibri"/>
              </a:rPr>
              <a:t>1</a:t>
            </a:r>
            <a:r>
              <a:rPr sz="3000" spc="4" baseline="42325" dirty="0" smtClean="0">
                <a:latin typeface="Calibri"/>
                <a:cs typeface="Calibri"/>
              </a:rPr>
              <a:t>8</a:t>
            </a:r>
            <a:r>
              <a:rPr sz="3000" spc="0" baseline="42325" dirty="0" smtClean="0">
                <a:latin typeface="Calibri"/>
                <a:cs typeface="Calibri"/>
              </a:rPr>
              <a:t>)+0</a:t>
            </a:r>
            <a:r>
              <a:rPr sz="3000" spc="-25" baseline="42325" dirty="0" smtClean="0">
                <a:latin typeface="Calibri"/>
                <a:cs typeface="Calibri"/>
              </a:rPr>
              <a:t> </a:t>
            </a:r>
            <a:r>
              <a:rPr sz="3000" spc="0" baseline="42325" dirty="0" smtClean="0">
                <a:latin typeface="Calibri"/>
                <a:cs typeface="Calibri"/>
              </a:rPr>
              <a:t>] %</a:t>
            </a:r>
            <a:r>
              <a:rPr sz="3000" spc="-14" baseline="42325" dirty="0" smtClean="0">
                <a:latin typeface="Calibri"/>
                <a:cs typeface="Calibri"/>
              </a:rPr>
              <a:t> </a:t>
            </a:r>
            <a:r>
              <a:rPr sz="3000" spc="0" baseline="42325" dirty="0" smtClean="0">
                <a:latin typeface="Calibri"/>
                <a:cs typeface="Calibri"/>
              </a:rPr>
              <a:t>10     </a:t>
            </a:r>
            <a:r>
              <a:rPr sz="3000" spc="34" baseline="42325" dirty="0" smtClean="0">
                <a:latin typeface="Calibri"/>
                <a:cs typeface="Calibri"/>
              </a:rPr>
              <a:t> </a:t>
            </a:r>
            <a:r>
              <a:rPr sz="2700" spc="0" baseline="4551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  <a:p>
            <a:pPr marL="92328">
              <a:lnSpc>
                <a:spcPts val="2441"/>
              </a:lnSpc>
              <a:spcBef>
                <a:spcPts val="926"/>
              </a:spcBef>
            </a:pPr>
            <a:r>
              <a:rPr sz="2000" spc="0" dirty="0" smtClean="0">
                <a:latin typeface="Calibri"/>
                <a:cs typeface="Calibri"/>
              </a:rPr>
              <a:t>= 8                              </a:t>
            </a:r>
            <a:r>
              <a:rPr sz="2000" spc="50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  <a:p>
            <a:pPr marL="2161920" marR="1464906" algn="ctr">
              <a:lnSpc>
                <a:spcPct val="101725"/>
              </a:lnSpc>
              <a:spcBef>
                <a:spcPts val="1090"/>
              </a:spcBef>
            </a:pPr>
            <a:r>
              <a:rPr sz="1800" spc="0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  <a:p>
            <a:pPr marL="2161920" marR="1464906" algn="ctr">
              <a:lnSpc>
                <a:spcPct val="101725"/>
              </a:lnSpc>
              <a:spcBef>
                <a:spcPts val="1171"/>
              </a:spcBef>
            </a:pPr>
            <a:r>
              <a:rPr sz="1800" spc="0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  <a:p>
            <a:pPr marL="2161920" marR="1464906" algn="ctr">
              <a:lnSpc>
                <a:spcPct val="101725"/>
              </a:lnSpc>
              <a:spcBef>
                <a:spcPts val="1172"/>
              </a:spcBef>
            </a:pPr>
            <a:r>
              <a:rPr sz="1800" spc="0" dirty="0" smtClean="0"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  <a:p>
            <a:pPr marL="2161920" marR="1464906" algn="ctr">
              <a:lnSpc>
                <a:spcPct val="101725"/>
              </a:lnSpc>
              <a:spcBef>
                <a:spcPts val="1623"/>
              </a:spcBef>
            </a:pPr>
            <a:r>
              <a:rPr sz="1800" spc="0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  <a:p>
            <a:pPr marL="2161920" marR="1464906" algn="ctr">
              <a:lnSpc>
                <a:spcPct val="101725"/>
              </a:lnSpc>
              <a:spcBef>
                <a:spcPts val="1172"/>
              </a:spcBef>
            </a:pPr>
            <a:r>
              <a:rPr sz="1800" spc="0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  <a:p>
            <a:pPr marL="2191766">
              <a:lnSpc>
                <a:spcPts val="2456"/>
              </a:lnSpc>
              <a:spcBef>
                <a:spcPts val="1164"/>
              </a:spcBef>
            </a:pPr>
            <a:r>
              <a:rPr sz="2700" spc="0" baseline="6068" dirty="0" smtClean="0">
                <a:latin typeface="Calibri"/>
                <a:cs typeface="Calibri"/>
              </a:rPr>
              <a:t>9           </a:t>
            </a:r>
            <a:r>
              <a:rPr sz="2700" spc="159" baseline="6068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solidFill>
                  <a:srgbClr val="FF0000"/>
                </a:solidFill>
                <a:latin typeface="Calibri"/>
                <a:cs typeface="Calibri"/>
              </a:rPr>
              <a:t>89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6492" y="1139951"/>
            <a:ext cx="3988308" cy="57180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  <a:spcBef>
                <a:spcPts val="23"/>
              </a:spcBef>
            </a:pPr>
            <a:endParaRPr sz="1000"/>
          </a:p>
          <a:p>
            <a:pPr marL="1451063" marR="1545560" algn="ctr">
              <a:lnSpc>
                <a:spcPct val="101725"/>
              </a:lnSpc>
            </a:pP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I</a:t>
            </a:r>
            <a:r>
              <a:rPr sz="2000" b="1" u="heavy" spc="9" dirty="0" smtClean="0">
                <a:solidFill>
                  <a:srgbClr val="00AF50"/>
                </a:solidFill>
                <a:latin typeface="Calibri"/>
                <a:cs typeface="Calibri"/>
              </a:rPr>
              <a:t>n</a:t>
            </a: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sert</a:t>
            </a:r>
            <a:r>
              <a:rPr sz="2000" b="1" u="heavy" spc="-9" dirty="0" smtClean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89</a:t>
            </a:r>
            <a:endParaRPr sz="2000">
              <a:latin typeface="Calibri"/>
              <a:cs typeface="Calibri"/>
            </a:endParaRPr>
          </a:p>
          <a:p>
            <a:pPr marR="525238" algn="r">
              <a:lnSpc>
                <a:spcPct val="101725"/>
              </a:lnSpc>
              <a:spcBef>
                <a:spcPts val="1875"/>
              </a:spcBef>
            </a:pPr>
            <a:r>
              <a:rPr sz="1800" b="1" spc="-34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800" b="1" spc="-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b="1" spc="-9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  <a:p>
            <a:pPr marL="138074">
              <a:lnSpc>
                <a:spcPts val="6135"/>
              </a:lnSpc>
              <a:spcBef>
                <a:spcPts val="306"/>
              </a:spcBef>
            </a:pPr>
            <a:r>
              <a:rPr sz="3000" u="heavy" spc="4" baseline="14336" dirty="0" smtClean="0">
                <a:latin typeface="Cambria Math"/>
                <a:cs typeface="Cambria Math"/>
              </a:rPr>
              <a:t>i</a:t>
            </a:r>
            <a:r>
              <a:rPr sz="3000" u="heavy" spc="-19" baseline="14336" dirty="0" smtClean="0">
                <a:latin typeface="Cambria Math"/>
                <a:cs typeface="Cambria Math"/>
              </a:rPr>
              <a:t>=</a:t>
            </a:r>
            <a:r>
              <a:rPr sz="3000" u="heavy" spc="0" baseline="14336" dirty="0" smtClean="0">
                <a:latin typeface="Cambria Math"/>
                <a:cs typeface="Cambria Math"/>
              </a:rPr>
              <a:t>0</a:t>
            </a:r>
            <a:r>
              <a:rPr sz="3000" spc="0" baseline="14336" dirty="0" smtClean="0">
                <a:latin typeface="Cambria Math"/>
                <a:cs typeface="Cambria Math"/>
              </a:rPr>
              <a:t>                                </a:t>
            </a:r>
            <a:r>
              <a:rPr sz="3000" spc="379" baseline="14336" dirty="0" smtClean="0">
                <a:latin typeface="Cambria Math"/>
                <a:cs typeface="Cambria Math"/>
              </a:rPr>
              <a:t> </a:t>
            </a:r>
            <a:r>
              <a:rPr sz="2700" spc="0" baseline="62198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  <a:p>
            <a:pPr marL="138074">
              <a:lnSpc>
                <a:spcPts val="2995"/>
              </a:lnSpc>
            </a:pPr>
            <a:r>
              <a:rPr sz="3000" spc="0" baseline="7765" dirty="0" smtClean="0">
                <a:latin typeface="Cambria Math"/>
                <a:cs typeface="Cambria Math"/>
              </a:rPr>
              <a:t>h</a:t>
            </a:r>
            <a:r>
              <a:rPr sz="2175" spc="75" baseline="7415" dirty="0" smtClean="0">
                <a:latin typeface="Cambria Math"/>
                <a:cs typeface="Cambria Math"/>
              </a:rPr>
              <a:t>0</a:t>
            </a:r>
            <a:r>
              <a:rPr sz="3000" spc="4" baseline="35498" dirty="0" smtClean="0">
                <a:latin typeface="Calibri"/>
                <a:cs typeface="Calibri"/>
              </a:rPr>
              <a:t>(89</a:t>
            </a:r>
            <a:r>
              <a:rPr sz="3000" spc="0" baseline="35498" dirty="0" smtClean="0">
                <a:latin typeface="Calibri"/>
                <a:cs typeface="Calibri"/>
              </a:rPr>
              <a:t>)                           </a:t>
            </a:r>
            <a:r>
              <a:rPr sz="3000" spc="125" baseline="35498" dirty="0" smtClean="0">
                <a:latin typeface="Calibri"/>
                <a:cs typeface="Calibri"/>
              </a:rPr>
              <a:t> </a:t>
            </a:r>
            <a:r>
              <a:rPr sz="2700" spc="0" baseline="71300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  <a:p>
            <a:pPr marL="138074">
              <a:lnSpc>
                <a:spcPts val="1040"/>
              </a:lnSpc>
            </a:pPr>
            <a:r>
              <a:rPr sz="3000" spc="0" baseline="9557" dirty="0" smtClean="0">
                <a:latin typeface="Calibri"/>
                <a:cs typeface="Calibri"/>
              </a:rPr>
              <a:t>=[ h</a:t>
            </a:r>
            <a:r>
              <a:rPr sz="3000" spc="4" baseline="9557" dirty="0" smtClean="0">
                <a:latin typeface="Calibri"/>
                <a:cs typeface="Calibri"/>
              </a:rPr>
              <a:t>(</a:t>
            </a:r>
            <a:r>
              <a:rPr sz="3000" spc="0" baseline="9557" dirty="0" smtClean="0">
                <a:latin typeface="Calibri"/>
                <a:cs typeface="Calibri"/>
              </a:rPr>
              <a:t>8</a:t>
            </a:r>
            <a:r>
              <a:rPr sz="3000" spc="4" baseline="9557" dirty="0" smtClean="0">
                <a:latin typeface="Calibri"/>
                <a:cs typeface="Calibri"/>
              </a:rPr>
              <a:t>9</a:t>
            </a:r>
            <a:r>
              <a:rPr sz="3000" spc="0" baseline="9557" dirty="0" smtClean="0">
                <a:latin typeface="Calibri"/>
                <a:cs typeface="Calibri"/>
              </a:rPr>
              <a:t>)+0</a:t>
            </a:r>
            <a:r>
              <a:rPr sz="3000" spc="-25" baseline="9557" dirty="0" smtClean="0">
                <a:latin typeface="Calibri"/>
                <a:cs typeface="Calibri"/>
              </a:rPr>
              <a:t> </a:t>
            </a:r>
            <a:r>
              <a:rPr sz="3000" spc="0" baseline="9557" dirty="0" smtClean="0">
                <a:latin typeface="Calibri"/>
                <a:cs typeface="Calibri"/>
              </a:rPr>
              <a:t>] %</a:t>
            </a:r>
            <a:r>
              <a:rPr sz="3000" spc="-14" baseline="9557" dirty="0" smtClean="0">
                <a:latin typeface="Calibri"/>
                <a:cs typeface="Calibri"/>
              </a:rPr>
              <a:t> </a:t>
            </a:r>
            <a:r>
              <a:rPr sz="3000" spc="0" baseline="9557" dirty="0" smtClean="0">
                <a:latin typeface="Calibri"/>
                <a:cs typeface="Calibri"/>
              </a:rPr>
              <a:t>10        </a:t>
            </a:r>
            <a:r>
              <a:rPr sz="3000" spc="175" baseline="9557" dirty="0" smtClean="0">
                <a:latin typeface="Calibri"/>
                <a:cs typeface="Calibri"/>
              </a:rPr>
              <a:t> </a:t>
            </a:r>
            <a:r>
              <a:rPr sz="2700" spc="0" baseline="13653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  <a:p>
            <a:pPr marL="138074">
              <a:lnSpc>
                <a:spcPts val="2980"/>
              </a:lnSpc>
              <a:spcBef>
                <a:spcPts val="97"/>
              </a:spcBef>
            </a:pPr>
            <a:r>
              <a:rPr sz="3000" spc="0" baseline="13653" dirty="0" smtClean="0">
                <a:latin typeface="Calibri"/>
                <a:cs typeface="Calibri"/>
              </a:rPr>
              <a:t>=[ 9+0</a:t>
            </a:r>
            <a:r>
              <a:rPr sz="3000" spc="-14" baseline="13653" dirty="0" smtClean="0">
                <a:latin typeface="Calibri"/>
                <a:cs typeface="Calibri"/>
              </a:rPr>
              <a:t> </a:t>
            </a:r>
            <a:r>
              <a:rPr sz="3000" spc="0" baseline="13653" dirty="0" smtClean="0">
                <a:latin typeface="Calibri"/>
                <a:cs typeface="Calibri"/>
              </a:rPr>
              <a:t>]</a:t>
            </a:r>
            <a:r>
              <a:rPr sz="3000" spc="446" baseline="13653" dirty="0" smtClean="0">
                <a:latin typeface="Calibri"/>
                <a:cs typeface="Calibri"/>
              </a:rPr>
              <a:t> </a:t>
            </a:r>
            <a:r>
              <a:rPr sz="3000" spc="0" baseline="13653" dirty="0" smtClean="0">
                <a:latin typeface="Calibri"/>
                <a:cs typeface="Calibri"/>
              </a:rPr>
              <a:t>% 10              </a:t>
            </a:r>
            <a:r>
              <a:rPr sz="3000" spc="291" baseline="13653" dirty="0" smtClean="0">
                <a:latin typeface="Calibri"/>
                <a:cs typeface="Calibri"/>
              </a:rPr>
              <a:t> </a:t>
            </a:r>
            <a:r>
              <a:rPr sz="2700" spc="0" baseline="-9102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  <a:p>
            <a:pPr marL="138074">
              <a:lnSpc>
                <a:spcPts val="1770"/>
              </a:lnSpc>
            </a:pPr>
            <a:r>
              <a:rPr sz="3000" spc="0" baseline="4096" dirty="0" smtClean="0">
                <a:latin typeface="Calibri"/>
                <a:cs typeface="Calibri"/>
              </a:rPr>
              <a:t>= 9</a:t>
            </a:r>
            <a:endParaRPr sz="2000">
              <a:latin typeface="Calibri"/>
              <a:cs typeface="Calibri"/>
            </a:endParaRPr>
          </a:p>
          <a:p>
            <a:pPr marL="2397887" marR="1414868" algn="ctr">
              <a:lnSpc>
                <a:spcPts val="1780"/>
              </a:lnSpc>
              <a:spcBef>
                <a:spcPts val="0"/>
              </a:spcBef>
            </a:pPr>
            <a:r>
              <a:rPr sz="2700" spc="0" baseline="4551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  <a:p>
            <a:pPr marL="2397887" marR="1414868" algn="ctr">
              <a:lnSpc>
                <a:spcPct val="101725"/>
              </a:lnSpc>
              <a:spcBef>
                <a:spcPts val="1051"/>
              </a:spcBef>
            </a:pPr>
            <a:r>
              <a:rPr sz="1800" spc="0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  <a:p>
            <a:pPr marL="2397887" marR="1414868" algn="ctr">
              <a:lnSpc>
                <a:spcPct val="101725"/>
              </a:lnSpc>
              <a:spcBef>
                <a:spcPts val="1143"/>
              </a:spcBef>
            </a:pPr>
            <a:r>
              <a:rPr sz="1800" spc="0" dirty="0" smtClean="0"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  <a:p>
            <a:pPr marL="2397887" marR="1414868" algn="ctr">
              <a:lnSpc>
                <a:spcPct val="101725"/>
              </a:lnSpc>
              <a:spcBef>
                <a:spcPts val="1140"/>
              </a:spcBef>
            </a:pPr>
            <a:r>
              <a:rPr sz="1800" spc="0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  <a:p>
            <a:pPr marL="2397887" marR="1414868" algn="ctr">
              <a:lnSpc>
                <a:spcPct val="101725"/>
              </a:lnSpc>
              <a:spcBef>
                <a:spcPts val="1143"/>
              </a:spcBef>
            </a:pPr>
            <a:r>
              <a:rPr sz="1800" spc="0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  <a:p>
            <a:pPr marL="2397864" marR="1414690" algn="ctr">
              <a:lnSpc>
                <a:spcPct val="101725"/>
              </a:lnSpc>
              <a:spcBef>
                <a:spcPts val="1141"/>
              </a:spcBef>
            </a:pPr>
            <a:r>
              <a:rPr sz="1800" spc="0" dirty="0" smtClean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56125" y="1312417"/>
            <a:ext cx="5637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10058861" y="1312926"/>
            <a:ext cx="5637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223088" y="1372108"/>
            <a:ext cx="5637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object 92"/>
          <p:cNvSpPr txBox="1"/>
          <p:nvPr/>
        </p:nvSpPr>
        <p:spPr>
          <a:xfrm>
            <a:off x="4995672" y="2712720"/>
            <a:ext cx="946403" cy="35356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04761" marR="319069" algn="ctr">
              <a:lnSpc>
                <a:spcPct val="101725"/>
              </a:lnSpc>
              <a:spcBef>
                <a:spcPts val="130"/>
              </a:spcBef>
            </a:pPr>
            <a:r>
              <a:rPr sz="2000" spc="4" dirty="0" smtClean="0">
                <a:solidFill>
                  <a:srgbClr val="FF0000"/>
                </a:solidFill>
                <a:latin typeface="Calibri"/>
                <a:cs typeface="Calibri"/>
              </a:rPr>
              <a:t>58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10948416" y="2863595"/>
            <a:ext cx="9448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04380" marR="317926" algn="ctr">
              <a:lnSpc>
                <a:spcPct val="101725"/>
              </a:lnSpc>
              <a:spcBef>
                <a:spcPts val="114"/>
              </a:spcBef>
            </a:pPr>
            <a:r>
              <a:rPr sz="2000" spc="4" dirty="0" smtClean="0">
                <a:solidFill>
                  <a:srgbClr val="FF0000"/>
                </a:solidFill>
                <a:latin typeface="Calibri"/>
                <a:cs typeface="Calibri"/>
              </a:rPr>
              <a:t>69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4981956" y="1846554"/>
            <a:ext cx="960234" cy="416966"/>
          </a:xfrm>
          <a:custGeom>
            <a:avLst/>
            <a:gdLst/>
            <a:ahLst/>
            <a:cxnLst/>
            <a:rect l="l" t="t" r="r" b="b"/>
            <a:pathLst>
              <a:path w="960234" h="416966">
                <a:moveTo>
                  <a:pt x="0" y="416966"/>
                </a:moveTo>
                <a:lnTo>
                  <a:pt x="960234" y="416966"/>
                </a:lnTo>
                <a:lnTo>
                  <a:pt x="960234" y="0"/>
                </a:lnTo>
                <a:lnTo>
                  <a:pt x="0" y="0"/>
                </a:lnTo>
                <a:lnTo>
                  <a:pt x="0" y="416966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4981956" y="2263495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4981956" y="2687167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4981956" y="3110839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4981956" y="3534638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4981956" y="3958310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4981956" y="4381982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4981956" y="4805654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4981956" y="5229364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4981956" y="5653049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4981956" y="6076746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4981956" y="2244471"/>
            <a:ext cx="966597" cy="38100"/>
          </a:xfrm>
          <a:custGeom>
            <a:avLst/>
            <a:gdLst/>
            <a:ahLst/>
            <a:cxnLst/>
            <a:rect l="l" t="t" r="r" b="b"/>
            <a:pathLst>
              <a:path w="966597" h="38100">
                <a:moveTo>
                  <a:pt x="0" y="38100"/>
                </a:moveTo>
                <a:lnTo>
                  <a:pt x="966597" y="38100"/>
                </a:lnTo>
                <a:lnTo>
                  <a:pt x="966597" y="0"/>
                </a:lnTo>
                <a:lnTo>
                  <a:pt x="0" y="0"/>
                </a:lnTo>
                <a:lnTo>
                  <a:pt x="0" y="381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0" y="1059179"/>
            <a:ext cx="6096000" cy="5718048"/>
          </a:xfrm>
          <a:custGeom>
            <a:avLst/>
            <a:gdLst/>
            <a:ahLst/>
            <a:cxnLst/>
            <a:rect l="l" t="t" r="r" b="b"/>
            <a:pathLst>
              <a:path w="6096000" h="5718048">
                <a:moveTo>
                  <a:pt x="0" y="5718048"/>
                </a:moveTo>
                <a:lnTo>
                  <a:pt x="6096000" y="5718048"/>
                </a:lnTo>
                <a:lnTo>
                  <a:pt x="6096000" y="0"/>
                </a:lnTo>
                <a:lnTo>
                  <a:pt x="0" y="0"/>
                </a:lnTo>
                <a:lnTo>
                  <a:pt x="0" y="5718048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4995672" y="2712720"/>
            <a:ext cx="946403" cy="353567"/>
          </a:xfrm>
          <a:custGeom>
            <a:avLst/>
            <a:gdLst/>
            <a:ahLst/>
            <a:cxnLst/>
            <a:rect l="l" t="t" r="r" b="b"/>
            <a:pathLst>
              <a:path w="946403" h="353567">
                <a:moveTo>
                  <a:pt x="0" y="353567"/>
                </a:moveTo>
                <a:lnTo>
                  <a:pt x="946403" y="353567"/>
                </a:lnTo>
                <a:lnTo>
                  <a:pt x="946403" y="0"/>
                </a:lnTo>
                <a:lnTo>
                  <a:pt x="0" y="0"/>
                </a:lnTo>
                <a:lnTo>
                  <a:pt x="0" y="353567"/>
                </a:lnTo>
                <a:close/>
              </a:path>
            </a:pathLst>
          </a:custGeom>
          <a:solidFill>
            <a:srgbClr val="E1EF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0933557" y="1538224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10933557" y="1970913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0933557" y="2403602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0933557" y="2836291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0933557" y="3268979"/>
            <a:ext cx="960437" cy="432689"/>
          </a:xfrm>
          <a:custGeom>
            <a:avLst/>
            <a:gdLst/>
            <a:ahLst/>
            <a:cxnLst/>
            <a:rect l="l" t="t" r="r" b="b"/>
            <a:pathLst>
              <a:path w="960437" h="432689">
                <a:moveTo>
                  <a:pt x="0" y="432689"/>
                </a:moveTo>
                <a:lnTo>
                  <a:pt x="960437" y="432689"/>
                </a:lnTo>
                <a:lnTo>
                  <a:pt x="960437" y="0"/>
                </a:lnTo>
                <a:lnTo>
                  <a:pt x="0" y="0"/>
                </a:lnTo>
                <a:lnTo>
                  <a:pt x="0" y="432689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0933557" y="3701669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0933557" y="4134358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0933557" y="4567047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0933557" y="4999736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0933557" y="5432488"/>
            <a:ext cx="960437" cy="432689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9"/>
                </a:moveTo>
                <a:lnTo>
                  <a:pt x="960437" y="432689"/>
                </a:lnTo>
                <a:lnTo>
                  <a:pt x="960437" y="0"/>
                </a:lnTo>
                <a:lnTo>
                  <a:pt x="0" y="0"/>
                </a:lnTo>
                <a:lnTo>
                  <a:pt x="0" y="43268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10933557" y="5865177"/>
            <a:ext cx="960437" cy="432689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9"/>
                </a:moveTo>
                <a:lnTo>
                  <a:pt x="960437" y="432689"/>
                </a:lnTo>
                <a:lnTo>
                  <a:pt x="960437" y="0"/>
                </a:lnTo>
                <a:lnTo>
                  <a:pt x="0" y="0"/>
                </a:lnTo>
                <a:lnTo>
                  <a:pt x="0" y="432689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10046843" y="1970913"/>
            <a:ext cx="1853564" cy="0"/>
          </a:xfrm>
          <a:custGeom>
            <a:avLst/>
            <a:gdLst/>
            <a:ahLst/>
            <a:cxnLst/>
            <a:rect l="l" t="t" r="r" b="b"/>
            <a:pathLst>
              <a:path w="1853564">
                <a:moveTo>
                  <a:pt x="0" y="0"/>
                </a:moveTo>
                <a:lnTo>
                  <a:pt x="1853564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6245352" y="1005839"/>
            <a:ext cx="5666232" cy="5718048"/>
          </a:xfrm>
          <a:custGeom>
            <a:avLst/>
            <a:gdLst/>
            <a:ahLst/>
            <a:cxnLst/>
            <a:rect l="l" t="t" r="r" b="b"/>
            <a:pathLst>
              <a:path w="5666232" h="5718048">
                <a:moveTo>
                  <a:pt x="0" y="5718048"/>
                </a:moveTo>
                <a:lnTo>
                  <a:pt x="5666232" y="5718048"/>
                </a:lnTo>
                <a:lnTo>
                  <a:pt x="5666232" y="0"/>
                </a:lnTo>
                <a:lnTo>
                  <a:pt x="0" y="0"/>
                </a:lnTo>
                <a:lnTo>
                  <a:pt x="0" y="5718048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10948416" y="2863595"/>
            <a:ext cx="944879" cy="365760"/>
          </a:xfrm>
          <a:custGeom>
            <a:avLst/>
            <a:gdLst/>
            <a:ahLst/>
            <a:cxnLst/>
            <a:rect l="l" t="t" r="r" b="b"/>
            <a:pathLst>
              <a:path w="944879" h="365760">
                <a:moveTo>
                  <a:pt x="0" y="365760"/>
                </a:moveTo>
                <a:lnTo>
                  <a:pt x="944879" y="365760"/>
                </a:lnTo>
                <a:lnTo>
                  <a:pt x="94487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E1EF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7144639" y="179664"/>
            <a:ext cx="2013331" cy="3744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3600" spc="-4" baseline="1991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1750" spc="0" dirty="0" smtClean="0">
                <a:solidFill>
                  <a:srgbClr val="FF0000"/>
                </a:solidFill>
                <a:latin typeface="Cambria Math"/>
                <a:cs typeface="Cambria Math"/>
              </a:rPr>
              <a:t>i</a:t>
            </a:r>
            <a:r>
              <a:rPr sz="1750" spc="-279" dirty="0" smtClean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3600" spc="0" baseline="9102" dirty="0" smtClean="0">
                <a:solidFill>
                  <a:srgbClr val="FF0000"/>
                </a:solidFill>
                <a:latin typeface="Calibri"/>
                <a:cs typeface="Calibri"/>
              </a:rPr>
              <a:t>(k)</a:t>
            </a:r>
            <a:r>
              <a:rPr sz="3600" spc="-19" baseline="9102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9102" dirty="0" smtClean="0">
                <a:solidFill>
                  <a:srgbClr val="FF0000"/>
                </a:solidFill>
                <a:latin typeface="Calibri"/>
                <a:cs typeface="Calibri"/>
              </a:rPr>
              <a:t>=[ h( k</a:t>
            </a:r>
            <a:r>
              <a:rPr sz="3600" spc="-14" baseline="9102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9102" dirty="0" smtClean="0">
                <a:solidFill>
                  <a:srgbClr val="FF0000"/>
                </a:solidFill>
                <a:latin typeface="Calibri"/>
                <a:cs typeface="Calibri"/>
              </a:rPr>
              <a:t>) + i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9217533" y="188213"/>
            <a:ext cx="79666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] m</a:t>
            </a:r>
            <a:r>
              <a:rPr sz="3600" spc="-9" baseline="3413" dirty="0" smtClean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10011537" y="188213"/>
            <a:ext cx="117954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194" baseline="3413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3600" spc="4" baseline="3413" dirty="0" smtClean="0">
                <a:solidFill>
                  <a:srgbClr val="FF0000"/>
                </a:solidFill>
                <a:latin typeface="Calibri"/>
                <a:cs typeface="Calibri"/>
              </a:rPr>
              <a:t>b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3600" spc="4" baseline="3413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si</a:t>
            </a:r>
            <a:r>
              <a:rPr sz="3600" spc="-44" baseline="3413" dirty="0" smtClean="0">
                <a:solidFill>
                  <a:srgbClr val="FF0000"/>
                </a:solidFill>
                <a:latin typeface="Calibri"/>
                <a:cs typeface="Calibri"/>
              </a:rPr>
              <a:t>z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597204" y="197484"/>
            <a:ext cx="4626648" cy="394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0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L</a:t>
            </a:r>
            <a:r>
              <a:rPr sz="4350" spc="-9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i</a:t>
            </a:r>
            <a:r>
              <a:rPr sz="4350" spc="-3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n</a:t>
            </a:r>
            <a:r>
              <a:rPr sz="4350" spc="-29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e</a:t>
            </a:r>
            <a:r>
              <a:rPr sz="4350" spc="-3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a</a:t>
            </a:r>
            <a:r>
              <a:rPr sz="4350" spc="0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r</a:t>
            </a:r>
            <a:r>
              <a:rPr sz="4350" spc="-49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 </a:t>
            </a:r>
            <a:r>
              <a:rPr sz="4350" spc="-9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p</a:t>
            </a:r>
            <a:r>
              <a:rPr sz="4350" spc="-6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r</a:t>
            </a:r>
            <a:r>
              <a:rPr sz="4350" spc="-25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o</a:t>
            </a:r>
            <a:r>
              <a:rPr sz="4350" spc="-3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b</a:t>
            </a:r>
            <a:r>
              <a:rPr sz="4350" spc="-1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i</a:t>
            </a:r>
            <a:r>
              <a:rPr sz="4350" spc="-3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n</a:t>
            </a:r>
            <a:r>
              <a:rPr sz="4350" spc="0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g </a:t>
            </a:r>
            <a:r>
              <a:rPr sz="4350" spc="580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 </a:t>
            </a:r>
            <a:r>
              <a:rPr sz="4350" spc="-1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…</a:t>
            </a:r>
            <a:r>
              <a:rPr sz="4350" spc="-29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………</a:t>
            </a:r>
            <a:r>
              <a:rPr sz="4350" spc="-1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.</a:t>
            </a:r>
            <a:r>
              <a:rPr sz="4350" spc="0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.</a:t>
            </a:r>
            <a:r>
              <a:rPr sz="4350" spc="-4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 </a:t>
            </a:r>
            <a:r>
              <a:rPr sz="4350" spc="-1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C</a:t>
            </a:r>
            <a:r>
              <a:rPr sz="4350" spc="-25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o</a:t>
            </a:r>
            <a:r>
              <a:rPr sz="4350" spc="-4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n</a:t>
            </a:r>
            <a:r>
              <a:rPr sz="4350" spc="-5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t</a:t>
            </a:r>
            <a:r>
              <a:rPr sz="4350" spc="-3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d</a:t>
            </a:r>
            <a:r>
              <a:rPr sz="4350" spc="0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.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7758810" y="552450"/>
            <a:ext cx="22292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=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7979486" y="552450"/>
            <a:ext cx="16458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[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8141944" y="552450"/>
            <a:ext cx="32368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h(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8464118" y="552450"/>
            <a:ext cx="20967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8669858" y="552450"/>
            <a:ext cx="16354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8830182" y="552450"/>
            <a:ext cx="22292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+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9049893" y="552450"/>
            <a:ext cx="14106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9188577" y="552450"/>
            <a:ext cx="16458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]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9351035" y="552450"/>
            <a:ext cx="28900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%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9635109" y="552450"/>
            <a:ext cx="38008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10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97204" y="595249"/>
            <a:ext cx="936849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0" baseline="2824" dirty="0" smtClean="0">
                <a:latin typeface="Calibri Light"/>
                <a:cs typeface="Calibri Light"/>
              </a:rPr>
              <a:t>Ins</a:t>
            </a:r>
            <a:r>
              <a:rPr sz="4350" spc="9" baseline="2824" dirty="0" smtClean="0">
                <a:latin typeface="Calibri Light"/>
                <a:cs typeface="Calibri Light"/>
              </a:rPr>
              <a:t>e</a:t>
            </a:r>
            <a:r>
              <a:rPr sz="4350" spc="0" baseline="2824" dirty="0" smtClean="0">
                <a:latin typeface="Calibri Light"/>
                <a:cs typeface="Calibri Light"/>
              </a:rPr>
              <a:t>rt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535821" y="595249"/>
            <a:ext cx="2352689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-94" baseline="2824" dirty="0" smtClean="0">
                <a:latin typeface="Calibri Light"/>
                <a:cs typeface="Calibri Light"/>
              </a:rPr>
              <a:t>k</a:t>
            </a:r>
            <a:r>
              <a:rPr sz="4350" spc="0" baseline="2824" dirty="0" smtClean="0">
                <a:latin typeface="Calibri Light"/>
                <a:cs typeface="Calibri Light"/>
              </a:rPr>
              <a:t>e</a:t>
            </a:r>
            <a:r>
              <a:rPr sz="4350" spc="-39" baseline="2824" dirty="0" smtClean="0">
                <a:latin typeface="Calibri Light"/>
                <a:cs typeface="Calibri Light"/>
              </a:rPr>
              <a:t>y</a:t>
            </a:r>
            <a:r>
              <a:rPr sz="4350" spc="0" baseline="2824" dirty="0" smtClean="0">
                <a:latin typeface="Calibri Light"/>
                <a:cs typeface="Calibri Light"/>
              </a:rPr>
              <a:t>s</a:t>
            </a:r>
            <a:r>
              <a:rPr sz="4350" spc="-39" baseline="2824" dirty="0" smtClean="0">
                <a:latin typeface="Calibri Light"/>
                <a:cs typeface="Calibri Light"/>
              </a:rPr>
              <a:t> </a:t>
            </a:r>
            <a:r>
              <a:rPr sz="4350" spc="0" baseline="2824" dirty="0" smtClean="0">
                <a:latin typeface="Calibri Light"/>
                <a:cs typeface="Calibri Light"/>
              </a:rPr>
              <a:t>89, </a:t>
            </a:r>
            <a:r>
              <a:rPr sz="4350" spc="9" baseline="2824" dirty="0" smtClean="0">
                <a:latin typeface="Calibri Light"/>
                <a:cs typeface="Calibri Light"/>
              </a:rPr>
              <a:t>1</a:t>
            </a:r>
            <a:r>
              <a:rPr sz="4350" spc="0" baseline="2824" dirty="0" smtClean="0">
                <a:latin typeface="Calibri Light"/>
                <a:cs typeface="Calibri Light"/>
              </a:rPr>
              <a:t>8, 49,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891397" y="595249"/>
            <a:ext cx="544792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0" baseline="2824" dirty="0" smtClean="0">
                <a:latin typeface="Calibri Light"/>
                <a:cs typeface="Calibri Light"/>
              </a:rPr>
              <a:t>58,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439077" y="595249"/>
            <a:ext cx="454571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0" baseline="2824" dirty="0" smtClean="0">
                <a:latin typeface="Calibri Light"/>
                <a:cs typeface="Calibri Light"/>
              </a:rPr>
              <a:t>69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184654" y="2140523"/>
            <a:ext cx="661482" cy="2877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65"/>
              </a:lnSpc>
              <a:spcBef>
                <a:spcPts val="113"/>
              </a:spcBef>
            </a:pPr>
            <a:r>
              <a:rPr sz="2700" spc="-34" baseline="1991" dirty="0" smtClean="0">
                <a:latin typeface="Cambria Math"/>
                <a:cs typeface="Cambria Math"/>
              </a:rPr>
              <a:t>h</a:t>
            </a:r>
            <a:r>
              <a:rPr sz="1300" spc="64" dirty="0" smtClean="0">
                <a:latin typeface="Cambria Math"/>
                <a:cs typeface="Cambria Math"/>
              </a:rPr>
              <a:t>1</a:t>
            </a:r>
            <a:r>
              <a:rPr sz="2700" spc="0" baseline="9102" dirty="0" smtClean="0">
                <a:latin typeface="Calibri"/>
                <a:cs typeface="Calibri"/>
              </a:rPr>
              <a:t>(</a:t>
            </a:r>
            <a:r>
              <a:rPr sz="2700" spc="-4" baseline="9102" dirty="0" smtClean="0">
                <a:latin typeface="Calibri"/>
                <a:cs typeface="Calibri"/>
              </a:rPr>
              <a:t>5</a:t>
            </a:r>
            <a:r>
              <a:rPr sz="2700" spc="0" baseline="9102" dirty="0" smtClean="0">
                <a:latin typeface="Calibri"/>
                <a:cs typeface="Calibri"/>
              </a:rPr>
              <a:t>8)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45160" y="2191450"/>
            <a:ext cx="666054" cy="2877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65"/>
              </a:lnSpc>
              <a:spcBef>
                <a:spcPts val="113"/>
              </a:spcBef>
            </a:pPr>
            <a:r>
              <a:rPr sz="2700" baseline="1991" dirty="0" smtClean="0">
                <a:latin typeface="Cambria Math"/>
                <a:cs typeface="Cambria Math"/>
              </a:rPr>
              <a:t>h</a:t>
            </a:r>
            <a:r>
              <a:rPr sz="1300" spc="64" dirty="0" smtClean="0">
                <a:latin typeface="Cambria Math"/>
                <a:cs typeface="Cambria Math"/>
              </a:rPr>
              <a:t>0</a:t>
            </a:r>
            <a:r>
              <a:rPr sz="2700" spc="0" baseline="9102" dirty="0" smtClean="0">
                <a:latin typeface="Calibri"/>
                <a:cs typeface="Calibri"/>
              </a:rPr>
              <a:t>(</a:t>
            </a:r>
            <a:r>
              <a:rPr sz="2700" spc="-4" baseline="9102" dirty="0" smtClean="0">
                <a:latin typeface="Calibri"/>
                <a:cs typeface="Calibri"/>
              </a:rPr>
              <a:t>5</a:t>
            </a:r>
            <a:r>
              <a:rPr sz="2700" spc="0" baseline="9102" dirty="0" smtClean="0">
                <a:latin typeface="Calibri"/>
                <a:cs typeface="Calibri"/>
              </a:rPr>
              <a:t>8)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184654" y="2694432"/>
            <a:ext cx="126456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=[ 8</a:t>
            </a:r>
            <a:r>
              <a:rPr sz="2700" spc="4" baseline="3034" dirty="0" smtClean="0">
                <a:latin typeface="Calibri"/>
                <a:cs typeface="Calibri"/>
              </a:rPr>
              <a:t>+</a:t>
            </a:r>
            <a:r>
              <a:rPr sz="2700" spc="0" baseline="3034" dirty="0" smtClean="0">
                <a:latin typeface="Calibri"/>
                <a:cs typeface="Calibri"/>
              </a:rPr>
              <a:t>1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] %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10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45160" y="2744978"/>
            <a:ext cx="126456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=[ 8</a:t>
            </a:r>
            <a:r>
              <a:rPr sz="2700" spc="4" baseline="3034" dirty="0" smtClean="0">
                <a:latin typeface="Calibri"/>
                <a:cs typeface="Calibri"/>
              </a:rPr>
              <a:t>+</a:t>
            </a:r>
            <a:r>
              <a:rPr sz="2700" spc="0" baseline="3034" dirty="0" smtClean="0">
                <a:latin typeface="Calibri"/>
                <a:cs typeface="Calibri"/>
              </a:rPr>
              <a:t>0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] %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10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445635" y="2762630"/>
            <a:ext cx="175552" cy="67805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1044"/>
              </a:spcBef>
            </a:pPr>
            <a:r>
              <a:rPr sz="1800" spc="0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184654" y="3243072"/>
            <a:ext cx="97810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(Co</a:t>
            </a:r>
            <a:r>
              <a:rPr sz="2700" spc="-9" baseline="3034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li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sion)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45160" y="3293389"/>
            <a:ext cx="978459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(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Co</a:t>
            </a:r>
            <a:r>
              <a:rPr sz="2700" spc="-9" baseline="3034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li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sion)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81432" y="4172396"/>
            <a:ext cx="666054" cy="2877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65"/>
              </a:lnSpc>
              <a:spcBef>
                <a:spcPts val="113"/>
              </a:spcBef>
            </a:pPr>
            <a:r>
              <a:rPr sz="2700" baseline="1991" dirty="0" smtClean="0">
                <a:latin typeface="Cambria Math"/>
                <a:cs typeface="Cambria Math"/>
              </a:rPr>
              <a:t>h</a:t>
            </a:r>
            <a:r>
              <a:rPr sz="1300" spc="64" dirty="0" smtClean="0">
                <a:latin typeface="Cambria Math"/>
                <a:cs typeface="Cambria Math"/>
              </a:rPr>
              <a:t>2</a:t>
            </a:r>
            <a:r>
              <a:rPr sz="2700" spc="0" baseline="9102" dirty="0" smtClean="0">
                <a:latin typeface="Calibri"/>
                <a:cs typeface="Calibri"/>
              </a:rPr>
              <a:t>(</a:t>
            </a:r>
            <a:r>
              <a:rPr sz="2700" spc="-4" baseline="9102" dirty="0" smtClean="0">
                <a:latin typeface="Calibri"/>
                <a:cs typeface="Calibri"/>
              </a:rPr>
              <a:t>5</a:t>
            </a:r>
            <a:r>
              <a:rPr sz="2700" spc="0" baseline="9102" dirty="0" smtClean="0">
                <a:latin typeface="Calibri"/>
                <a:cs typeface="Calibri"/>
              </a:rPr>
              <a:t>8)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226691" y="4191573"/>
            <a:ext cx="666054" cy="2877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65"/>
              </a:lnSpc>
              <a:spcBef>
                <a:spcPts val="113"/>
              </a:spcBef>
            </a:pPr>
            <a:r>
              <a:rPr sz="2700" baseline="1991" dirty="0" smtClean="0">
                <a:latin typeface="Cambria Math"/>
                <a:cs typeface="Cambria Math"/>
              </a:rPr>
              <a:t>h</a:t>
            </a:r>
            <a:r>
              <a:rPr sz="1300" spc="64" dirty="0" smtClean="0">
                <a:latin typeface="Cambria Math"/>
                <a:cs typeface="Cambria Math"/>
              </a:rPr>
              <a:t>3</a:t>
            </a:r>
            <a:r>
              <a:rPr sz="2700" spc="0" baseline="9102" dirty="0" smtClean="0">
                <a:latin typeface="Calibri"/>
                <a:cs typeface="Calibri"/>
              </a:rPr>
              <a:t>(</a:t>
            </a:r>
            <a:r>
              <a:rPr sz="2700" spc="-4" baseline="9102" dirty="0" smtClean="0">
                <a:latin typeface="Calibri"/>
                <a:cs typeface="Calibri"/>
              </a:rPr>
              <a:t>5</a:t>
            </a:r>
            <a:r>
              <a:rPr sz="2700" spc="0" baseline="9102" dirty="0" smtClean="0">
                <a:latin typeface="Calibri"/>
                <a:cs typeface="Calibri"/>
              </a:rPr>
              <a:t>8)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81432" y="4725924"/>
            <a:ext cx="1265098" cy="5283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=[ 8</a:t>
            </a:r>
            <a:r>
              <a:rPr sz="2700" spc="4" baseline="3034" dirty="0" smtClean="0">
                <a:latin typeface="Calibri"/>
                <a:cs typeface="Calibri"/>
              </a:rPr>
              <a:t>+</a:t>
            </a:r>
            <a:r>
              <a:rPr sz="2700" spc="0" baseline="3034" dirty="0" smtClean="0">
                <a:latin typeface="Calibri"/>
                <a:cs typeface="Calibri"/>
              </a:rPr>
              <a:t>2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]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%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10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= 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226691" y="4745101"/>
            <a:ext cx="1264870" cy="528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4" baseline="3034" dirty="0" smtClean="0">
                <a:latin typeface="Calibri"/>
                <a:cs typeface="Calibri"/>
              </a:rPr>
              <a:t>=</a:t>
            </a:r>
            <a:r>
              <a:rPr sz="2700" spc="0" baseline="3034" dirty="0" smtClean="0">
                <a:latin typeface="Calibri"/>
                <a:cs typeface="Calibri"/>
              </a:rPr>
              <a:t>[ 8+3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] %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10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=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981956" y="1846554"/>
            <a:ext cx="960234" cy="4169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2" name="object 32"/>
          <p:cNvSpPr txBox="1"/>
          <p:nvPr/>
        </p:nvSpPr>
        <p:spPr>
          <a:xfrm>
            <a:off x="4981956" y="2263521"/>
            <a:ext cx="960234" cy="4364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4981956" y="2699943"/>
            <a:ext cx="960234" cy="3663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4981956" y="3066287"/>
            <a:ext cx="960234" cy="445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4981956" y="3110852"/>
            <a:ext cx="960234" cy="4237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4981956" y="3534587"/>
            <a:ext cx="960234" cy="4237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4981956" y="3958323"/>
            <a:ext cx="960234" cy="4236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4981956" y="4381995"/>
            <a:ext cx="960234" cy="4236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4981956" y="4805667"/>
            <a:ext cx="960234" cy="4236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4981956" y="5229358"/>
            <a:ext cx="960234" cy="4236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4981956" y="5653055"/>
            <a:ext cx="960234" cy="4236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4981956" y="6076746"/>
            <a:ext cx="960234" cy="4236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0" y="1059179"/>
            <a:ext cx="6096000" cy="57180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31904" marR="2864373" algn="ctr">
              <a:lnSpc>
                <a:spcPct val="101725"/>
              </a:lnSpc>
              <a:spcBef>
                <a:spcPts val="330"/>
              </a:spcBef>
            </a:pP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I</a:t>
            </a:r>
            <a:r>
              <a:rPr sz="2000" b="1" u="heavy" spc="9" dirty="0" smtClean="0">
                <a:solidFill>
                  <a:srgbClr val="00AF50"/>
                </a:solidFill>
                <a:latin typeface="Calibri"/>
                <a:cs typeface="Calibri"/>
              </a:rPr>
              <a:t>n</a:t>
            </a: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sert</a:t>
            </a:r>
            <a:r>
              <a:rPr sz="2000" b="1" u="heavy" spc="-9" dirty="0" smtClean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58</a:t>
            </a:r>
            <a:endParaRPr sz="2000">
              <a:latin typeface="Calibri"/>
              <a:cs typeface="Calibri"/>
            </a:endParaRPr>
          </a:p>
          <a:p>
            <a:pPr marL="257860">
              <a:lnSpc>
                <a:spcPts val="8690"/>
              </a:lnSpc>
              <a:spcBef>
                <a:spcPts val="434"/>
              </a:spcBef>
            </a:pPr>
            <a:r>
              <a:rPr sz="2700" u="heavy" spc="4" baseline="9292" dirty="0" smtClean="0">
                <a:latin typeface="Cambria Math"/>
                <a:cs typeface="Cambria Math"/>
              </a:rPr>
              <a:t>i</a:t>
            </a:r>
            <a:r>
              <a:rPr sz="2700" u="heavy" spc="-14" baseline="9292" dirty="0" smtClean="0">
                <a:latin typeface="Cambria Math"/>
                <a:cs typeface="Cambria Math"/>
              </a:rPr>
              <a:t>=</a:t>
            </a:r>
            <a:r>
              <a:rPr sz="2700" u="heavy" spc="0" baseline="9292" dirty="0" smtClean="0">
                <a:latin typeface="Cambria Math"/>
                <a:cs typeface="Cambria Math"/>
              </a:rPr>
              <a:t>0</a:t>
            </a:r>
            <a:r>
              <a:rPr sz="2700" spc="0" baseline="9292" dirty="0" smtClean="0">
                <a:latin typeface="Cambria Math"/>
                <a:cs typeface="Cambria Math"/>
              </a:rPr>
              <a:t>                             </a:t>
            </a:r>
            <a:r>
              <a:rPr sz="2700" spc="395" baseline="9292" dirty="0" smtClean="0">
                <a:latin typeface="Cambria Math"/>
                <a:cs typeface="Cambria Math"/>
              </a:rPr>
              <a:t> </a:t>
            </a:r>
            <a:r>
              <a:rPr sz="2700" spc="-220" baseline="11947" dirty="0" smtClean="0">
                <a:latin typeface="Cambria Math"/>
                <a:cs typeface="Cambria Math"/>
              </a:rPr>
              <a:t> </a:t>
            </a:r>
            <a:r>
              <a:rPr sz="2700" u="heavy" spc="0" baseline="11947" dirty="0" smtClean="0">
                <a:latin typeface="Cambria Math"/>
                <a:cs typeface="Cambria Math"/>
              </a:rPr>
              <a:t>i</a:t>
            </a:r>
            <a:r>
              <a:rPr sz="2700" u="heavy" spc="-9" baseline="11947" dirty="0" smtClean="0">
                <a:latin typeface="Cambria Math"/>
                <a:cs typeface="Cambria Math"/>
              </a:rPr>
              <a:t>=</a:t>
            </a:r>
            <a:r>
              <a:rPr sz="2700" u="heavy" spc="0" baseline="11947" dirty="0" smtClean="0">
                <a:latin typeface="Cambria Math"/>
                <a:cs typeface="Cambria Math"/>
              </a:rPr>
              <a:t>1</a:t>
            </a:r>
            <a:r>
              <a:rPr sz="2700" spc="0" baseline="11947" dirty="0" smtClean="0">
                <a:latin typeface="Cambria Math"/>
                <a:cs typeface="Cambria Math"/>
              </a:rPr>
              <a:t>                                                 </a:t>
            </a:r>
            <a:r>
              <a:rPr sz="2700" spc="19" baseline="11947" dirty="0" smtClean="0">
                <a:latin typeface="Cambria Math"/>
                <a:cs typeface="Cambria Math"/>
              </a:rPr>
              <a:t> </a:t>
            </a:r>
            <a:r>
              <a:rPr sz="2700" b="1" spc="-34" baseline="45511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2700" b="1" spc="-4" baseline="45511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700" b="1" spc="-9" baseline="45511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2700" b="1" spc="0" baseline="45511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  <a:p>
            <a:pPr marL="257860">
              <a:lnSpc>
                <a:spcPts val="1585"/>
              </a:lnSpc>
            </a:pPr>
            <a:r>
              <a:rPr sz="2700" spc="0" baseline="4551" dirty="0" smtClean="0">
                <a:latin typeface="Calibri"/>
                <a:cs typeface="Calibri"/>
              </a:rPr>
              <a:t>=[ </a:t>
            </a:r>
            <a:r>
              <a:rPr sz="2700" spc="4" baseline="4551" dirty="0" smtClean="0">
                <a:latin typeface="Calibri"/>
                <a:cs typeface="Calibri"/>
              </a:rPr>
              <a:t>h</a:t>
            </a:r>
            <a:r>
              <a:rPr sz="2700" spc="0" baseline="4551" dirty="0" smtClean="0">
                <a:latin typeface="Calibri"/>
                <a:cs typeface="Calibri"/>
              </a:rPr>
              <a:t>(</a:t>
            </a:r>
            <a:r>
              <a:rPr sz="2700" spc="-4" baseline="4551" dirty="0" smtClean="0">
                <a:latin typeface="Calibri"/>
                <a:cs typeface="Calibri"/>
              </a:rPr>
              <a:t>5</a:t>
            </a:r>
            <a:r>
              <a:rPr sz="2700" spc="0" baseline="4551" dirty="0" smtClean="0">
                <a:latin typeface="Calibri"/>
                <a:cs typeface="Calibri"/>
              </a:rPr>
              <a:t>8</a:t>
            </a:r>
            <a:r>
              <a:rPr sz="2700" spc="-4" baseline="4551" dirty="0" smtClean="0">
                <a:latin typeface="Calibri"/>
                <a:cs typeface="Calibri"/>
              </a:rPr>
              <a:t>)</a:t>
            </a:r>
            <a:r>
              <a:rPr sz="2700" spc="0" baseline="4551" dirty="0" smtClean="0">
                <a:latin typeface="Calibri"/>
                <a:cs typeface="Calibri"/>
              </a:rPr>
              <a:t>+0]</a:t>
            </a:r>
            <a:r>
              <a:rPr sz="2700" spc="24" baseline="4551" dirty="0" smtClean="0">
                <a:latin typeface="Calibri"/>
                <a:cs typeface="Calibri"/>
              </a:rPr>
              <a:t> </a:t>
            </a:r>
            <a:r>
              <a:rPr sz="2700" spc="0" baseline="4551" dirty="0" smtClean="0">
                <a:latin typeface="Calibri"/>
                <a:cs typeface="Calibri"/>
              </a:rPr>
              <a:t>%</a:t>
            </a:r>
            <a:r>
              <a:rPr sz="2700" spc="9" baseline="4551" dirty="0" smtClean="0">
                <a:latin typeface="Calibri"/>
                <a:cs typeface="Calibri"/>
              </a:rPr>
              <a:t> </a:t>
            </a:r>
            <a:r>
              <a:rPr sz="2700" spc="0" baseline="4551" dirty="0" smtClean="0">
                <a:latin typeface="Calibri"/>
                <a:cs typeface="Calibri"/>
              </a:rPr>
              <a:t>10      </a:t>
            </a:r>
            <a:r>
              <a:rPr sz="2700" spc="391" baseline="4551" dirty="0" smtClean="0">
                <a:latin typeface="Calibri"/>
                <a:cs typeface="Calibri"/>
              </a:rPr>
              <a:t> </a:t>
            </a:r>
            <a:r>
              <a:rPr sz="2700" spc="0" baseline="16687" dirty="0" smtClean="0">
                <a:latin typeface="Calibri"/>
                <a:cs typeface="Calibri"/>
              </a:rPr>
              <a:t>=[ h(</a:t>
            </a:r>
            <a:r>
              <a:rPr sz="2700" spc="-4" baseline="16687" dirty="0" smtClean="0">
                <a:latin typeface="Calibri"/>
                <a:cs typeface="Calibri"/>
              </a:rPr>
              <a:t>5</a:t>
            </a:r>
            <a:r>
              <a:rPr sz="2700" spc="0" baseline="16687" dirty="0" smtClean="0">
                <a:latin typeface="Calibri"/>
                <a:cs typeface="Calibri"/>
              </a:rPr>
              <a:t>8</a:t>
            </a:r>
            <a:r>
              <a:rPr sz="2700" spc="-4" baseline="16687" dirty="0" smtClean="0">
                <a:latin typeface="Calibri"/>
                <a:cs typeface="Calibri"/>
              </a:rPr>
              <a:t>)</a:t>
            </a:r>
            <a:r>
              <a:rPr sz="2700" spc="0" baseline="16687" dirty="0" smtClean="0">
                <a:latin typeface="Calibri"/>
                <a:cs typeface="Calibri"/>
              </a:rPr>
              <a:t>+1</a:t>
            </a:r>
            <a:r>
              <a:rPr sz="2700" spc="34" baseline="16687" dirty="0" smtClean="0">
                <a:latin typeface="Calibri"/>
                <a:cs typeface="Calibri"/>
              </a:rPr>
              <a:t> </a:t>
            </a:r>
            <a:r>
              <a:rPr sz="2700" spc="0" baseline="16687" dirty="0" smtClean="0">
                <a:latin typeface="Calibri"/>
                <a:cs typeface="Calibri"/>
              </a:rPr>
              <a:t>] % </a:t>
            </a:r>
            <a:r>
              <a:rPr sz="2700" spc="-4" baseline="16687" dirty="0" smtClean="0">
                <a:latin typeface="Calibri"/>
                <a:cs typeface="Calibri"/>
              </a:rPr>
              <a:t>1</a:t>
            </a:r>
            <a:r>
              <a:rPr sz="2700" spc="0" baseline="16687" dirty="0" smtClean="0">
                <a:latin typeface="Calibri"/>
                <a:cs typeface="Calibri"/>
              </a:rPr>
              <a:t>0            </a:t>
            </a:r>
            <a:r>
              <a:rPr sz="2700" spc="69" baseline="16687" dirty="0" smtClean="0">
                <a:latin typeface="Calibri"/>
                <a:cs typeface="Calibri"/>
              </a:rPr>
              <a:t> </a:t>
            </a:r>
            <a:r>
              <a:rPr sz="2700" spc="0" baseline="36408" dirty="0" smtClean="0">
                <a:latin typeface="Calibri"/>
                <a:cs typeface="Calibri"/>
              </a:rPr>
              <a:t>0             </a:t>
            </a:r>
            <a:r>
              <a:rPr sz="2700" spc="271" baseline="36408" dirty="0" smtClean="0">
                <a:latin typeface="Calibri"/>
                <a:cs typeface="Calibri"/>
              </a:rPr>
              <a:t> </a:t>
            </a:r>
            <a:r>
              <a:rPr sz="3000" spc="4" baseline="27306" dirty="0" smtClean="0">
                <a:solidFill>
                  <a:srgbClr val="FF0000"/>
                </a:solidFill>
                <a:latin typeface="Calibri"/>
                <a:cs typeface="Calibri"/>
              </a:rPr>
              <a:t>49</a:t>
            </a:r>
            <a:endParaRPr sz="2000">
              <a:latin typeface="Calibri"/>
              <a:cs typeface="Calibri"/>
            </a:endParaRPr>
          </a:p>
          <a:p>
            <a:pPr marL="257860">
              <a:lnSpc>
                <a:spcPts val="2197"/>
              </a:lnSpc>
              <a:spcBef>
                <a:spcPts val="1646"/>
              </a:spcBef>
            </a:pPr>
            <a:r>
              <a:rPr sz="2700" spc="0" baseline="-12136" dirty="0" smtClean="0">
                <a:latin typeface="Calibri"/>
                <a:cs typeface="Calibri"/>
              </a:rPr>
              <a:t>=</a:t>
            </a:r>
            <a:r>
              <a:rPr sz="2700" spc="4" baseline="-12136" dirty="0" smtClean="0">
                <a:latin typeface="Calibri"/>
                <a:cs typeface="Calibri"/>
              </a:rPr>
              <a:t> </a:t>
            </a:r>
            <a:r>
              <a:rPr sz="2700" spc="0" baseline="-12136" dirty="0" smtClean="0">
                <a:latin typeface="Calibri"/>
                <a:cs typeface="Calibri"/>
              </a:rPr>
              <a:t>8                               </a:t>
            </a:r>
            <a:r>
              <a:rPr sz="2700" spc="34" baseline="-12136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=</a:t>
            </a:r>
            <a:r>
              <a:rPr sz="1800" spc="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  <a:p>
            <a:pPr marR="1521802" algn="r">
              <a:lnSpc>
                <a:spcPct val="101725"/>
              </a:lnSpc>
              <a:spcBef>
                <a:spcPts val="2854"/>
              </a:spcBef>
            </a:pPr>
            <a:r>
              <a:rPr sz="1800" spc="0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  <a:p>
            <a:pPr marL="294132">
              <a:lnSpc>
                <a:spcPts val="5550"/>
              </a:lnSpc>
              <a:spcBef>
                <a:spcPts val="277"/>
              </a:spcBef>
            </a:pPr>
            <a:r>
              <a:rPr sz="2700" u="heavy" spc="0" baseline="16925" dirty="0" smtClean="0">
                <a:latin typeface="Cambria Math"/>
                <a:cs typeface="Cambria Math"/>
              </a:rPr>
              <a:t>i</a:t>
            </a:r>
            <a:r>
              <a:rPr sz="2700" u="heavy" spc="-9" baseline="16925" dirty="0" smtClean="0">
                <a:latin typeface="Cambria Math"/>
                <a:cs typeface="Cambria Math"/>
              </a:rPr>
              <a:t>=</a:t>
            </a:r>
            <a:r>
              <a:rPr sz="2700" u="heavy" spc="0" baseline="16925" dirty="0" smtClean="0">
                <a:latin typeface="Cambria Math"/>
                <a:cs typeface="Cambria Math"/>
              </a:rPr>
              <a:t>2</a:t>
            </a:r>
            <a:r>
              <a:rPr sz="2700" spc="0" baseline="16925" dirty="0" smtClean="0">
                <a:latin typeface="Cambria Math"/>
                <a:cs typeface="Cambria Math"/>
              </a:rPr>
              <a:t>                              </a:t>
            </a:r>
            <a:r>
              <a:rPr sz="2700" spc="395" baseline="16925" dirty="0" smtClean="0">
                <a:latin typeface="Cambria Math"/>
                <a:cs typeface="Cambria Math"/>
              </a:rPr>
              <a:t> </a:t>
            </a:r>
            <a:r>
              <a:rPr sz="2700" u="heavy" spc="0" baseline="15929" dirty="0" smtClean="0">
                <a:latin typeface="Cambria Math"/>
                <a:cs typeface="Cambria Math"/>
              </a:rPr>
              <a:t>i</a:t>
            </a:r>
            <a:r>
              <a:rPr sz="2700" u="heavy" spc="-9" baseline="15929" dirty="0" smtClean="0">
                <a:latin typeface="Cambria Math"/>
                <a:cs typeface="Cambria Math"/>
              </a:rPr>
              <a:t>=</a:t>
            </a:r>
            <a:r>
              <a:rPr sz="2700" u="heavy" spc="0" baseline="15929" dirty="0" smtClean="0">
                <a:latin typeface="Cambria Math"/>
                <a:cs typeface="Cambria Math"/>
              </a:rPr>
              <a:t>3</a:t>
            </a:r>
            <a:r>
              <a:rPr sz="2700" spc="0" baseline="15929" dirty="0" smtClean="0">
                <a:latin typeface="Cambria Math"/>
                <a:cs typeface="Cambria Math"/>
              </a:rPr>
              <a:t>                                   </a:t>
            </a:r>
            <a:r>
              <a:rPr sz="2700" spc="381" baseline="15929" dirty="0" smtClean="0">
                <a:latin typeface="Cambria Math"/>
                <a:cs typeface="Cambria Math"/>
              </a:rPr>
              <a:t> </a:t>
            </a:r>
            <a:r>
              <a:rPr sz="2700" spc="0" baseline="48545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  <a:p>
            <a:pPr marL="294132">
              <a:lnSpc>
                <a:spcPts val="1225"/>
              </a:lnSpc>
            </a:pPr>
            <a:r>
              <a:rPr sz="2700" spc="0" baseline="12136" dirty="0" smtClean="0">
                <a:latin typeface="Calibri"/>
                <a:cs typeface="Calibri"/>
              </a:rPr>
              <a:t>=[ </a:t>
            </a:r>
            <a:r>
              <a:rPr sz="2700" spc="4" baseline="12136" dirty="0" smtClean="0">
                <a:latin typeface="Calibri"/>
                <a:cs typeface="Calibri"/>
              </a:rPr>
              <a:t>h</a:t>
            </a:r>
            <a:r>
              <a:rPr sz="2700" spc="0" baseline="12136" dirty="0" smtClean="0">
                <a:latin typeface="Calibri"/>
                <a:cs typeface="Calibri"/>
              </a:rPr>
              <a:t>(</a:t>
            </a:r>
            <a:r>
              <a:rPr sz="2700" spc="-4" baseline="12136" dirty="0" smtClean="0">
                <a:latin typeface="Calibri"/>
                <a:cs typeface="Calibri"/>
              </a:rPr>
              <a:t>5</a:t>
            </a:r>
            <a:r>
              <a:rPr sz="2700" spc="0" baseline="12136" dirty="0" smtClean="0">
                <a:latin typeface="Calibri"/>
                <a:cs typeface="Calibri"/>
              </a:rPr>
              <a:t>8</a:t>
            </a:r>
            <a:r>
              <a:rPr sz="2700" spc="-4" baseline="12136" dirty="0" smtClean="0">
                <a:latin typeface="Calibri"/>
                <a:cs typeface="Calibri"/>
              </a:rPr>
              <a:t>)</a:t>
            </a:r>
            <a:r>
              <a:rPr sz="2700" spc="0" baseline="12136" dirty="0" smtClean="0">
                <a:latin typeface="Calibri"/>
                <a:cs typeface="Calibri"/>
              </a:rPr>
              <a:t>+2</a:t>
            </a:r>
            <a:r>
              <a:rPr sz="2700" spc="39" baseline="12136" dirty="0" smtClean="0">
                <a:latin typeface="Calibri"/>
                <a:cs typeface="Calibri"/>
              </a:rPr>
              <a:t> </a:t>
            </a:r>
            <a:r>
              <a:rPr sz="2700" spc="0" baseline="12136" dirty="0" smtClean="0">
                <a:latin typeface="Calibri"/>
                <a:cs typeface="Calibri"/>
              </a:rPr>
              <a:t>] % 10      </a:t>
            </a:r>
            <a:r>
              <a:rPr sz="2700" spc="25" baseline="12136" dirty="0" smtClean="0">
                <a:latin typeface="Calibri"/>
                <a:cs typeface="Calibri"/>
              </a:rPr>
              <a:t> </a:t>
            </a:r>
            <a:r>
              <a:rPr sz="2700" spc="0" baseline="7585" dirty="0" smtClean="0">
                <a:latin typeface="Calibri"/>
                <a:cs typeface="Calibri"/>
              </a:rPr>
              <a:t>=[ </a:t>
            </a:r>
            <a:r>
              <a:rPr sz="2700" spc="4" baseline="7585" dirty="0" smtClean="0">
                <a:latin typeface="Calibri"/>
                <a:cs typeface="Calibri"/>
              </a:rPr>
              <a:t>h</a:t>
            </a:r>
            <a:r>
              <a:rPr sz="2700" spc="0" baseline="7585" dirty="0" smtClean="0">
                <a:latin typeface="Calibri"/>
                <a:cs typeface="Calibri"/>
              </a:rPr>
              <a:t>(</a:t>
            </a:r>
            <a:r>
              <a:rPr sz="2700" spc="-4" baseline="7585" dirty="0" smtClean="0">
                <a:latin typeface="Calibri"/>
                <a:cs typeface="Calibri"/>
              </a:rPr>
              <a:t>5</a:t>
            </a:r>
            <a:r>
              <a:rPr sz="2700" spc="0" baseline="7585" dirty="0" smtClean="0">
                <a:latin typeface="Calibri"/>
                <a:cs typeface="Calibri"/>
              </a:rPr>
              <a:t>8</a:t>
            </a:r>
            <a:r>
              <a:rPr sz="2700" spc="-4" baseline="7585" dirty="0" smtClean="0">
                <a:latin typeface="Calibri"/>
                <a:cs typeface="Calibri"/>
              </a:rPr>
              <a:t>)</a:t>
            </a:r>
            <a:r>
              <a:rPr sz="2700" spc="0" baseline="7585" dirty="0" smtClean="0">
                <a:latin typeface="Calibri"/>
                <a:cs typeface="Calibri"/>
              </a:rPr>
              <a:t>+3)</a:t>
            </a:r>
            <a:r>
              <a:rPr sz="2700" spc="29" baseline="7585" dirty="0" smtClean="0">
                <a:latin typeface="Calibri"/>
                <a:cs typeface="Calibri"/>
              </a:rPr>
              <a:t> </a:t>
            </a:r>
            <a:r>
              <a:rPr sz="2700" spc="0" baseline="7585" dirty="0" smtClean="0">
                <a:latin typeface="Calibri"/>
                <a:cs typeface="Calibri"/>
              </a:rPr>
              <a:t>%</a:t>
            </a:r>
            <a:r>
              <a:rPr sz="2700" spc="9" baseline="7585" dirty="0" smtClean="0">
                <a:latin typeface="Calibri"/>
                <a:cs typeface="Calibri"/>
              </a:rPr>
              <a:t> </a:t>
            </a:r>
            <a:r>
              <a:rPr sz="2700" spc="0" baseline="7585" dirty="0" smtClean="0">
                <a:latin typeface="Calibri"/>
                <a:cs typeface="Calibri"/>
              </a:rPr>
              <a:t>10            </a:t>
            </a:r>
            <a:r>
              <a:rPr sz="2700" spc="149" baseline="7585" dirty="0" smtClean="0">
                <a:latin typeface="Calibri"/>
                <a:cs typeface="Calibri"/>
              </a:rPr>
              <a:t> </a:t>
            </a:r>
            <a:r>
              <a:rPr sz="2700" spc="0" baseline="10619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  <a:p>
            <a:pPr marL="247511" marR="1521802" indent="4164203" algn="r">
              <a:lnSpc>
                <a:spcPts val="2197"/>
              </a:lnSpc>
              <a:spcBef>
                <a:spcPts val="977"/>
              </a:spcBef>
            </a:pPr>
            <a:r>
              <a:rPr sz="1800" spc="0" dirty="0" smtClean="0">
                <a:latin typeface="Calibri"/>
                <a:cs typeface="Calibri"/>
              </a:rPr>
              <a:t>6 </a:t>
            </a:r>
            <a:endParaRPr sz="1800">
              <a:latin typeface="Calibri"/>
              <a:cs typeface="Calibri"/>
            </a:endParaRPr>
          </a:p>
          <a:p>
            <a:pPr marL="247511" marR="1521802" algn="r">
              <a:lnSpc>
                <a:spcPts val="2197"/>
              </a:lnSpc>
              <a:spcBef>
                <a:spcPts val="898"/>
              </a:spcBef>
            </a:pP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(Co</a:t>
            </a:r>
            <a:r>
              <a:rPr sz="1800" spc="-9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1800" spc="-4" dirty="0" smtClean="0">
                <a:solidFill>
                  <a:srgbClr val="FF0000"/>
                </a:solidFill>
                <a:latin typeface="Calibri"/>
                <a:cs typeface="Calibri"/>
              </a:rPr>
              <a:t>li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sion)                                                             </a:t>
            </a:r>
            <a:r>
              <a:rPr sz="1800" spc="336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-7585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  <a:p>
            <a:pPr marR="504782" algn="r">
              <a:lnSpc>
                <a:spcPts val="2456"/>
              </a:lnSpc>
              <a:spcBef>
                <a:spcPts val="1370"/>
              </a:spcBef>
            </a:pPr>
            <a:r>
              <a:rPr sz="2700" spc="0" baseline="6068" dirty="0" smtClean="0">
                <a:latin typeface="Calibri"/>
                <a:cs typeface="Calibri"/>
              </a:rPr>
              <a:t>8             </a:t>
            </a:r>
            <a:r>
              <a:rPr sz="2700" spc="271" baseline="6068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solidFill>
                  <a:srgbClr val="FF0000"/>
                </a:solidFill>
                <a:latin typeface="Calibri"/>
                <a:cs typeface="Calibri"/>
              </a:rPr>
              <a:t>18</a:t>
            </a:r>
            <a:endParaRPr sz="2000">
              <a:latin typeface="Calibri"/>
              <a:cs typeface="Calibri"/>
            </a:endParaRPr>
          </a:p>
          <a:p>
            <a:pPr marR="504782" algn="r">
              <a:lnSpc>
                <a:spcPts val="2456"/>
              </a:lnSpc>
              <a:spcBef>
                <a:spcPts val="885"/>
              </a:spcBef>
            </a:pPr>
            <a:r>
              <a:rPr sz="2700" spc="0" baseline="6068" dirty="0" smtClean="0">
                <a:latin typeface="Calibri"/>
                <a:cs typeface="Calibri"/>
              </a:rPr>
              <a:t>9             </a:t>
            </a:r>
            <a:r>
              <a:rPr sz="2700" spc="271" baseline="6068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solidFill>
                  <a:srgbClr val="FF0000"/>
                </a:solidFill>
                <a:latin typeface="Calibri"/>
                <a:cs typeface="Calibri"/>
              </a:rPr>
              <a:t>89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245352" y="1005839"/>
            <a:ext cx="3801491" cy="57180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091563">
              <a:lnSpc>
                <a:spcPct val="101725"/>
              </a:lnSpc>
              <a:spcBef>
                <a:spcPts val="325"/>
              </a:spcBef>
            </a:pP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I</a:t>
            </a:r>
            <a:r>
              <a:rPr sz="2000" b="1" u="heavy" spc="9" dirty="0" smtClean="0">
                <a:solidFill>
                  <a:srgbClr val="00AF50"/>
                </a:solidFill>
                <a:latin typeface="Calibri"/>
                <a:cs typeface="Calibri"/>
              </a:rPr>
              <a:t>n</a:t>
            </a: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sert</a:t>
            </a:r>
            <a:r>
              <a:rPr sz="2000" b="1" u="heavy" spc="-4" dirty="0" smtClean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2000" u="heavy" spc="4" dirty="0" smtClean="0">
                <a:solidFill>
                  <a:srgbClr val="00AF50"/>
                </a:solidFill>
                <a:latin typeface="Calibri"/>
                <a:cs typeface="Calibri"/>
              </a:rPr>
              <a:t>69</a:t>
            </a:r>
            <a:endParaRPr sz="2000">
              <a:latin typeface="Calibri"/>
              <a:cs typeface="Calibri"/>
            </a:endParaRPr>
          </a:p>
          <a:p>
            <a:pPr marL="75564">
              <a:lnSpc>
                <a:spcPts val="7345"/>
              </a:lnSpc>
              <a:spcBef>
                <a:spcPts val="587"/>
              </a:spcBef>
            </a:pPr>
            <a:r>
              <a:rPr sz="2700" u="heavy" spc="4" baseline="1659" dirty="0" smtClean="0">
                <a:latin typeface="Cambria Math"/>
                <a:cs typeface="Cambria Math"/>
              </a:rPr>
              <a:t>i</a:t>
            </a:r>
            <a:r>
              <a:rPr sz="2700" u="heavy" spc="-14" baseline="1659" dirty="0" smtClean="0">
                <a:latin typeface="Cambria Math"/>
                <a:cs typeface="Cambria Math"/>
              </a:rPr>
              <a:t>=</a:t>
            </a:r>
            <a:r>
              <a:rPr sz="2700" u="heavy" spc="0" baseline="1659" dirty="0" smtClean="0">
                <a:latin typeface="Cambria Math"/>
                <a:cs typeface="Cambria Math"/>
              </a:rPr>
              <a:t>0</a:t>
            </a:r>
            <a:r>
              <a:rPr sz="2700" spc="0" baseline="1659" dirty="0" smtClean="0">
                <a:latin typeface="Cambria Math"/>
                <a:cs typeface="Cambria Math"/>
              </a:rPr>
              <a:t>                             </a:t>
            </a:r>
            <a:r>
              <a:rPr sz="2700" spc="361" baseline="1659" dirty="0" smtClean="0">
                <a:latin typeface="Cambria Math"/>
                <a:cs typeface="Cambria Math"/>
              </a:rPr>
              <a:t> </a:t>
            </a:r>
            <a:r>
              <a:rPr sz="2700" u="heavy" spc="0" baseline="1659" dirty="0" smtClean="0">
                <a:latin typeface="Cambria Math"/>
                <a:cs typeface="Cambria Math"/>
              </a:rPr>
              <a:t>i</a:t>
            </a:r>
            <a:r>
              <a:rPr sz="2700" u="heavy" spc="-9" baseline="1659" dirty="0" smtClean="0">
                <a:latin typeface="Cambria Math"/>
                <a:cs typeface="Cambria Math"/>
              </a:rPr>
              <a:t>=</a:t>
            </a:r>
            <a:r>
              <a:rPr sz="2700" u="heavy" spc="0" baseline="1659" dirty="0" smtClean="0">
                <a:latin typeface="Cambria Math"/>
                <a:cs typeface="Cambria Math"/>
              </a:rPr>
              <a:t>1</a:t>
            </a:r>
            <a:endParaRPr sz="1800">
              <a:latin typeface="Cambria Math"/>
              <a:cs typeface="Cambria Math"/>
            </a:endParaRPr>
          </a:p>
          <a:p>
            <a:pPr marL="75564">
              <a:lnSpc>
                <a:spcPts val="2065"/>
              </a:lnSpc>
            </a:pPr>
            <a:r>
              <a:rPr sz="2700" spc="0" baseline="8628" dirty="0" smtClean="0">
                <a:latin typeface="Cambria Math"/>
                <a:cs typeface="Cambria Math"/>
              </a:rPr>
              <a:t>h</a:t>
            </a:r>
            <a:r>
              <a:rPr sz="1950" spc="64" baseline="8271" dirty="0" smtClean="0">
                <a:latin typeface="Cambria Math"/>
                <a:cs typeface="Cambria Math"/>
              </a:rPr>
              <a:t>0</a:t>
            </a:r>
            <a:r>
              <a:rPr sz="2700" spc="0" baseline="39442" dirty="0" smtClean="0">
                <a:latin typeface="Calibri"/>
                <a:cs typeface="Calibri"/>
              </a:rPr>
              <a:t>(</a:t>
            </a:r>
            <a:r>
              <a:rPr sz="2700" spc="-4" baseline="39442" dirty="0" smtClean="0">
                <a:latin typeface="Calibri"/>
                <a:cs typeface="Calibri"/>
              </a:rPr>
              <a:t>6</a:t>
            </a:r>
            <a:r>
              <a:rPr sz="2700" spc="0" baseline="39442" dirty="0" smtClean="0">
                <a:latin typeface="Calibri"/>
                <a:cs typeface="Calibri"/>
              </a:rPr>
              <a:t>9)                        </a:t>
            </a:r>
            <a:r>
              <a:rPr sz="2700" spc="203" baseline="39442" dirty="0" smtClean="0">
                <a:latin typeface="Calibri"/>
                <a:cs typeface="Calibri"/>
              </a:rPr>
              <a:t> </a:t>
            </a:r>
            <a:r>
              <a:rPr sz="2700" spc="-34" baseline="8628" dirty="0" smtClean="0">
                <a:latin typeface="Cambria Math"/>
                <a:cs typeface="Cambria Math"/>
              </a:rPr>
              <a:t>h</a:t>
            </a:r>
            <a:r>
              <a:rPr sz="1950" spc="64" baseline="8271" dirty="0" smtClean="0">
                <a:latin typeface="Cambria Math"/>
                <a:cs typeface="Cambria Math"/>
              </a:rPr>
              <a:t>1</a:t>
            </a:r>
            <a:r>
              <a:rPr sz="2700" spc="0" baseline="39442" dirty="0" smtClean="0">
                <a:latin typeface="Calibri"/>
                <a:cs typeface="Calibri"/>
              </a:rPr>
              <a:t>(</a:t>
            </a:r>
            <a:r>
              <a:rPr sz="2700" spc="-4" baseline="39442" dirty="0" smtClean="0">
                <a:latin typeface="Calibri"/>
                <a:cs typeface="Calibri"/>
              </a:rPr>
              <a:t>6</a:t>
            </a:r>
            <a:r>
              <a:rPr sz="2700" spc="0" baseline="39442" dirty="0" smtClean="0">
                <a:latin typeface="Calibri"/>
                <a:cs typeface="Calibri"/>
              </a:rPr>
              <a:t>9)</a:t>
            </a:r>
            <a:endParaRPr sz="1800">
              <a:latin typeface="Calibri"/>
              <a:cs typeface="Calibri"/>
            </a:endParaRPr>
          </a:p>
          <a:p>
            <a:pPr marL="75564">
              <a:lnSpc>
                <a:spcPts val="935"/>
              </a:lnSpc>
            </a:pPr>
            <a:r>
              <a:rPr sz="2700" spc="0" baseline="9102" dirty="0" smtClean="0">
                <a:latin typeface="Calibri"/>
                <a:cs typeface="Calibri"/>
              </a:rPr>
              <a:t>=[ </a:t>
            </a:r>
            <a:r>
              <a:rPr sz="2700" spc="4" baseline="9102" dirty="0" smtClean="0">
                <a:latin typeface="Calibri"/>
                <a:cs typeface="Calibri"/>
              </a:rPr>
              <a:t>h</a:t>
            </a:r>
            <a:r>
              <a:rPr sz="2700" spc="0" baseline="9102" dirty="0" smtClean="0">
                <a:latin typeface="Calibri"/>
                <a:cs typeface="Calibri"/>
              </a:rPr>
              <a:t>(</a:t>
            </a:r>
            <a:r>
              <a:rPr sz="2700" spc="-4" baseline="9102" dirty="0" smtClean="0">
                <a:latin typeface="Calibri"/>
                <a:cs typeface="Calibri"/>
              </a:rPr>
              <a:t>6</a:t>
            </a:r>
            <a:r>
              <a:rPr sz="2700" spc="0" baseline="9102" dirty="0" smtClean="0">
                <a:latin typeface="Calibri"/>
                <a:cs typeface="Calibri"/>
              </a:rPr>
              <a:t>9</a:t>
            </a:r>
            <a:r>
              <a:rPr sz="2700" spc="-4" baseline="9102" dirty="0" smtClean="0">
                <a:latin typeface="Calibri"/>
                <a:cs typeface="Calibri"/>
              </a:rPr>
              <a:t>)</a:t>
            </a:r>
            <a:r>
              <a:rPr sz="2700" spc="0" baseline="9102" dirty="0" smtClean="0">
                <a:latin typeface="Calibri"/>
                <a:cs typeface="Calibri"/>
              </a:rPr>
              <a:t>+0</a:t>
            </a:r>
            <a:r>
              <a:rPr sz="2700" spc="39" baseline="9102" dirty="0" smtClean="0">
                <a:latin typeface="Calibri"/>
                <a:cs typeface="Calibri"/>
              </a:rPr>
              <a:t> </a:t>
            </a:r>
            <a:r>
              <a:rPr sz="2700" spc="0" baseline="9102" dirty="0" smtClean="0">
                <a:latin typeface="Calibri"/>
                <a:cs typeface="Calibri"/>
              </a:rPr>
              <a:t>] % 10     </a:t>
            </a:r>
            <a:r>
              <a:rPr sz="2700" spc="179" baseline="9102" dirty="0" smtClean="0">
                <a:latin typeface="Calibri"/>
                <a:cs typeface="Calibri"/>
              </a:rPr>
              <a:t> </a:t>
            </a:r>
            <a:r>
              <a:rPr sz="2700" spc="0" baseline="9102" dirty="0" smtClean="0">
                <a:latin typeface="Calibri"/>
                <a:cs typeface="Calibri"/>
              </a:rPr>
              <a:t>=[ </a:t>
            </a:r>
            <a:r>
              <a:rPr sz="2700" spc="4" baseline="9102" dirty="0" smtClean="0">
                <a:latin typeface="Calibri"/>
                <a:cs typeface="Calibri"/>
              </a:rPr>
              <a:t>h</a:t>
            </a:r>
            <a:r>
              <a:rPr sz="2700" spc="0" baseline="9102" dirty="0" smtClean="0">
                <a:latin typeface="Calibri"/>
                <a:cs typeface="Calibri"/>
              </a:rPr>
              <a:t>(</a:t>
            </a:r>
            <a:r>
              <a:rPr sz="2700" spc="-4" baseline="9102" dirty="0" smtClean="0">
                <a:latin typeface="Calibri"/>
                <a:cs typeface="Calibri"/>
              </a:rPr>
              <a:t>6</a:t>
            </a:r>
            <a:r>
              <a:rPr sz="2700" spc="0" baseline="9102" dirty="0" smtClean="0">
                <a:latin typeface="Calibri"/>
                <a:cs typeface="Calibri"/>
              </a:rPr>
              <a:t>9</a:t>
            </a:r>
            <a:r>
              <a:rPr sz="2700" spc="-4" baseline="9102" dirty="0" smtClean="0">
                <a:latin typeface="Calibri"/>
                <a:cs typeface="Calibri"/>
              </a:rPr>
              <a:t>)</a:t>
            </a:r>
            <a:r>
              <a:rPr sz="2700" spc="0" baseline="9102" dirty="0" smtClean="0">
                <a:latin typeface="Calibri"/>
                <a:cs typeface="Calibri"/>
              </a:rPr>
              <a:t>+1</a:t>
            </a:r>
            <a:r>
              <a:rPr sz="2700" spc="39" baseline="9102" dirty="0" smtClean="0">
                <a:latin typeface="Calibri"/>
                <a:cs typeface="Calibri"/>
              </a:rPr>
              <a:t> </a:t>
            </a:r>
            <a:r>
              <a:rPr sz="2700" spc="0" baseline="9102" dirty="0" smtClean="0">
                <a:latin typeface="Calibri"/>
                <a:cs typeface="Calibri"/>
              </a:rPr>
              <a:t>] % 10</a:t>
            </a:r>
            <a:endParaRPr sz="1800">
              <a:latin typeface="Calibri"/>
              <a:cs typeface="Calibri"/>
            </a:endParaRPr>
          </a:p>
          <a:p>
            <a:pPr marL="75564">
              <a:lnSpc>
                <a:spcPts val="2160"/>
              </a:lnSpc>
              <a:spcBef>
                <a:spcPts val="6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=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9                              </a:t>
            </a:r>
            <a:r>
              <a:rPr sz="2700" spc="231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= 0</a:t>
            </a:r>
            <a:endParaRPr sz="1800">
              <a:latin typeface="Calibri"/>
              <a:cs typeface="Calibri"/>
            </a:endParaRPr>
          </a:p>
          <a:p>
            <a:pPr marL="75564">
              <a:lnSpc>
                <a:spcPts val="2160"/>
              </a:lnSpc>
            </a:pP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(Co</a:t>
            </a:r>
            <a:r>
              <a:rPr sz="2700" spc="-9" baseline="1517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2700" spc="-4" baseline="1517" dirty="0" smtClean="0">
                <a:solidFill>
                  <a:srgbClr val="FF0000"/>
                </a:solidFill>
                <a:latin typeface="Calibri"/>
                <a:cs typeface="Calibri"/>
              </a:rPr>
              <a:t>li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sion)                  </a:t>
            </a:r>
            <a:r>
              <a:rPr sz="2700" spc="100" baseline="1517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(Co</a:t>
            </a:r>
            <a:r>
              <a:rPr sz="2700" spc="-9" baseline="1517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2700" spc="-4" baseline="1517" dirty="0" smtClean="0">
                <a:solidFill>
                  <a:srgbClr val="FF0000"/>
                </a:solidFill>
                <a:latin typeface="Calibri"/>
                <a:cs typeface="Calibri"/>
              </a:rPr>
              <a:t>li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sion)</a:t>
            </a:r>
            <a:endParaRPr sz="1800">
              <a:latin typeface="Calibri"/>
              <a:cs typeface="Calibri"/>
            </a:endParaRPr>
          </a:p>
          <a:p>
            <a:pPr marL="155448">
              <a:lnSpc>
                <a:spcPts val="7405"/>
              </a:lnSpc>
              <a:spcBef>
                <a:spcPts val="1138"/>
              </a:spcBef>
            </a:pPr>
            <a:r>
              <a:rPr sz="2700" u="heavy" spc="0" baseline="1327" dirty="0" smtClean="0">
                <a:latin typeface="Cambria Math"/>
                <a:cs typeface="Cambria Math"/>
              </a:rPr>
              <a:t>i</a:t>
            </a:r>
            <a:r>
              <a:rPr sz="2700" u="heavy" spc="-9" baseline="1327" dirty="0" smtClean="0">
                <a:latin typeface="Cambria Math"/>
                <a:cs typeface="Cambria Math"/>
              </a:rPr>
              <a:t>=</a:t>
            </a:r>
            <a:r>
              <a:rPr sz="2700" u="heavy" spc="0" baseline="1327" dirty="0" smtClean="0">
                <a:latin typeface="Cambria Math"/>
                <a:cs typeface="Cambria Math"/>
              </a:rPr>
              <a:t>2</a:t>
            </a:r>
            <a:r>
              <a:rPr sz="2700" spc="0" baseline="1327" dirty="0" smtClean="0">
                <a:latin typeface="Cambria Math"/>
                <a:cs typeface="Cambria Math"/>
              </a:rPr>
              <a:t>                              </a:t>
            </a:r>
            <a:r>
              <a:rPr sz="2700" spc="395" baseline="1327" dirty="0" smtClean="0">
                <a:latin typeface="Cambria Math"/>
                <a:cs typeface="Cambria Math"/>
              </a:rPr>
              <a:t> </a:t>
            </a:r>
            <a:r>
              <a:rPr sz="2700" u="heavy" spc="0" baseline="1991" dirty="0" smtClean="0">
                <a:latin typeface="Cambria Math"/>
                <a:cs typeface="Cambria Math"/>
              </a:rPr>
              <a:t>i</a:t>
            </a:r>
            <a:r>
              <a:rPr sz="2700" u="heavy" spc="-9" baseline="1991" dirty="0" smtClean="0">
                <a:latin typeface="Cambria Math"/>
                <a:cs typeface="Cambria Math"/>
              </a:rPr>
              <a:t>=</a:t>
            </a:r>
            <a:r>
              <a:rPr sz="2700" u="heavy" spc="0" baseline="1991" dirty="0" smtClean="0">
                <a:latin typeface="Cambria Math"/>
                <a:cs typeface="Cambria Math"/>
              </a:rPr>
              <a:t>3</a:t>
            </a:r>
            <a:endParaRPr sz="1800">
              <a:latin typeface="Cambria Math"/>
              <a:cs typeface="Cambria Math"/>
            </a:endParaRPr>
          </a:p>
          <a:p>
            <a:pPr marL="155448">
              <a:lnSpc>
                <a:spcPts val="2065"/>
              </a:lnSpc>
            </a:pPr>
            <a:r>
              <a:rPr sz="2700" spc="0" baseline="8296" dirty="0" smtClean="0">
                <a:latin typeface="Cambria Math"/>
                <a:cs typeface="Cambria Math"/>
              </a:rPr>
              <a:t>h</a:t>
            </a:r>
            <a:r>
              <a:rPr sz="1950" spc="64" baseline="7811" dirty="0" smtClean="0">
                <a:latin typeface="Cambria Math"/>
                <a:cs typeface="Cambria Math"/>
              </a:rPr>
              <a:t>2</a:t>
            </a:r>
            <a:r>
              <a:rPr sz="2700" spc="0" baseline="37925" dirty="0" smtClean="0">
                <a:latin typeface="Calibri"/>
                <a:cs typeface="Calibri"/>
              </a:rPr>
              <a:t>(</a:t>
            </a:r>
            <a:r>
              <a:rPr sz="2700" spc="-4" baseline="37925" dirty="0" smtClean="0">
                <a:latin typeface="Calibri"/>
                <a:cs typeface="Calibri"/>
              </a:rPr>
              <a:t>6</a:t>
            </a:r>
            <a:r>
              <a:rPr sz="2700" spc="0" baseline="37925" dirty="0" smtClean="0">
                <a:latin typeface="Calibri"/>
                <a:cs typeface="Calibri"/>
              </a:rPr>
              <a:t>9)                         </a:t>
            </a:r>
            <a:r>
              <a:rPr sz="2700" spc="133" baseline="37925" dirty="0" smtClean="0">
                <a:latin typeface="Calibri"/>
                <a:cs typeface="Calibri"/>
              </a:rPr>
              <a:t> </a:t>
            </a:r>
            <a:r>
              <a:rPr sz="2700" spc="0" baseline="8628" dirty="0" smtClean="0">
                <a:latin typeface="Cambria Math"/>
                <a:cs typeface="Cambria Math"/>
              </a:rPr>
              <a:t>h</a:t>
            </a:r>
            <a:r>
              <a:rPr sz="1950" spc="64" baseline="8730" dirty="0" smtClean="0">
                <a:latin typeface="Cambria Math"/>
                <a:cs typeface="Cambria Math"/>
              </a:rPr>
              <a:t>3</a:t>
            </a:r>
            <a:r>
              <a:rPr sz="2700" spc="0" baseline="39442" dirty="0" smtClean="0">
                <a:latin typeface="Calibri"/>
                <a:cs typeface="Calibri"/>
              </a:rPr>
              <a:t>(</a:t>
            </a:r>
            <a:r>
              <a:rPr sz="2700" spc="-4" baseline="39442" dirty="0" smtClean="0">
                <a:latin typeface="Calibri"/>
                <a:cs typeface="Calibri"/>
              </a:rPr>
              <a:t>6</a:t>
            </a:r>
            <a:r>
              <a:rPr sz="2700" spc="0" baseline="39442" dirty="0" smtClean="0">
                <a:latin typeface="Calibri"/>
                <a:cs typeface="Calibri"/>
              </a:rPr>
              <a:t>9)</a:t>
            </a:r>
            <a:endParaRPr sz="1800">
              <a:latin typeface="Calibri"/>
              <a:cs typeface="Calibri"/>
            </a:endParaRPr>
          </a:p>
          <a:p>
            <a:pPr marL="155448">
              <a:lnSpc>
                <a:spcPts val="969"/>
              </a:lnSpc>
            </a:pPr>
            <a:r>
              <a:rPr sz="2700" spc="0" baseline="9102" dirty="0" smtClean="0">
                <a:latin typeface="Calibri"/>
                <a:cs typeface="Calibri"/>
              </a:rPr>
              <a:t>=[ </a:t>
            </a:r>
            <a:r>
              <a:rPr sz="2700" spc="4" baseline="9102" dirty="0" smtClean="0">
                <a:latin typeface="Calibri"/>
                <a:cs typeface="Calibri"/>
              </a:rPr>
              <a:t>h</a:t>
            </a:r>
            <a:r>
              <a:rPr sz="2700" spc="0" baseline="9102" dirty="0" smtClean="0">
                <a:latin typeface="Calibri"/>
                <a:cs typeface="Calibri"/>
              </a:rPr>
              <a:t>(</a:t>
            </a:r>
            <a:r>
              <a:rPr sz="2700" spc="-4" baseline="9102" dirty="0" smtClean="0">
                <a:latin typeface="Calibri"/>
                <a:cs typeface="Calibri"/>
              </a:rPr>
              <a:t>6</a:t>
            </a:r>
            <a:r>
              <a:rPr sz="2700" spc="0" baseline="9102" dirty="0" smtClean="0">
                <a:latin typeface="Calibri"/>
                <a:cs typeface="Calibri"/>
              </a:rPr>
              <a:t>9</a:t>
            </a:r>
            <a:r>
              <a:rPr sz="2700" spc="-4" baseline="9102" dirty="0" smtClean="0">
                <a:latin typeface="Calibri"/>
                <a:cs typeface="Calibri"/>
              </a:rPr>
              <a:t>)</a:t>
            </a:r>
            <a:r>
              <a:rPr sz="2700" spc="0" baseline="9102" dirty="0" smtClean="0">
                <a:latin typeface="Calibri"/>
                <a:cs typeface="Calibri"/>
              </a:rPr>
              <a:t>+2</a:t>
            </a:r>
            <a:r>
              <a:rPr sz="2700" spc="39" baseline="9102" dirty="0" smtClean="0">
                <a:latin typeface="Calibri"/>
                <a:cs typeface="Calibri"/>
              </a:rPr>
              <a:t> </a:t>
            </a:r>
            <a:r>
              <a:rPr sz="2700" spc="0" baseline="9102" dirty="0" smtClean="0">
                <a:latin typeface="Calibri"/>
                <a:cs typeface="Calibri"/>
              </a:rPr>
              <a:t>] % 10      </a:t>
            </a:r>
            <a:r>
              <a:rPr sz="2700" spc="114" baseline="9102" dirty="0" smtClean="0">
                <a:latin typeface="Calibri"/>
                <a:cs typeface="Calibri"/>
              </a:rPr>
              <a:t> </a:t>
            </a:r>
            <a:r>
              <a:rPr sz="2700" spc="0" baseline="10619" dirty="0" smtClean="0">
                <a:latin typeface="Calibri"/>
                <a:cs typeface="Calibri"/>
              </a:rPr>
              <a:t>=[ </a:t>
            </a:r>
            <a:r>
              <a:rPr sz="2700" spc="4" baseline="10619" dirty="0" smtClean="0">
                <a:latin typeface="Calibri"/>
                <a:cs typeface="Calibri"/>
              </a:rPr>
              <a:t>h</a:t>
            </a:r>
            <a:r>
              <a:rPr sz="2700" spc="0" baseline="10619" dirty="0" smtClean="0">
                <a:latin typeface="Calibri"/>
                <a:cs typeface="Calibri"/>
              </a:rPr>
              <a:t>(</a:t>
            </a:r>
            <a:r>
              <a:rPr sz="2700" spc="-4" baseline="10619" dirty="0" smtClean="0">
                <a:latin typeface="Calibri"/>
                <a:cs typeface="Calibri"/>
              </a:rPr>
              <a:t>6</a:t>
            </a:r>
            <a:r>
              <a:rPr sz="2700" spc="0" baseline="10619" dirty="0" smtClean="0">
                <a:latin typeface="Calibri"/>
                <a:cs typeface="Calibri"/>
              </a:rPr>
              <a:t>9</a:t>
            </a:r>
            <a:r>
              <a:rPr sz="2700" spc="-4" baseline="10619" dirty="0" smtClean="0">
                <a:latin typeface="Calibri"/>
                <a:cs typeface="Calibri"/>
              </a:rPr>
              <a:t>)</a:t>
            </a:r>
            <a:r>
              <a:rPr sz="2700" spc="0" baseline="10619" dirty="0" smtClean="0">
                <a:latin typeface="Calibri"/>
                <a:cs typeface="Calibri"/>
              </a:rPr>
              <a:t>+3</a:t>
            </a:r>
            <a:r>
              <a:rPr sz="2700" spc="39" baseline="10619" dirty="0" smtClean="0">
                <a:latin typeface="Calibri"/>
                <a:cs typeface="Calibri"/>
              </a:rPr>
              <a:t> </a:t>
            </a:r>
            <a:r>
              <a:rPr sz="2700" spc="0" baseline="10619" dirty="0" smtClean="0">
                <a:latin typeface="Calibri"/>
                <a:cs typeface="Calibri"/>
              </a:rPr>
              <a:t>] % 10</a:t>
            </a:r>
            <a:endParaRPr sz="1800">
              <a:latin typeface="Calibri"/>
              <a:cs typeface="Calibri"/>
            </a:endParaRPr>
          </a:p>
          <a:p>
            <a:pPr marL="155448">
              <a:lnSpc>
                <a:spcPts val="2160"/>
              </a:lnSpc>
              <a:spcBef>
                <a:spcPts val="59"/>
              </a:spcBef>
            </a:pPr>
            <a:r>
              <a:rPr sz="2700" spc="0" baseline="1517" dirty="0" smtClean="0">
                <a:latin typeface="Calibri"/>
                <a:cs typeface="Calibri"/>
              </a:rPr>
              <a:t>= 1                               </a:t>
            </a:r>
            <a:r>
              <a:rPr sz="2700" spc="169" baseline="1517" dirty="0" smtClean="0">
                <a:latin typeface="Calibri"/>
                <a:cs typeface="Calibri"/>
              </a:rPr>
              <a:t> </a:t>
            </a:r>
            <a:r>
              <a:rPr sz="2700" spc="0" baseline="4551" dirty="0" smtClean="0">
                <a:latin typeface="Calibri"/>
                <a:cs typeface="Calibri"/>
              </a:rPr>
              <a:t>= 2</a:t>
            </a:r>
            <a:endParaRPr sz="1800">
              <a:latin typeface="Calibri"/>
              <a:cs typeface="Calibri"/>
            </a:endParaRPr>
          </a:p>
          <a:p>
            <a:pPr marL="155448">
              <a:lnSpc>
                <a:spcPts val="2160"/>
              </a:lnSpc>
            </a:pPr>
            <a:r>
              <a:rPr sz="2700" spc="-4" baseline="1517" dirty="0" smtClean="0">
                <a:solidFill>
                  <a:srgbClr val="FF0000"/>
                </a:solidFill>
                <a:latin typeface="Calibri"/>
                <a:cs typeface="Calibri"/>
              </a:rPr>
              <a:t>(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Co</a:t>
            </a:r>
            <a:r>
              <a:rPr sz="2700" spc="-9" baseline="1517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2700" spc="-4" baseline="1517" dirty="0" smtClean="0">
                <a:solidFill>
                  <a:srgbClr val="FF0000"/>
                </a:solidFill>
                <a:latin typeface="Calibri"/>
                <a:cs typeface="Calibri"/>
              </a:rPr>
              <a:t>li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sion)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046843" y="1005839"/>
            <a:ext cx="1864741" cy="532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10046843" y="1538224"/>
            <a:ext cx="886713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10933557" y="1538224"/>
            <a:ext cx="97802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837">
              <a:lnSpc>
                <a:spcPct val="101725"/>
              </a:lnSpc>
              <a:spcBef>
                <a:spcPts val="330"/>
              </a:spcBef>
            </a:pPr>
            <a:r>
              <a:rPr sz="1800" b="1" spc="-34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800" b="1" spc="-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b="1" spc="-9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046843" y="1970913"/>
            <a:ext cx="886713" cy="432695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9028" marR="352132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  <a:p>
            <a:pPr marL="359028" marR="352132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  <a:p>
            <a:pPr marL="359028" marR="352132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  <a:p>
            <a:pPr marL="359006" marR="351954" algn="ctr">
              <a:lnSpc>
                <a:spcPct val="101725"/>
              </a:lnSpc>
              <a:spcBef>
                <a:spcPts val="1208"/>
              </a:spcBef>
            </a:pPr>
            <a:r>
              <a:rPr sz="1800" spc="0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  <a:p>
            <a:pPr marL="359028" marR="352132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  <a:p>
            <a:pPr marL="359028" marR="352132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  <a:p>
            <a:pPr marL="359028" marR="352132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  <a:p>
            <a:pPr marL="359028" marR="352132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  <a:p>
            <a:pPr marL="359028" marR="352132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  <a:p>
            <a:pPr marL="359028" marR="352132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933557" y="1970913"/>
            <a:ext cx="97802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19239" marR="336214" algn="ctr">
              <a:lnSpc>
                <a:spcPct val="101725"/>
              </a:lnSpc>
              <a:spcBef>
                <a:spcPts val="330"/>
              </a:spcBef>
            </a:pPr>
            <a:r>
              <a:rPr sz="2000" spc="4" dirty="0" smtClean="0">
                <a:solidFill>
                  <a:srgbClr val="FF0000"/>
                </a:solidFill>
                <a:latin typeface="Calibri"/>
                <a:cs typeface="Calibri"/>
              </a:rPr>
              <a:t>49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933557" y="2403602"/>
            <a:ext cx="978027" cy="4463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19239" marR="336214" algn="ctr">
              <a:lnSpc>
                <a:spcPct val="101725"/>
              </a:lnSpc>
              <a:spcBef>
                <a:spcPts val="330"/>
              </a:spcBef>
            </a:pPr>
            <a:r>
              <a:rPr sz="2000" spc="4" dirty="0" smtClean="0">
                <a:solidFill>
                  <a:srgbClr val="FF0000"/>
                </a:solidFill>
                <a:latin typeface="Calibri"/>
                <a:cs typeface="Calibri"/>
              </a:rPr>
              <a:t>58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933557" y="2849943"/>
            <a:ext cx="978027" cy="379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10933557" y="3229355"/>
            <a:ext cx="978027" cy="396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0933557" y="3268979"/>
            <a:ext cx="978027" cy="432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10933557" y="3701669"/>
            <a:ext cx="97802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933557" y="4134358"/>
            <a:ext cx="97802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10933557" y="4567047"/>
            <a:ext cx="97802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10933557" y="4999736"/>
            <a:ext cx="978027" cy="432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10933557" y="5432456"/>
            <a:ext cx="978027" cy="432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18868" marR="335843" algn="ctr">
              <a:lnSpc>
                <a:spcPct val="101725"/>
              </a:lnSpc>
              <a:spcBef>
                <a:spcPts val="335"/>
              </a:spcBef>
            </a:pPr>
            <a:r>
              <a:rPr sz="2000" spc="4" dirty="0" smtClean="0">
                <a:solidFill>
                  <a:srgbClr val="FF0000"/>
                </a:solidFill>
                <a:latin typeface="Calibri"/>
                <a:cs typeface="Calibri"/>
              </a:rPr>
              <a:t>18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933557" y="5865177"/>
            <a:ext cx="978027" cy="432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18868" marR="335843" algn="ctr">
              <a:lnSpc>
                <a:spcPct val="101725"/>
              </a:lnSpc>
              <a:spcBef>
                <a:spcPts val="335"/>
              </a:spcBef>
            </a:pPr>
            <a:r>
              <a:rPr sz="2000" spc="4" dirty="0" smtClean="0">
                <a:solidFill>
                  <a:srgbClr val="FF0000"/>
                </a:solidFill>
                <a:latin typeface="Calibri"/>
                <a:cs typeface="Calibri"/>
              </a:rPr>
              <a:t>89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046843" y="6297866"/>
            <a:ext cx="1864741" cy="4260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100"/>
              </a:lnSpc>
              <a:spcBef>
                <a:spcPts val="72"/>
              </a:spcBef>
            </a:pPr>
            <a:endParaRPr sz="1100" dirty="0"/>
          </a:p>
        </p:txBody>
      </p:sp>
      <p:sp>
        <p:nvSpPr>
          <p:cNvPr id="3" name="object 3"/>
          <p:cNvSpPr txBox="1"/>
          <p:nvPr/>
        </p:nvSpPr>
        <p:spPr>
          <a:xfrm>
            <a:off x="8950659" y="1149603"/>
            <a:ext cx="568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881456" y="1203198"/>
            <a:ext cx="5637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 txBox="1"/>
          <p:nvPr/>
        </p:nvSpPr>
        <p:spPr>
          <a:xfrm>
            <a:off x="916940" y="739100"/>
            <a:ext cx="10057251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tabLst>
                <a:tab pos="9956800" algn="l"/>
              </a:tabLst>
            </a:pPr>
            <a:r>
              <a:rPr sz="6600" b="1" u="sng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Inse</a:t>
            </a:r>
            <a:r>
              <a:rPr sz="6600" b="1" u="sng" spc="-54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u="sng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tion</a:t>
            </a:r>
            <a:r>
              <a:rPr sz="6600" b="1" u="sng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u="sng" spc="-59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u="sng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outine 	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16940" y="1581819"/>
            <a:ext cx="337466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b="1" spc="0" baseline="3154" dirty="0" smtClean="0">
                <a:latin typeface="Bell MT"/>
                <a:cs typeface="Bell MT"/>
              </a:rPr>
              <a:t>Line</a:t>
            </a:r>
            <a:r>
              <a:rPr sz="4200" b="1" spc="4" baseline="3154" dirty="0" smtClean="0">
                <a:latin typeface="Bell MT"/>
                <a:cs typeface="Bell MT"/>
              </a:rPr>
              <a:t>a</a:t>
            </a:r>
            <a:r>
              <a:rPr sz="4200" b="1" spc="0" baseline="3154" dirty="0" smtClean="0">
                <a:latin typeface="Bell MT"/>
                <a:cs typeface="Bell MT"/>
              </a:rPr>
              <a:t>r</a:t>
            </a:r>
            <a:r>
              <a:rPr sz="4200" b="1" spc="9" baseline="3154" dirty="0" smtClean="0">
                <a:latin typeface="Bell MT"/>
                <a:cs typeface="Bell MT"/>
              </a:rPr>
              <a:t>P</a:t>
            </a:r>
            <a:r>
              <a:rPr sz="4200" b="1" spc="-44" baseline="3154" dirty="0" smtClean="0">
                <a:latin typeface="Bell MT"/>
                <a:cs typeface="Bell MT"/>
              </a:rPr>
              <a:t>r</a:t>
            </a:r>
            <a:r>
              <a:rPr sz="4200" b="1" spc="0" baseline="3154" dirty="0" smtClean="0">
                <a:latin typeface="Bell MT"/>
                <a:cs typeface="Bell MT"/>
              </a:rPr>
              <a:t>obe</a:t>
            </a:r>
            <a:r>
              <a:rPr sz="4200" b="1" spc="4" baseline="3154" dirty="0" smtClean="0">
                <a:latin typeface="Bell MT"/>
                <a:cs typeface="Bell MT"/>
              </a:rPr>
              <a:t>I</a:t>
            </a:r>
            <a:r>
              <a:rPr sz="4200" b="1" spc="0" baseline="3154" dirty="0" smtClean="0">
                <a:latin typeface="Bell MT"/>
                <a:cs typeface="Bell MT"/>
              </a:rPr>
              <a:t>nse</a:t>
            </a:r>
            <a:r>
              <a:rPr sz="4200" b="1" spc="-29" baseline="3154" dirty="0" smtClean="0">
                <a:latin typeface="Bell MT"/>
                <a:cs typeface="Bell MT"/>
              </a:rPr>
              <a:t>r</a:t>
            </a:r>
            <a:r>
              <a:rPr sz="4200" b="1" spc="9" baseline="3154" dirty="0" smtClean="0">
                <a:latin typeface="Bell MT"/>
                <a:cs typeface="Bell MT"/>
              </a:rPr>
              <a:t>t</a:t>
            </a:r>
            <a:r>
              <a:rPr sz="4200" b="1" spc="4" baseline="3154" dirty="0" smtClean="0">
                <a:latin typeface="Bell MT"/>
                <a:cs typeface="Bell MT"/>
              </a:rPr>
              <a:t>(k)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83944" y="2609224"/>
            <a:ext cx="341766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if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48312" y="2609224"/>
            <a:ext cx="3497741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(t</a:t>
            </a:r>
            <a:r>
              <a:rPr sz="5400" spc="-50" baseline="3331" dirty="0" smtClean="0">
                <a:latin typeface="Bell MT"/>
                <a:cs typeface="Bell MT"/>
              </a:rPr>
              <a:t>a</a:t>
            </a:r>
            <a:r>
              <a:rPr sz="5400" spc="-59" baseline="3331" dirty="0" smtClean="0">
                <a:latin typeface="Bell MT"/>
                <a:cs typeface="Bell MT"/>
              </a:rPr>
              <a:t>b</a:t>
            </a:r>
            <a:r>
              <a:rPr sz="5400" spc="0" baseline="3331" dirty="0" smtClean="0">
                <a:latin typeface="Bell MT"/>
                <a:cs typeface="Bell MT"/>
              </a:rPr>
              <a:t>le is full) e</a:t>
            </a:r>
            <a:r>
              <a:rPr sz="5400" spc="50" baseline="3331" dirty="0" smtClean="0">
                <a:latin typeface="Bell MT"/>
                <a:cs typeface="Bell MT"/>
              </a:rPr>
              <a:t>r</a:t>
            </a:r>
            <a:r>
              <a:rPr sz="5400" spc="0" baseline="3331" dirty="0" smtClean="0">
                <a:latin typeface="Bell MT"/>
                <a:cs typeface="Bell MT"/>
              </a:rPr>
              <a:t>ror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60094" y="3230103"/>
            <a:ext cx="5574411" cy="23482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83715">
              <a:lnSpc>
                <a:spcPts val="3790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probe </a:t>
            </a:r>
            <a:r>
              <a:rPr sz="5400" spc="0" baseline="3034" dirty="0" smtClean="0">
                <a:latin typeface="Calibri"/>
                <a:cs typeface="Calibri"/>
              </a:rPr>
              <a:t>=</a:t>
            </a:r>
            <a:r>
              <a:rPr sz="5400" spc="-14" baseline="3034" dirty="0" smtClean="0">
                <a:latin typeface="Calibri"/>
                <a:cs typeface="Calibri"/>
              </a:rPr>
              <a:t> </a:t>
            </a:r>
            <a:r>
              <a:rPr sz="5400" spc="0" baseline="3331" dirty="0" smtClean="0">
                <a:latin typeface="Bell MT"/>
                <a:cs typeface="Bell MT"/>
              </a:rPr>
              <a:t>h(k)</a:t>
            </a:r>
            <a:endParaRPr sz="3600">
              <a:latin typeface="Bell MT"/>
              <a:cs typeface="Bell MT"/>
            </a:endParaRPr>
          </a:p>
          <a:p>
            <a:pPr marL="12700">
              <a:lnSpc>
                <a:spcPct val="101725"/>
              </a:lnSpc>
              <a:spcBef>
                <a:spcPts val="300"/>
              </a:spcBef>
            </a:pPr>
            <a:r>
              <a:rPr sz="3600" spc="0" dirty="0" smtClean="0">
                <a:latin typeface="Bell MT"/>
                <a:cs typeface="Bell MT"/>
              </a:rPr>
              <a:t>while (t</a:t>
            </a:r>
            <a:r>
              <a:rPr sz="3600" spc="-50" dirty="0" smtClean="0">
                <a:latin typeface="Bell MT"/>
                <a:cs typeface="Bell MT"/>
              </a:rPr>
              <a:t>a</a:t>
            </a:r>
            <a:r>
              <a:rPr sz="3600" spc="-59" dirty="0" smtClean="0">
                <a:latin typeface="Bell MT"/>
                <a:cs typeface="Bell MT"/>
              </a:rPr>
              <a:t>b</a:t>
            </a:r>
            <a:r>
              <a:rPr sz="3600" spc="0" dirty="0" smtClean="0">
                <a:latin typeface="Bell MT"/>
                <a:cs typeface="Bell MT"/>
              </a:rPr>
              <a:t>le </a:t>
            </a:r>
            <a:r>
              <a:rPr sz="3600" spc="0" dirty="0" smtClean="0">
                <a:latin typeface="Calibri"/>
                <a:cs typeface="Calibri"/>
              </a:rPr>
              <a:t>[</a:t>
            </a:r>
            <a:r>
              <a:rPr sz="3600" spc="0" dirty="0" smtClean="0">
                <a:latin typeface="Bell MT"/>
                <a:cs typeface="Bell MT"/>
              </a:rPr>
              <a:t>probe</a:t>
            </a:r>
            <a:r>
              <a:rPr sz="3600" spc="0" dirty="0" smtClean="0">
                <a:latin typeface="Calibri"/>
                <a:cs typeface="Calibri"/>
              </a:rPr>
              <a:t>]</a:t>
            </a:r>
            <a:r>
              <a:rPr sz="3600" spc="-9" dirty="0" smtClean="0">
                <a:latin typeface="Calibri"/>
                <a:cs typeface="Calibri"/>
              </a:rPr>
              <a:t> </a:t>
            </a:r>
            <a:r>
              <a:rPr sz="3600" spc="0" dirty="0" smtClean="0">
                <a:latin typeface="Bell MT"/>
                <a:cs typeface="Bell MT"/>
              </a:rPr>
              <a:t>occupied)</a:t>
            </a:r>
            <a:endParaRPr sz="3600">
              <a:latin typeface="Bell MT"/>
              <a:cs typeface="Bell MT"/>
            </a:endParaRPr>
          </a:p>
          <a:p>
            <a:pPr marL="12700" marR="48250" indent="1143000">
              <a:lnSpc>
                <a:spcPct val="112268"/>
              </a:lnSpc>
              <a:spcBef>
                <a:spcPts val="1107"/>
              </a:spcBef>
            </a:pPr>
            <a:r>
              <a:rPr sz="3600" spc="0" dirty="0" smtClean="0">
                <a:latin typeface="Bell MT"/>
                <a:cs typeface="Bell MT"/>
              </a:rPr>
              <a:t>probe</a:t>
            </a:r>
            <a:r>
              <a:rPr sz="3600" spc="-89" dirty="0" smtClean="0">
                <a:latin typeface="Bell MT"/>
                <a:cs typeface="Bell MT"/>
              </a:rPr>
              <a:t> </a:t>
            </a:r>
            <a:r>
              <a:rPr sz="3600" spc="0" dirty="0" smtClean="0">
                <a:latin typeface="Calibri"/>
                <a:cs typeface="Calibri"/>
              </a:rPr>
              <a:t>= </a:t>
            </a:r>
            <a:r>
              <a:rPr sz="3600" spc="0" dirty="0" smtClean="0">
                <a:latin typeface="Bell MT"/>
                <a:cs typeface="Bell MT"/>
              </a:rPr>
              <a:t>(probe+1) mod t</a:t>
            </a:r>
            <a:r>
              <a:rPr sz="3600" spc="-50" dirty="0" smtClean="0">
                <a:latin typeface="Bell MT"/>
                <a:cs typeface="Bell MT"/>
              </a:rPr>
              <a:t>a</a:t>
            </a:r>
            <a:r>
              <a:rPr sz="3600" spc="-59" dirty="0" smtClean="0">
                <a:latin typeface="Bell MT"/>
                <a:cs typeface="Bell MT"/>
              </a:rPr>
              <a:t>b</a:t>
            </a:r>
            <a:r>
              <a:rPr sz="3600" spc="0" dirty="0" smtClean="0">
                <a:latin typeface="Bell MT"/>
                <a:cs typeface="Bell MT"/>
              </a:rPr>
              <a:t>le </a:t>
            </a:r>
            <a:r>
              <a:rPr sz="3600" spc="0" dirty="0" smtClean="0">
                <a:latin typeface="Calibri"/>
                <a:cs typeface="Calibri"/>
              </a:rPr>
              <a:t>[</a:t>
            </a:r>
            <a:r>
              <a:rPr sz="3600" spc="0" dirty="0" smtClean="0">
                <a:latin typeface="Bell MT"/>
                <a:cs typeface="Bell MT"/>
              </a:rPr>
              <a:t>probe</a:t>
            </a:r>
            <a:r>
              <a:rPr sz="3600" spc="0" dirty="0" smtClean="0">
                <a:latin typeface="Calibri"/>
                <a:cs typeface="Calibri"/>
              </a:rPr>
              <a:t>] =</a:t>
            </a:r>
            <a:r>
              <a:rPr sz="3600" spc="-19" dirty="0" smtClean="0">
                <a:latin typeface="Calibri"/>
                <a:cs typeface="Calibri"/>
              </a:rPr>
              <a:t> </a:t>
            </a:r>
            <a:r>
              <a:rPr sz="3600" spc="0" dirty="0" smtClean="0">
                <a:latin typeface="Bell MT"/>
                <a:cs typeface="Bell MT"/>
              </a:rPr>
              <a:t>k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048881" y="3233166"/>
            <a:ext cx="447758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65"/>
              </a:lnSpc>
              <a:spcBef>
                <a:spcPts val="188"/>
              </a:spcBef>
            </a:pPr>
            <a:r>
              <a:rPr sz="5400" spc="0" baseline="3034" dirty="0" smtClean="0">
                <a:latin typeface="Calibri"/>
                <a:cs typeface="Calibri"/>
              </a:rPr>
              <a:t>//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743825" y="3230103"/>
            <a:ext cx="1456203" cy="482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probe=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220581" y="3230103"/>
            <a:ext cx="1568450" cy="482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loc</a:t>
            </a:r>
            <a:r>
              <a:rPr sz="5400" spc="-89" baseline="3331" dirty="0" smtClean="0">
                <a:latin typeface="Bell MT"/>
                <a:cs typeface="Bell MT"/>
              </a:rPr>
              <a:t>a</a:t>
            </a:r>
            <a:r>
              <a:rPr sz="5400" spc="0" baseline="3331" dirty="0" smtClean="0">
                <a:latin typeface="Bell MT"/>
                <a:cs typeface="Bell MT"/>
              </a:rPr>
              <a:t>tion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04025" y="4472417"/>
            <a:ext cx="451167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m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60540" y="1035558"/>
            <a:ext cx="15081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256015" y="1035558"/>
            <a:ext cx="562153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object 112"/>
          <p:cNvSpPr/>
          <p:nvPr/>
        </p:nvSpPr>
        <p:spPr>
          <a:xfrm>
            <a:off x="838200" y="815339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7387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551554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43643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51771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59899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68027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76155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84283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92411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1919605" y="3279902"/>
            <a:ext cx="8140700" cy="0"/>
          </a:xfrm>
          <a:custGeom>
            <a:avLst/>
            <a:gdLst/>
            <a:ahLst/>
            <a:cxnLst/>
            <a:rect l="l" t="t" r="r" b="b"/>
            <a:pathLst>
              <a:path w="8140700">
                <a:moveTo>
                  <a:pt x="0" y="0"/>
                </a:moveTo>
                <a:lnTo>
                  <a:pt x="81407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19259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100539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1919605" y="2909062"/>
            <a:ext cx="8140700" cy="0"/>
          </a:xfrm>
          <a:custGeom>
            <a:avLst/>
            <a:gdLst/>
            <a:ahLst/>
            <a:cxnLst/>
            <a:rect l="l" t="t" r="r" b="b"/>
            <a:pathLst>
              <a:path w="8140700">
                <a:moveTo>
                  <a:pt x="0" y="0"/>
                </a:moveTo>
                <a:lnTo>
                  <a:pt x="81407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6631558" y="2482596"/>
            <a:ext cx="402209" cy="370331"/>
          </a:xfrm>
          <a:custGeom>
            <a:avLst/>
            <a:gdLst/>
            <a:ahLst/>
            <a:cxnLst/>
            <a:rect l="l" t="t" r="r" b="b"/>
            <a:pathLst>
              <a:path w="402209" h="370331">
                <a:moveTo>
                  <a:pt x="355981" y="277749"/>
                </a:moveTo>
                <a:lnTo>
                  <a:pt x="350743" y="253608"/>
                </a:lnTo>
                <a:lnTo>
                  <a:pt x="344395" y="230253"/>
                </a:lnTo>
                <a:lnTo>
                  <a:pt x="336982" y="207734"/>
                </a:lnTo>
                <a:lnTo>
                  <a:pt x="328551" y="186098"/>
                </a:lnTo>
                <a:lnTo>
                  <a:pt x="319147" y="165395"/>
                </a:lnTo>
                <a:lnTo>
                  <a:pt x="308816" y="145674"/>
                </a:lnTo>
                <a:lnTo>
                  <a:pt x="297604" y="126983"/>
                </a:lnTo>
                <a:lnTo>
                  <a:pt x="285557" y="109371"/>
                </a:lnTo>
                <a:lnTo>
                  <a:pt x="272722" y="92887"/>
                </a:lnTo>
                <a:lnTo>
                  <a:pt x="259143" y="77581"/>
                </a:lnTo>
                <a:lnTo>
                  <a:pt x="244867" y="63500"/>
                </a:lnTo>
                <a:lnTo>
                  <a:pt x="229940" y="50694"/>
                </a:lnTo>
                <a:lnTo>
                  <a:pt x="214407" y="39211"/>
                </a:lnTo>
                <a:lnTo>
                  <a:pt x="198315" y="29101"/>
                </a:lnTo>
                <a:lnTo>
                  <a:pt x="181709" y="20413"/>
                </a:lnTo>
                <a:lnTo>
                  <a:pt x="164635" y="13194"/>
                </a:lnTo>
                <a:lnTo>
                  <a:pt x="147140" y="7495"/>
                </a:lnTo>
                <a:lnTo>
                  <a:pt x="129269" y="3363"/>
                </a:lnTo>
                <a:lnTo>
                  <a:pt x="111068" y="849"/>
                </a:lnTo>
                <a:lnTo>
                  <a:pt x="92583" y="0"/>
                </a:lnTo>
                <a:lnTo>
                  <a:pt x="0" y="0"/>
                </a:lnTo>
                <a:lnTo>
                  <a:pt x="18485" y="849"/>
                </a:lnTo>
                <a:lnTo>
                  <a:pt x="36686" y="3363"/>
                </a:lnTo>
                <a:lnTo>
                  <a:pt x="54557" y="7495"/>
                </a:lnTo>
                <a:lnTo>
                  <a:pt x="72052" y="13194"/>
                </a:lnTo>
                <a:lnTo>
                  <a:pt x="89126" y="20413"/>
                </a:lnTo>
                <a:lnTo>
                  <a:pt x="105732" y="29101"/>
                </a:lnTo>
                <a:lnTo>
                  <a:pt x="121824" y="39211"/>
                </a:lnTo>
                <a:lnTo>
                  <a:pt x="137357" y="50694"/>
                </a:lnTo>
                <a:lnTo>
                  <a:pt x="152284" y="63500"/>
                </a:lnTo>
                <a:lnTo>
                  <a:pt x="166560" y="77581"/>
                </a:lnTo>
                <a:lnTo>
                  <a:pt x="180139" y="92887"/>
                </a:lnTo>
                <a:lnTo>
                  <a:pt x="192974" y="109371"/>
                </a:lnTo>
                <a:lnTo>
                  <a:pt x="205021" y="126983"/>
                </a:lnTo>
                <a:lnTo>
                  <a:pt x="216233" y="145674"/>
                </a:lnTo>
                <a:lnTo>
                  <a:pt x="226564" y="165395"/>
                </a:lnTo>
                <a:lnTo>
                  <a:pt x="235968" y="186098"/>
                </a:lnTo>
                <a:lnTo>
                  <a:pt x="244399" y="207734"/>
                </a:lnTo>
                <a:lnTo>
                  <a:pt x="251812" y="230253"/>
                </a:lnTo>
                <a:lnTo>
                  <a:pt x="258160" y="253608"/>
                </a:lnTo>
                <a:lnTo>
                  <a:pt x="263398" y="277749"/>
                </a:lnTo>
                <a:lnTo>
                  <a:pt x="217043" y="277749"/>
                </a:lnTo>
                <a:lnTo>
                  <a:pt x="318262" y="370331"/>
                </a:lnTo>
                <a:lnTo>
                  <a:pt x="402209" y="277749"/>
                </a:lnTo>
                <a:lnTo>
                  <a:pt x="355981" y="277749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6359652" y="2482596"/>
            <a:ext cx="318262" cy="370331"/>
          </a:xfrm>
          <a:custGeom>
            <a:avLst/>
            <a:gdLst/>
            <a:ahLst/>
            <a:cxnLst/>
            <a:rect l="l" t="t" r="r" b="b"/>
            <a:pathLst>
              <a:path w="318262" h="370331">
                <a:moveTo>
                  <a:pt x="94975" y="89165"/>
                </a:moveTo>
                <a:lnTo>
                  <a:pt x="79660" y="108489"/>
                </a:lnTo>
                <a:lnTo>
                  <a:pt x="65471" y="129347"/>
                </a:lnTo>
                <a:lnTo>
                  <a:pt x="52478" y="151644"/>
                </a:lnTo>
                <a:lnTo>
                  <a:pt x="40751" y="175282"/>
                </a:lnTo>
                <a:lnTo>
                  <a:pt x="30360" y="200169"/>
                </a:lnTo>
                <a:lnTo>
                  <a:pt x="21375" y="226206"/>
                </a:lnTo>
                <a:lnTo>
                  <a:pt x="13867" y="253300"/>
                </a:lnTo>
                <a:lnTo>
                  <a:pt x="7905" y="281356"/>
                </a:lnTo>
                <a:lnTo>
                  <a:pt x="3560" y="310276"/>
                </a:lnTo>
                <a:lnTo>
                  <a:pt x="901" y="339966"/>
                </a:lnTo>
                <a:lnTo>
                  <a:pt x="0" y="370331"/>
                </a:lnTo>
                <a:lnTo>
                  <a:pt x="92583" y="370331"/>
                </a:lnTo>
                <a:lnTo>
                  <a:pt x="93289" y="343508"/>
                </a:lnTo>
                <a:lnTo>
                  <a:pt x="95380" y="317150"/>
                </a:lnTo>
                <a:lnTo>
                  <a:pt x="98809" y="291330"/>
                </a:lnTo>
                <a:lnTo>
                  <a:pt x="103532" y="266121"/>
                </a:lnTo>
                <a:lnTo>
                  <a:pt x="109503" y="241597"/>
                </a:lnTo>
                <a:lnTo>
                  <a:pt x="116678" y="217830"/>
                </a:lnTo>
                <a:lnTo>
                  <a:pt x="125011" y="194893"/>
                </a:lnTo>
                <a:lnTo>
                  <a:pt x="134458" y="172860"/>
                </a:lnTo>
                <a:lnTo>
                  <a:pt x="144973" y="151802"/>
                </a:lnTo>
                <a:lnTo>
                  <a:pt x="156511" y="131794"/>
                </a:lnTo>
                <a:lnTo>
                  <a:pt x="169028" y="112907"/>
                </a:lnTo>
                <a:lnTo>
                  <a:pt x="182477" y="95216"/>
                </a:lnTo>
                <a:lnTo>
                  <a:pt x="196815" y="78793"/>
                </a:lnTo>
                <a:lnTo>
                  <a:pt x="211996" y="63710"/>
                </a:lnTo>
                <a:lnTo>
                  <a:pt x="227974" y="50041"/>
                </a:lnTo>
                <a:lnTo>
                  <a:pt x="244706" y="37860"/>
                </a:lnTo>
                <a:lnTo>
                  <a:pt x="262146" y="27238"/>
                </a:lnTo>
                <a:lnTo>
                  <a:pt x="280248" y="18249"/>
                </a:lnTo>
                <a:lnTo>
                  <a:pt x="298969" y="10965"/>
                </a:lnTo>
                <a:lnTo>
                  <a:pt x="318262" y="5461"/>
                </a:lnTo>
                <a:lnTo>
                  <a:pt x="309779" y="3623"/>
                </a:lnTo>
                <a:lnTo>
                  <a:pt x="297181" y="1600"/>
                </a:lnTo>
                <a:lnTo>
                  <a:pt x="284551" y="397"/>
                </a:lnTo>
                <a:lnTo>
                  <a:pt x="271906" y="0"/>
                </a:lnTo>
                <a:lnTo>
                  <a:pt x="249613" y="1228"/>
                </a:lnTo>
                <a:lnTo>
                  <a:pt x="227815" y="4848"/>
                </a:lnTo>
                <a:lnTo>
                  <a:pt x="206582" y="10766"/>
                </a:lnTo>
                <a:lnTo>
                  <a:pt x="185984" y="18885"/>
                </a:lnTo>
                <a:lnTo>
                  <a:pt x="166092" y="29110"/>
                </a:lnTo>
                <a:lnTo>
                  <a:pt x="146974" y="41346"/>
                </a:lnTo>
                <a:lnTo>
                  <a:pt x="128702" y="55498"/>
                </a:lnTo>
                <a:lnTo>
                  <a:pt x="111346" y="71469"/>
                </a:lnTo>
                <a:lnTo>
                  <a:pt x="94975" y="89165"/>
                </a:lnTo>
                <a:close/>
              </a:path>
            </a:pathLst>
          </a:custGeom>
          <a:solidFill>
            <a:srgbClr val="375C9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6359652" y="2482596"/>
            <a:ext cx="674116" cy="370331"/>
          </a:xfrm>
          <a:custGeom>
            <a:avLst/>
            <a:gdLst/>
            <a:ahLst/>
            <a:cxnLst/>
            <a:rect l="l" t="t" r="r" b="b"/>
            <a:pathLst>
              <a:path w="674116" h="370331">
                <a:moveTo>
                  <a:pt x="318262" y="5461"/>
                </a:moveTo>
                <a:lnTo>
                  <a:pt x="298969" y="10965"/>
                </a:lnTo>
                <a:lnTo>
                  <a:pt x="280248" y="18249"/>
                </a:lnTo>
                <a:lnTo>
                  <a:pt x="262146" y="27238"/>
                </a:lnTo>
                <a:lnTo>
                  <a:pt x="244706" y="37860"/>
                </a:lnTo>
                <a:lnTo>
                  <a:pt x="227974" y="50041"/>
                </a:lnTo>
                <a:lnTo>
                  <a:pt x="211996" y="63710"/>
                </a:lnTo>
                <a:lnTo>
                  <a:pt x="196815" y="78793"/>
                </a:lnTo>
                <a:lnTo>
                  <a:pt x="182477" y="95216"/>
                </a:lnTo>
                <a:lnTo>
                  <a:pt x="169028" y="112907"/>
                </a:lnTo>
                <a:lnTo>
                  <a:pt x="156511" y="131794"/>
                </a:lnTo>
                <a:lnTo>
                  <a:pt x="144973" y="151802"/>
                </a:lnTo>
                <a:lnTo>
                  <a:pt x="134458" y="172860"/>
                </a:lnTo>
                <a:lnTo>
                  <a:pt x="125011" y="194893"/>
                </a:lnTo>
                <a:lnTo>
                  <a:pt x="116678" y="217830"/>
                </a:lnTo>
                <a:lnTo>
                  <a:pt x="109503" y="241597"/>
                </a:lnTo>
                <a:lnTo>
                  <a:pt x="103532" y="266121"/>
                </a:lnTo>
                <a:lnTo>
                  <a:pt x="98809" y="291330"/>
                </a:lnTo>
                <a:lnTo>
                  <a:pt x="95380" y="317150"/>
                </a:lnTo>
                <a:lnTo>
                  <a:pt x="93289" y="343508"/>
                </a:lnTo>
                <a:lnTo>
                  <a:pt x="92583" y="370331"/>
                </a:lnTo>
                <a:lnTo>
                  <a:pt x="0" y="370331"/>
                </a:lnTo>
                <a:lnTo>
                  <a:pt x="901" y="339966"/>
                </a:lnTo>
                <a:lnTo>
                  <a:pt x="3560" y="310276"/>
                </a:lnTo>
                <a:lnTo>
                  <a:pt x="7905" y="281356"/>
                </a:lnTo>
                <a:lnTo>
                  <a:pt x="13867" y="253300"/>
                </a:lnTo>
                <a:lnTo>
                  <a:pt x="21375" y="226206"/>
                </a:lnTo>
                <a:lnTo>
                  <a:pt x="30360" y="200169"/>
                </a:lnTo>
                <a:lnTo>
                  <a:pt x="40751" y="175282"/>
                </a:lnTo>
                <a:lnTo>
                  <a:pt x="52478" y="151644"/>
                </a:lnTo>
                <a:lnTo>
                  <a:pt x="65471" y="129347"/>
                </a:lnTo>
                <a:lnTo>
                  <a:pt x="79660" y="108489"/>
                </a:lnTo>
                <a:lnTo>
                  <a:pt x="94975" y="89165"/>
                </a:lnTo>
                <a:lnTo>
                  <a:pt x="111346" y="71469"/>
                </a:lnTo>
                <a:lnTo>
                  <a:pt x="128702" y="55498"/>
                </a:lnTo>
                <a:lnTo>
                  <a:pt x="146974" y="41346"/>
                </a:lnTo>
                <a:lnTo>
                  <a:pt x="166092" y="29110"/>
                </a:lnTo>
                <a:lnTo>
                  <a:pt x="185984" y="18885"/>
                </a:lnTo>
                <a:lnTo>
                  <a:pt x="206582" y="10766"/>
                </a:lnTo>
                <a:lnTo>
                  <a:pt x="227815" y="4848"/>
                </a:lnTo>
                <a:lnTo>
                  <a:pt x="249613" y="1228"/>
                </a:lnTo>
                <a:lnTo>
                  <a:pt x="271906" y="0"/>
                </a:lnTo>
                <a:lnTo>
                  <a:pt x="364490" y="0"/>
                </a:lnTo>
                <a:lnTo>
                  <a:pt x="401176" y="3363"/>
                </a:lnTo>
                <a:lnTo>
                  <a:pt x="436542" y="13194"/>
                </a:lnTo>
                <a:lnTo>
                  <a:pt x="470222" y="29101"/>
                </a:lnTo>
                <a:lnTo>
                  <a:pt x="501847" y="50694"/>
                </a:lnTo>
                <a:lnTo>
                  <a:pt x="531050" y="77581"/>
                </a:lnTo>
                <a:lnTo>
                  <a:pt x="557464" y="109371"/>
                </a:lnTo>
                <a:lnTo>
                  <a:pt x="569511" y="126983"/>
                </a:lnTo>
                <a:lnTo>
                  <a:pt x="580723" y="145674"/>
                </a:lnTo>
                <a:lnTo>
                  <a:pt x="591054" y="165395"/>
                </a:lnTo>
                <a:lnTo>
                  <a:pt x="600458" y="186098"/>
                </a:lnTo>
                <a:lnTo>
                  <a:pt x="608889" y="207734"/>
                </a:lnTo>
                <a:lnTo>
                  <a:pt x="616302" y="230253"/>
                </a:lnTo>
                <a:lnTo>
                  <a:pt x="622650" y="253608"/>
                </a:lnTo>
                <a:lnTo>
                  <a:pt x="627888" y="277749"/>
                </a:lnTo>
                <a:lnTo>
                  <a:pt x="674116" y="277749"/>
                </a:lnTo>
                <a:lnTo>
                  <a:pt x="590169" y="370331"/>
                </a:lnTo>
                <a:lnTo>
                  <a:pt x="488950" y="277749"/>
                </a:lnTo>
                <a:lnTo>
                  <a:pt x="535304" y="277749"/>
                </a:lnTo>
                <a:lnTo>
                  <a:pt x="530067" y="253608"/>
                </a:lnTo>
                <a:lnTo>
                  <a:pt x="523719" y="230253"/>
                </a:lnTo>
                <a:lnTo>
                  <a:pt x="516306" y="207734"/>
                </a:lnTo>
                <a:lnTo>
                  <a:pt x="507875" y="186098"/>
                </a:lnTo>
                <a:lnTo>
                  <a:pt x="498471" y="165395"/>
                </a:lnTo>
                <a:lnTo>
                  <a:pt x="488140" y="145674"/>
                </a:lnTo>
                <a:lnTo>
                  <a:pt x="476928" y="126983"/>
                </a:lnTo>
                <a:lnTo>
                  <a:pt x="464881" y="109371"/>
                </a:lnTo>
                <a:lnTo>
                  <a:pt x="452046" y="92887"/>
                </a:lnTo>
                <a:lnTo>
                  <a:pt x="438467" y="77581"/>
                </a:lnTo>
                <a:lnTo>
                  <a:pt x="424191" y="63500"/>
                </a:lnTo>
                <a:lnTo>
                  <a:pt x="409264" y="50694"/>
                </a:lnTo>
                <a:lnTo>
                  <a:pt x="393731" y="39211"/>
                </a:lnTo>
                <a:lnTo>
                  <a:pt x="377639" y="29101"/>
                </a:lnTo>
                <a:lnTo>
                  <a:pt x="361033" y="20413"/>
                </a:lnTo>
                <a:lnTo>
                  <a:pt x="343959" y="13194"/>
                </a:lnTo>
                <a:lnTo>
                  <a:pt x="326464" y="7495"/>
                </a:lnTo>
                <a:lnTo>
                  <a:pt x="308593" y="3363"/>
                </a:lnTo>
                <a:lnTo>
                  <a:pt x="290392" y="849"/>
                </a:lnTo>
                <a:lnTo>
                  <a:pt x="271906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581010" y="2474976"/>
            <a:ext cx="402209" cy="370332"/>
          </a:xfrm>
          <a:custGeom>
            <a:avLst/>
            <a:gdLst/>
            <a:ahLst/>
            <a:cxnLst/>
            <a:rect l="l" t="t" r="r" b="b"/>
            <a:pathLst>
              <a:path w="402209" h="370332">
                <a:moveTo>
                  <a:pt x="355981" y="277749"/>
                </a:moveTo>
                <a:lnTo>
                  <a:pt x="350743" y="253608"/>
                </a:lnTo>
                <a:lnTo>
                  <a:pt x="344395" y="230253"/>
                </a:lnTo>
                <a:lnTo>
                  <a:pt x="336982" y="207734"/>
                </a:lnTo>
                <a:lnTo>
                  <a:pt x="328551" y="186098"/>
                </a:lnTo>
                <a:lnTo>
                  <a:pt x="319147" y="165395"/>
                </a:lnTo>
                <a:lnTo>
                  <a:pt x="308816" y="145674"/>
                </a:lnTo>
                <a:lnTo>
                  <a:pt x="297604" y="126983"/>
                </a:lnTo>
                <a:lnTo>
                  <a:pt x="285557" y="109371"/>
                </a:lnTo>
                <a:lnTo>
                  <a:pt x="272722" y="92887"/>
                </a:lnTo>
                <a:lnTo>
                  <a:pt x="259143" y="77581"/>
                </a:lnTo>
                <a:lnTo>
                  <a:pt x="244867" y="63500"/>
                </a:lnTo>
                <a:lnTo>
                  <a:pt x="229940" y="50694"/>
                </a:lnTo>
                <a:lnTo>
                  <a:pt x="214407" y="39211"/>
                </a:lnTo>
                <a:lnTo>
                  <a:pt x="198315" y="29101"/>
                </a:lnTo>
                <a:lnTo>
                  <a:pt x="181709" y="20413"/>
                </a:lnTo>
                <a:lnTo>
                  <a:pt x="164635" y="13194"/>
                </a:lnTo>
                <a:lnTo>
                  <a:pt x="147140" y="7495"/>
                </a:lnTo>
                <a:lnTo>
                  <a:pt x="129269" y="3363"/>
                </a:lnTo>
                <a:lnTo>
                  <a:pt x="111068" y="849"/>
                </a:lnTo>
                <a:lnTo>
                  <a:pt x="92583" y="0"/>
                </a:lnTo>
                <a:lnTo>
                  <a:pt x="0" y="0"/>
                </a:lnTo>
                <a:lnTo>
                  <a:pt x="18485" y="849"/>
                </a:lnTo>
                <a:lnTo>
                  <a:pt x="36686" y="3363"/>
                </a:lnTo>
                <a:lnTo>
                  <a:pt x="54557" y="7495"/>
                </a:lnTo>
                <a:lnTo>
                  <a:pt x="72052" y="13194"/>
                </a:lnTo>
                <a:lnTo>
                  <a:pt x="89126" y="20413"/>
                </a:lnTo>
                <a:lnTo>
                  <a:pt x="105732" y="29101"/>
                </a:lnTo>
                <a:lnTo>
                  <a:pt x="121824" y="39211"/>
                </a:lnTo>
                <a:lnTo>
                  <a:pt x="137357" y="50694"/>
                </a:lnTo>
                <a:lnTo>
                  <a:pt x="152284" y="63500"/>
                </a:lnTo>
                <a:lnTo>
                  <a:pt x="166560" y="77581"/>
                </a:lnTo>
                <a:lnTo>
                  <a:pt x="180139" y="92887"/>
                </a:lnTo>
                <a:lnTo>
                  <a:pt x="192974" y="109371"/>
                </a:lnTo>
                <a:lnTo>
                  <a:pt x="205021" y="126983"/>
                </a:lnTo>
                <a:lnTo>
                  <a:pt x="216233" y="145674"/>
                </a:lnTo>
                <a:lnTo>
                  <a:pt x="226564" y="165395"/>
                </a:lnTo>
                <a:lnTo>
                  <a:pt x="235968" y="186098"/>
                </a:lnTo>
                <a:lnTo>
                  <a:pt x="244399" y="207734"/>
                </a:lnTo>
                <a:lnTo>
                  <a:pt x="251812" y="230253"/>
                </a:lnTo>
                <a:lnTo>
                  <a:pt x="258160" y="253608"/>
                </a:lnTo>
                <a:lnTo>
                  <a:pt x="263398" y="277749"/>
                </a:lnTo>
                <a:lnTo>
                  <a:pt x="217043" y="277749"/>
                </a:lnTo>
                <a:lnTo>
                  <a:pt x="318262" y="370332"/>
                </a:lnTo>
                <a:lnTo>
                  <a:pt x="402209" y="277749"/>
                </a:lnTo>
                <a:lnTo>
                  <a:pt x="355981" y="277749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309104" y="2474976"/>
            <a:ext cx="318262" cy="370332"/>
          </a:xfrm>
          <a:custGeom>
            <a:avLst/>
            <a:gdLst/>
            <a:ahLst/>
            <a:cxnLst/>
            <a:rect l="l" t="t" r="r" b="b"/>
            <a:pathLst>
              <a:path w="318262" h="370332">
                <a:moveTo>
                  <a:pt x="94975" y="89165"/>
                </a:moveTo>
                <a:lnTo>
                  <a:pt x="79660" y="108489"/>
                </a:lnTo>
                <a:lnTo>
                  <a:pt x="65471" y="129347"/>
                </a:lnTo>
                <a:lnTo>
                  <a:pt x="52478" y="151644"/>
                </a:lnTo>
                <a:lnTo>
                  <a:pt x="40751" y="175282"/>
                </a:lnTo>
                <a:lnTo>
                  <a:pt x="30360" y="200169"/>
                </a:lnTo>
                <a:lnTo>
                  <a:pt x="21375" y="226206"/>
                </a:lnTo>
                <a:lnTo>
                  <a:pt x="13867" y="253300"/>
                </a:lnTo>
                <a:lnTo>
                  <a:pt x="7905" y="281356"/>
                </a:lnTo>
                <a:lnTo>
                  <a:pt x="3560" y="310276"/>
                </a:lnTo>
                <a:lnTo>
                  <a:pt x="901" y="339966"/>
                </a:lnTo>
                <a:lnTo>
                  <a:pt x="0" y="370332"/>
                </a:lnTo>
                <a:lnTo>
                  <a:pt x="92582" y="370332"/>
                </a:lnTo>
                <a:lnTo>
                  <a:pt x="93289" y="343508"/>
                </a:lnTo>
                <a:lnTo>
                  <a:pt x="95380" y="317150"/>
                </a:lnTo>
                <a:lnTo>
                  <a:pt x="98809" y="291330"/>
                </a:lnTo>
                <a:lnTo>
                  <a:pt x="103532" y="266121"/>
                </a:lnTo>
                <a:lnTo>
                  <a:pt x="109503" y="241597"/>
                </a:lnTo>
                <a:lnTo>
                  <a:pt x="116678" y="217830"/>
                </a:lnTo>
                <a:lnTo>
                  <a:pt x="125011" y="194893"/>
                </a:lnTo>
                <a:lnTo>
                  <a:pt x="134458" y="172860"/>
                </a:lnTo>
                <a:lnTo>
                  <a:pt x="144973" y="151802"/>
                </a:lnTo>
                <a:lnTo>
                  <a:pt x="156511" y="131794"/>
                </a:lnTo>
                <a:lnTo>
                  <a:pt x="169028" y="112907"/>
                </a:lnTo>
                <a:lnTo>
                  <a:pt x="182477" y="95216"/>
                </a:lnTo>
                <a:lnTo>
                  <a:pt x="196815" y="78793"/>
                </a:lnTo>
                <a:lnTo>
                  <a:pt x="211996" y="63710"/>
                </a:lnTo>
                <a:lnTo>
                  <a:pt x="227974" y="50041"/>
                </a:lnTo>
                <a:lnTo>
                  <a:pt x="244706" y="37860"/>
                </a:lnTo>
                <a:lnTo>
                  <a:pt x="262146" y="27238"/>
                </a:lnTo>
                <a:lnTo>
                  <a:pt x="280248" y="18249"/>
                </a:lnTo>
                <a:lnTo>
                  <a:pt x="298969" y="10965"/>
                </a:lnTo>
                <a:lnTo>
                  <a:pt x="318262" y="5461"/>
                </a:lnTo>
                <a:lnTo>
                  <a:pt x="309779" y="3623"/>
                </a:lnTo>
                <a:lnTo>
                  <a:pt x="297181" y="1600"/>
                </a:lnTo>
                <a:lnTo>
                  <a:pt x="284551" y="397"/>
                </a:lnTo>
                <a:lnTo>
                  <a:pt x="271906" y="0"/>
                </a:lnTo>
                <a:lnTo>
                  <a:pt x="249613" y="1228"/>
                </a:lnTo>
                <a:lnTo>
                  <a:pt x="227815" y="4848"/>
                </a:lnTo>
                <a:lnTo>
                  <a:pt x="206582" y="10766"/>
                </a:lnTo>
                <a:lnTo>
                  <a:pt x="185984" y="18885"/>
                </a:lnTo>
                <a:lnTo>
                  <a:pt x="166092" y="29110"/>
                </a:lnTo>
                <a:lnTo>
                  <a:pt x="146974" y="41346"/>
                </a:lnTo>
                <a:lnTo>
                  <a:pt x="128702" y="55498"/>
                </a:lnTo>
                <a:lnTo>
                  <a:pt x="111346" y="71469"/>
                </a:lnTo>
                <a:lnTo>
                  <a:pt x="94975" y="89165"/>
                </a:lnTo>
                <a:close/>
              </a:path>
            </a:pathLst>
          </a:custGeom>
          <a:solidFill>
            <a:srgbClr val="375C9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7309104" y="2474976"/>
            <a:ext cx="674116" cy="370332"/>
          </a:xfrm>
          <a:custGeom>
            <a:avLst/>
            <a:gdLst/>
            <a:ahLst/>
            <a:cxnLst/>
            <a:rect l="l" t="t" r="r" b="b"/>
            <a:pathLst>
              <a:path w="674116" h="370332">
                <a:moveTo>
                  <a:pt x="318262" y="5461"/>
                </a:moveTo>
                <a:lnTo>
                  <a:pt x="298969" y="10965"/>
                </a:lnTo>
                <a:lnTo>
                  <a:pt x="280248" y="18249"/>
                </a:lnTo>
                <a:lnTo>
                  <a:pt x="262146" y="27238"/>
                </a:lnTo>
                <a:lnTo>
                  <a:pt x="244706" y="37860"/>
                </a:lnTo>
                <a:lnTo>
                  <a:pt x="227974" y="50041"/>
                </a:lnTo>
                <a:lnTo>
                  <a:pt x="211996" y="63710"/>
                </a:lnTo>
                <a:lnTo>
                  <a:pt x="196815" y="78793"/>
                </a:lnTo>
                <a:lnTo>
                  <a:pt x="182477" y="95216"/>
                </a:lnTo>
                <a:lnTo>
                  <a:pt x="169028" y="112907"/>
                </a:lnTo>
                <a:lnTo>
                  <a:pt x="156511" y="131794"/>
                </a:lnTo>
                <a:lnTo>
                  <a:pt x="144973" y="151802"/>
                </a:lnTo>
                <a:lnTo>
                  <a:pt x="134458" y="172860"/>
                </a:lnTo>
                <a:lnTo>
                  <a:pt x="125011" y="194893"/>
                </a:lnTo>
                <a:lnTo>
                  <a:pt x="116678" y="217830"/>
                </a:lnTo>
                <a:lnTo>
                  <a:pt x="109503" y="241597"/>
                </a:lnTo>
                <a:lnTo>
                  <a:pt x="103532" y="266121"/>
                </a:lnTo>
                <a:lnTo>
                  <a:pt x="98809" y="291330"/>
                </a:lnTo>
                <a:lnTo>
                  <a:pt x="95380" y="317150"/>
                </a:lnTo>
                <a:lnTo>
                  <a:pt x="93289" y="343508"/>
                </a:lnTo>
                <a:lnTo>
                  <a:pt x="92582" y="370332"/>
                </a:lnTo>
                <a:lnTo>
                  <a:pt x="0" y="370332"/>
                </a:lnTo>
                <a:lnTo>
                  <a:pt x="901" y="339966"/>
                </a:lnTo>
                <a:lnTo>
                  <a:pt x="3560" y="310276"/>
                </a:lnTo>
                <a:lnTo>
                  <a:pt x="7905" y="281356"/>
                </a:lnTo>
                <a:lnTo>
                  <a:pt x="13867" y="253300"/>
                </a:lnTo>
                <a:lnTo>
                  <a:pt x="21375" y="226206"/>
                </a:lnTo>
                <a:lnTo>
                  <a:pt x="30360" y="200169"/>
                </a:lnTo>
                <a:lnTo>
                  <a:pt x="40751" y="175282"/>
                </a:lnTo>
                <a:lnTo>
                  <a:pt x="52478" y="151644"/>
                </a:lnTo>
                <a:lnTo>
                  <a:pt x="65471" y="129347"/>
                </a:lnTo>
                <a:lnTo>
                  <a:pt x="79660" y="108489"/>
                </a:lnTo>
                <a:lnTo>
                  <a:pt x="94975" y="89165"/>
                </a:lnTo>
                <a:lnTo>
                  <a:pt x="111346" y="71469"/>
                </a:lnTo>
                <a:lnTo>
                  <a:pt x="128702" y="55498"/>
                </a:lnTo>
                <a:lnTo>
                  <a:pt x="146974" y="41346"/>
                </a:lnTo>
                <a:lnTo>
                  <a:pt x="166092" y="29110"/>
                </a:lnTo>
                <a:lnTo>
                  <a:pt x="185984" y="18885"/>
                </a:lnTo>
                <a:lnTo>
                  <a:pt x="206582" y="10766"/>
                </a:lnTo>
                <a:lnTo>
                  <a:pt x="227815" y="4848"/>
                </a:lnTo>
                <a:lnTo>
                  <a:pt x="249613" y="1228"/>
                </a:lnTo>
                <a:lnTo>
                  <a:pt x="271906" y="0"/>
                </a:lnTo>
                <a:lnTo>
                  <a:pt x="364490" y="0"/>
                </a:lnTo>
                <a:lnTo>
                  <a:pt x="401176" y="3363"/>
                </a:lnTo>
                <a:lnTo>
                  <a:pt x="436542" y="13194"/>
                </a:lnTo>
                <a:lnTo>
                  <a:pt x="470222" y="29101"/>
                </a:lnTo>
                <a:lnTo>
                  <a:pt x="501847" y="50694"/>
                </a:lnTo>
                <a:lnTo>
                  <a:pt x="531050" y="77581"/>
                </a:lnTo>
                <a:lnTo>
                  <a:pt x="557464" y="109371"/>
                </a:lnTo>
                <a:lnTo>
                  <a:pt x="569511" y="126983"/>
                </a:lnTo>
                <a:lnTo>
                  <a:pt x="580723" y="145674"/>
                </a:lnTo>
                <a:lnTo>
                  <a:pt x="591054" y="165395"/>
                </a:lnTo>
                <a:lnTo>
                  <a:pt x="600458" y="186098"/>
                </a:lnTo>
                <a:lnTo>
                  <a:pt x="608889" y="207734"/>
                </a:lnTo>
                <a:lnTo>
                  <a:pt x="616302" y="230253"/>
                </a:lnTo>
                <a:lnTo>
                  <a:pt x="622650" y="253608"/>
                </a:lnTo>
                <a:lnTo>
                  <a:pt x="627888" y="277749"/>
                </a:lnTo>
                <a:lnTo>
                  <a:pt x="674116" y="277749"/>
                </a:lnTo>
                <a:lnTo>
                  <a:pt x="590169" y="370332"/>
                </a:lnTo>
                <a:lnTo>
                  <a:pt x="488950" y="277749"/>
                </a:lnTo>
                <a:lnTo>
                  <a:pt x="535304" y="277749"/>
                </a:lnTo>
                <a:lnTo>
                  <a:pt x="530067" y="253608"/>
                </a:lnTo>
                <a:lnTo>
                  <a:pt x="523719" y="230253"/>
                </a:lnTo>
                <a:lnTo>
                  <a:pt x="516306" y="207734"/>
                </a:lnTo>
                <a:lnTo>
                  <a:pt x="507875" y="186098"/>
                </a:lnTo>
                <a:lnTo>
                  <a:pt x="498471" y="165395"/>
                </a:lnTo>
                <a:lnTo>
                  <a:pt x="488140" y="145674"/>
                </a:lnTo>
                <a:lnTo>
                  <a:pt x="476928" y="126983"/>
                </a:lnTo>
                <a:lnTo>
                  <a:pt x="464881" y="109371"/>
                </a:lnTo>
                <a:lnTo>
                  <a:pt x="452046" y="92887"/>
                </a:lnTo>
                <a:lnTo>
                  <a:pt x="438467" y="77581"/>
                </a:lnTo>
                <a:lnTo>
                  <a:pt x="424191" y="63500"/>
                </a:lnTo>
                <a:lnTo>
                  <a:pt x="409264" y="50694"/>
                </a:lnTo>
                <a:lnTo>
                  <a:pt x="393731" y="39211"/>
                </a:lnTo>
                <a:lnTo>
                  <a:pt x="377639" y="29101"/>
                </a:lnTo>
                <a:lnTo>
                  <a:pt x="361033" y="20413"/>
                </a:lnTo>
                <a:lnTo>
                  <a:pt x="343959" y="13194"/>
                </a:lnTo>
                <a:lnTo>
                  <a:pt x="326464" y="7495"/>
                </a:lnTo>
                <a:lnTo>
                  <a:pt x="308593" y="3363"/>
                </a:lnTo>
                <a:lnTo>
                  <a:pt x="290392" y="849"/>
                </a:lnTo>
                <a:lnTo>
                  <a:pt x="271906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445881" y="2482596"/>
            <a:ext cx="401447" cy="370331"/>
          </a:xfrm>
          <a:custGeom>
            <a:avLst/>
            <a:gdLst/>
            <a:ahLst/>
            <a:cxnLst/>
            <a:rect l="l" t="t" r="r" b="b"/>
            <a:pathLst>
              <a:path w="401447" h="370331">
                <a:moveTo>
                  <a:pt x="355219" y="277749"/>
                </a:moveTo>
                <a:lnTo>
                  <a:pt x="350001" y="253608"/>
                </a:lnTo>
                <a:lnTo>
                  <a:pt x="343674" y="230253"/>
                </a:lnTo>
                <a:lnTo>
                  <a:pt x="336286" y="207734"/>
                </a:lnTo>
                <a:lnTo>
                  <a:pt x="327880" y="186098"/>
                </a:lnTo>
                <a:lnTo>
                  <a:pt x="318504" y="165395"/>
                </a:lnTo>
                <a:lnTo>
                  <a:pt x="308202" y="145674"/>
                </a:lnTo>
                <a:lnTo>
                  <a:pt x="297022" y="126983"/>
                </a:lnTo>
                <a:lnTo>
                  <a:pt x="285009" y="109371"/>
                </a:lnTo>
                <a:lnTo>
                  <a:pt x="272208" y="92887"/>
                </a:lnTo>
                <a:lnTo>
                  <a:pt x="258667" y="77581"/>
                </a:lnTo>
                <a:lnTo>
                  <a:pt x="244430" y="63500"/>
                </a:lnTo>
                <a:lnTo>
                  <a:pt x="229543" y="50694"/>
                </a:lnTo>
                <a:lnTo>
                  <a:pt x="214053" y="39211"/>
                </a:lnTo>
                <a:lnTo>
                  <a:pt x="198006" y="29101"/>
                </a:lnTo>
                <a:lnTo>
                  <a:pt x="181447" y="20413"/>
                </a:lnTo>
                <a:lnTo>
                  <a:pt x="164422" y="13194"/>
                </a:lnTo>
                <a:lnTo>
                  <a:pt x="146977" y="7495"/>
                </a:lnTo>
                <a:lnTo>
                  <a:pt x="129158" y="3363"/>
                </a:lnTo>
                <a:lnTo>
                  <a:pt x="111011" y="849"/>
                </a:lnTo>
                <a:lnTo>
                  <a:pt x="92583" y="0"/>
                </a:lnTo>
                <a:lnTo>
                  <a:pt x="0" y="0"/>
                </a:lnTo>
                <a:lnTo>
                  <a:pt x="18428" y="849"/>
                </a:lnTo>
                <a:lnTo>
                  <a:pt x="36575" y="3363"/>
                </a:lnTo>
                <a:lnTo>
                  <a:pt x="54394" y="7495"/>
                </a:lnTo>
                <a:lnTo>
                  <a:pt x="71839" y="13194"/>
                </a:lnTo>
                <a:lnTo>
                  <a:pt x="88864" y="20413"/>
                </a:lnTo>
                <a:lnTo>
                  <a:pt x="105423" y="29101"/>
                </a:lnTo>
                <a:lnTo>
                  <a:pt x="121470" y="39211"/>
                </a:lnTo>
                <a:lnTo>
                  <a:pt x="136960" y="50694"/>
                </a:lnTo>
                <a:lnTo>
                  <a:pt x="151847" y="63500"/>
                </a:lnTo>
                <a:lnTo>
                  <a:pt x="166084" y="77581"/>
                </a:lnTo>
                <a:lnTo>
                  <a:pt x="179625" y="92887"/>
                </a:lnTo>
                <a:lnTo>
                  <a:pt x="192426" y="109371"/>
                </a:lnTo>
                <a:lnTo>
                  <a:pt x="204439" y="126983"/>
                </a:lnTo>
                <a:lnTo>
                  <a:pt x="215619" y="145674"/>
                </a:lnTo>
                <a:lnTo>
                  <a:pt x="225921" y="165395"/>
                </a:lnTo>
                <a:lnTo>
                  <a:pt x="235297" y="186098"/>
                </a:lnTo>
                <a:lnTo>
                  <a:pt x="243703" y="207734"/>
                </a:lnTo>
                <a:lnTo>
                  <a:pt x="251091" y="230253"/>
                </a:lnTo>
                <a:lnTo>
                  <a:pt x="257418" y="253608"/>
                </a:lnTo>
                <a:lnTo>
                  <a:pt x="262636" y="277749"/>
                </a:lnTo>
                <a:lnTo>
                  <a:pt x="216280" y="277749"/>
                </a:lnTo>
                <a:lnTo>
                  <a:pt x="317500" y="370331"/>
                </a:lnTo>
                <a:lnTo>
                  <a:pt x="401447" y="277749"/>
                </a:lnTo>
                <a:lnTo>
                  <a:pt x="355219" y="277749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8174735" y="2482596"/>
            <a:ext cx="317500" cy="370331"/>
          </a:xfrm>
          <a:custGeom>
            <a:avLst/>
            <a:gdLst/>
            <a:ahLst/>
            <a:cxnLst/>
            <a:rect l="l" t="t" r="r" b="b"/>
            <a:pathLst>
              <a:path w="317500" h="370331">
                <a:moveTo>
                  <a:pt x="94693" y="89165"/>
                </a:moveTo>
                <a:lnTo>
                  <a:pt x="79422" y="108489"/>
                </a:lnTo>
                <a:lnTo>
                  <a:pt x="65274" y="129347"/>
                </a:lnTo>
                <a:lnTo>
                  <a:pt x="52319" y="151644"/>
                </a:lnTo>
                <a:lnTo>
                  <a:pt x="40627" y="175282"/>
                </a:lnTo>
                <a:lnTo>
                  <a:pt x="30267" y="200169"/>
                </a:lnTo>
                <a:lnTo>
                  <a:pt x="21310" y="226206"/>
                </a:lnTo>
                <a:lnTo>
                  <a:pt x="13824" y="253300"/>
                </a:lnTo>
                <a:lnTo>
                  <a:pt x="7881" y="281356"/>
                </a:lnTo>
                <a:lnTo>
                  <a:pt x="3549" y="310276"/>
                </a:lnTo>
                <a:lnTo>
                  <a:pt x="898" y="339966"/>
                </a:lnTo>
                <a:lnTo>
                  <a:pt x="0" y="370331"/>
                </a:lnTo>
                <a:lnTo>
                  <a:pt x="92583" y="370331"/>
                </a:lnTo>
                <a:lnTo>
                  <a:pt x="93287" y="343526"/>
                </a:lnTo>
                <a:lnTo>
                  <a:pt x="95369" y="317184"/>
                </a:lnTo>
                <a:lnTo>
                  <a:pt x="98785" y="291378"/>
                </a:lnTo>
                <a:lnTo>
                  <a:pt x="103489" y="266182"/>
                </a:lnTo>
                <a:lnTo>
                  <a:pt x="109438" y="241669"/>
                </a:lnTo>
                <a:lnTo>
                  <a:pt x="116586" y="217910"/>
                </a:lnTo>
                <a:lnTo>
                  <a:pt x="124888" y="194980"/>
                </a:lnTo>
                <a:lnTo>
                  <a:pt x="134299" y="172951"/>
                </a:lnTo>
                <a:lnTo>
                  <a:pt x="144776" y="151896"/>
                </a:lnTo>
                <a:lnTo>
                  <a:pt x="156273" y="131889"/>
                </a:lnTo>
                <a:lnTo>
                  <a:pt x="168745" y="113002"/>
                </a:lnTo>
                <a:lnTo>
                  <a:pt x="182148" y="95307"/>
                </a:lnTo>
                <a:lnTo>
                  <a:pt x="196437" y="78879"/>
                </a:lnTo>
                <a:lnTo>
                  <a:pt x="211566" y="63790"/>
                </a:lnTo>
                <a:lnTo>
                  <a:pt x="227492" y="50113"/>
                </a:lnTo>
                <a:lnTo>
                  <a:pt x="244170" y="37921"/>
                </a:lnTo>
                <a:lnTo>
                  <a:pt x="261554" y="27286"/>
                </a:lnTo>
                <a:lnTo>
                  <a:pt x="279600" y="18283"/>
                </a:lnTo>
                <a:lnTo>
                  <a:pt x="298264" y="10983"/>
                </a:lnTo>
                <a:lnTo>
                  <a:pt x="317500" y="5461"/>
                </a:lnTo>
                <a:lnTo>
                  <a:pt x="309017" y="3623"/>
                </a:lnTo>
                <a:lnTo>
                  <a:pt x="296419" y="1600"/>
                </a:lnTo>
                <a:lnTo>
                  <a:pt x="283789" y="397"/>
                </a:lnTo>
                <a:lnTo>
                  <a:pt x="271145" y="0"/>
                </a:lnTo>
                <a:lnTo>
                  <a:pt x="248909" y="1228"/>
                </a:lnTo>
                <a:lnTo>
                  <a:pt x="227167" y="4848"/>
                </a:lnTo>
                <a:lnTo>
                  <a:pt x="205990" y="10766"/>
                </a:lnTo>
                <a:lnTo>
                  <a:pt x="185448" y="18885"/>
                </a:lnTo>
                <a:lnTo>
                  <a:pt x="165609" y="29110"/>
                </a:lnTo>
                <a:lnTo>
                  <a:pt x="146545" y="41346"/>
                </a:lnTo>
                <a:lnTo>
                  <a:pt x="128324" y="55498"/>
                </a:lnTo>
                <a:lnTo>
                  <a:pt x="111017" y="71469"/>
                </a:lnTo>
                <a:lnTo>
                  <a:pt x="94693" y="89165"/>
                </a:lnTo>
                <a:close/>
              </a:path>
            </a:pathLst>
          </a:custGeom>
          <a:solidFill>
            <a:srgbClr val="375C9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8174735" y="2482596"/>
            <a:ext cx="672592" cy="370331"/>
          </a:xfrm>
          <a:custGeom>
            <a:avLst/>
            <a:gdLst/>
            <a:ahLst/>
            <a:cxnLst/>
            <a:rect l="l" t="t" r="r" b="b"/>
            <a:pathLst>
              <a:path w="672592" h="370331">
                <a:moveTo>
                  <a:pt x="317500" y="5461"/>
                </a:moveTo>
                <a:lnTo>
                  <a:pt x="298264" y="10983"/>
                </a:lnTo>
                <a:lnTo>
                  <a:pt x="279600" y="18283"/>
                </a:lnTo>
                <a:lnTo>
                  <a:pt x="261554" y="27286"/>
                </a:lnTo>
                <a:lnTo>
                  <a:pt x="244170" y="37921"/>
                </a:lnTo>
                <a:lnTo>
                  <a:pt x="227492" y="50113"/>
                </a:lnTo>
                <a:lnTo>
                  <a:pt x="211566" y="63790"/>
                </a:lnTo>
                <a:lnTo>
                  <a:pt x="196437" y="78879"/>
                </a:lnTo>
                <a:lnTo>
                  <a:pt x="182148" y="95307"/>
                </a:lnTo>
                <a:lnTo>
                  <a:pt x="168745" y="113002"/>
                </a:lnTo>
                <a:lnTo>
                  <a:pt x="156273" y="131889"/>
                </a:lnTo>
                <a:lnTo>
                  <a:pt x="144776" y="151896"/>
                </a:lnTo>
                <a:lnTo>
                  <a:pt x="134299" y="172951"/>
                </a:lnTo>
                <a:lnTo>
                  <a:pt x="124888" y="194980"/>
                </a:lnTo>
                <a:lnTo>
                  <a:pt x="116586" y="217910"/>
                </a:lnTo>
                <a:lnTo>
                  <a:pt x="109438" y="241669"/>
                </a:lnTo>
                <a:lnTo>
                  <a:pt x="103489" y="266182"/>
                </a:lnTo>
                <a:lnTo>
                  <a:pt x="98785" y="291378"/>
                </a:lnTo>
                <a:lnTo>
                  <a:pt x="95369" y="317184"/>
                </a:lnTo>
                <a:lnTo>
                  <a:pt x="93287" y="343526"/>
                </a:lnTo>
                <a:lnTo>
                  <a:pt x="92583" y="370331"/>
                </a:lnTo>
                <a:lnTo>
                  <a:pt x="0" y="370331"/>
                </a:lnTo>
                <a:lnTo>
                  <a:pt x="898" y="339966"/>
                </a:lnTo>
                <a:lnTo>
                  <a:pt x="3549" y="310276"/>
                </a:lnTo>
                <a:lnTo>
                  <a:pt x="7881" y="281356"/>
                </a:lnTo>
                <a:lnTo>
                  <a:pt x="13824" y="253300"/>
                </a:lnTo>
                <a:lnTo>
                  <a:pt x="21310" y="226206"/>
                </a:lnTo>
                <a:lnTo>
                  <a:pt x="30267" y="200169"/>
                </a:lnTo>
                <a:lnTo>
                  <a:pt x="40627" y="175282"/>
                </a:lnTo>
                <a:lnTo>
                  <a:pt x="52319" y="151644"/>
                </a:lnTo>
                <a:lnTo>
                  <a:pt x="65274" y="129347"/>
                </a:lnTo>
                <a:lnTo>
                  <a:pt x="79422" y="108489"/>
                </a:lnTo>
                <a:lnTo>
                  <a:pt x="94693" y="89165"/>
                </a:lnTo>
                <a:lnTo>
                  <a:pt x="111017" y="71469"/>
                </a:lnTo>
                <a:lnTo>
                  <a:pt x="128324" y="55498"/>
                </a:lnTo>
                <a:lnTo>
                  <a:pt x="146545" y="41346"/>
                </a:lnTo>
                <a:lnTo>
                  <a:pt x="165609" y="29110"/>
                </a:lnTo>
                <a:lnTo>
                  <a:pt x="185448" y="18885"/>
                </a:lnTo>
                <a:lnTo>
                  <a:pt x="205990" y="10766"/>
                </a:lnTo>
                <a:lnTo>
                  <a:pt x="227167" y="4848"/>
                </a:lnTo>
                <a:lnTo>
                  <a:pt x="248909" y="1228"/>
                </a:lnTo>
                <a:lnTo>
                  <a:pt x="271145" y="0"/>
                </a:lnTo>
                <a:lnTo>
                  <a:pt x="363728" y="0"/>
                </a:lnTo>
                <a:lnTo>
                  <a:pt x="400303" y="3363"/>
                </a:lnTo>
                <a:lnTo>
                  <a:pt x="435567" y="13194"/>
                </a:lnTo>
                <a:lnTo>
                  <a:pt x="469151" y="29101"/>
                </a:lnTo>
                <a:lnTo>
                  <a:pt x="500688" y="50694"/>
                </a:lnTo>
                <a:lnTo>
                  <a:pt x="529812" y="77581"/>
                </a:lnTo>
                <a:lnTo>
                  <a:pt x="556154" y="109371"/>
                </a:lnTo>
                <a:lnTo>
                  <a:pt x="568167" y="126983"/>
                </a:lnTo>
                <a:lnTo>
                  <a:pt x="579347" y="145674"/>
                </a:lnTo>
                <a:lnTo>
                  <a:pt x="589649" y="165395"/>
                </a:lnTo>
                <a:lnTo>
                  <a:pt x="599025" y="186098"/>
                </a:lnTo>
                <a:lnTo>
                  <a:pt x="607431" y="207734"/>
                </a:lnTo>
                <a:lnTo>
                  <a:pt x="614819" y="230253"/>
                </a:lnTo>
                <a:lnTo>
                  <a:pt x="621146" y="253608"/>
                </a:lnTo>
                <a:lnTo>
                  <a:pt x="626364" y="277749"/>
                </a:lnTo>
                <a:lnTo>
                  <a:pt x="672592" y="277749"/>
                </a:lnTo>
                <a:lnTo>
                  <a:pt x="588645" y="370331"/>
                </a:lnTo>
                <a:lnTo>
                  <a:pt x="487425" y="277749"/>
                </a:lnTo>
                <a:lnTo>
                  <a:pt x="533781" y="277749"/>
                </a:lnTo>
                <a:lnTo>
                  <a:pt x="528563" y="253608"/>
                </a:lnTo>
                <a:lnTo>
                  <a:pt x="522236" y="230253"/>
                </a:lnTo>
                <a:lnTo>
                  <a:pt x="514848" y="207734"/>
                </a:lnTo>
                <a:lnTo>
                  <a:pt x="506442" y="186098"/>
                </a:lnTo>
                <a:lnTo>
                  <a:pt x="497066" y="165395"/>
                </a:lnTo>
                <a:lnTo>
                  <a:pt x="486764" y="145674"/>
                </a:lnTo>
                <a:lnTo>
                  <a:pt x="475584" y="126983"/>
                </a:lnTo>
                <a:lnTo>
                  <a:pt x="463571" y="109371"/>
                </a:lnTo>
                <a:lnTo>
                  <a:pt x="450770" y="92887"/>
                </a:lnTo>
                <a:lnTo>
                  <a:pt x="437229" y="77581"/>
                </a:lnTo>
                <a:lnTo>
                  <a:pt x="422992" y="63500"/>
                </a:lnTo>
                <a:lnTo>
                  <a:pt x="408105" y="50694"/>
                </a:lnTo>
                <a:lnTo>
                  <a:pt x="392615" y="39211"/>
                </a:lnTo>
                <a:lnTo>
                  <a:pt x="376568" y="29101"/>
                </a:lnTo>
                <a:lnTo>
                  <a:pt x="360009" y="20413"/>
                </a:lnTo>
                <a:lnTo>
                  <a:pt x="342984" y="13194"/>
                </a:lnTo>
                <a:lnTo>
                  <a:pt x="325539" y="7495"/>
                </a:lnTo>
                <a:lnTo>
                  <a:pt x="307720" y="3363"/>
                </a:lnTo>
                <a:lnTo>
                  <a:pt x="289573" y="849"/>
                </a:lnTo>
                <a:lnTo>
                  <a:pt x="271145" y="0"/>
                </a:lnTo>
              </a:path>
            </a:pathLst>
          </a:custGeom>
          <a:ln w="12699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2483993" y="4806188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296792" y="4806188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4109592" y="4806188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4922393" y="4806188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735193" y="4806188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547993" y="4806188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360793" y="4806188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173593" y="4806188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986393" y="4806188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664843" y="5183378"/>
            <a:ext cx="8140700" cy="0"/>
          </a:xfrm>
          <a:custGeom>
            <a:avLst/>
            <a:gdLst/>
            <a:ahLst/>
            <a:cxnLst/>
            <a:rect l="l" t="t" r="r" b="b"/>
            <a:pathLst>
              <a:path w="8140700">
                <a:moveTo>
                  <a:pt x="0" y="0"/>
                </a:moveTo>
                <a:lnTo>
                  <a:pt x="81407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1671193" y="4806188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9799193" y="4806188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1664843" y="4812538"/>
            <a:ext cx="8140700" cy="0"/>
          </a:xfrm>
          <a:custGeom>
            <a:avLst/>
            <a:gdLst/>
            <a:ahLst/>
            <a:cxnLst/>
            <a:rect l="l" t="t" r="r" b="b"/>
            <a:pathLst>
              <a:path w="8140700">
                <a:moveTo>
                  <a:pt x="0" y="0"/>
                </a:moveTo>
                <a:lnTo>
                  <a:pt x="81407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7513955" y="4378452"/>
            <a:ext cx="402209" cy="370331"/>
          </a:xfrm>
          <a:custGeom>
            <a:avLst/>
            <a:gdLst/>
            <a:ahLst/>
            <a:cxnLst/>
            <a:rect l="l" t="t" r="r" b="b"/>
            <a:pathLst>
              <a:path w="402209" h="370331">
                <a:moveTo>
                  <a:pt x="355980" y="277749"/>
                </a:moveTo>
                <a:lnTo>
                  <a:pt x="350743" y="253608"/>
                </a:lnTo>
                <a:lnTo>
                  <a:pt x="344395" y="230253"/>
                </a:lnTo>
                <a:lnTo>
                  <a:pt x="336982" y="207734"/>
                </a:lnTo>
                <a:lnTo>
                  <a:pt x="328551" y="186098"/>
                </a:lnTo>
                <a:lnTo>
                  <a:pt x="319147" y="165395"/>
                </a:lnTo>
                <a:lnTo>
                  <a:pt x="308816" y="145674"/>
                </a:lnTo>
                <a:lnTo>
                  <a:pt x="297604" y="126983"/>
                </a:lnTo>
                <a:lnTo>
                  <a:pt x="285557" y="109371"/>
                </a:lnTo>
                <a:lnTo>
                  <a:pt x="272722" y="92887"/>
                </a:lnTo>
                <a:lnTo>
                  <a:pt x="259143" y="77581"/>
                </a:lnTo>
                <a:lnTo>
                  <a:pt x="244867" y="63500"/>
                </a:lnTo>
                <a:lnTo>
                  <a:pt x="229940" y="50694"/>
                </a:lnTo>
                <a:lnTo>
                  <a:pt x="214407" y="39211"/>
                </a:lnTo>
                <a:lnTo>
                  <a:pt x="198315" y="29101"/>
                </a:lnTo>
                <a:lnTo>
                  <a:pt x="181709" y="20413"/>
                </a:lnTo>
                <a:lnTo>
                  <a:pt x="164635" y="13194"/>
                </a:lnTo>
                <a:lnTo>
                  <a:pt x="147140" y="7495"/>
                </a:lnTo>
                <a:lnTo>
                  <a:pt x="129269" y="3363"/>
                </a:lnTo>
                <a:lnTo>
                  <a:pt x="111068" y="849"/>
                </a:lnTo>
                <a:lnTo>
                  <a:pt x="92583" y="0"/>
                </a:lnTo>
                <a:lnTo>
                  <a:pt x="0" y="0"/>
                </a:lnTo>
                <a:lnTo>
                  <a:pt x="18485" y="849"/>
                </a:lnTo>
                <a:lnTo>
                  <a:pt x="36686" y="3363"/>
                </a:lnTo>
                <a:lnTo>
                  <a:pt x="54557" y="7495"/>
                </a:lnTo>
                <a:lnTo>
                  <a:pt x="72052" y="13194"/>
                </a:lnTo>
                <a:lnTo>
                  <a:pt x="89126" y="20413"/>
                </a:lnTo>
                <a:lnTo>
                  <a:pt x="105732" y="29101"/>
                </a:lnTo>
                <a:lnTo>
                  <a:pt x="121824" y="39211"/>
                </a:lnTo>
                <a:lnTo>
                  <a:pt x="137357" y="50694"/>
                </a:lnTo>
                <a:lnTo>
                  <a:pt x="152284" y="63500"/>
                </a:lnTo>
                <a:lnTo>
                  <a:pt x="166560" y="77581"/>
                </a:lnTo>
                <a:lnTo>
                  <a:pt x="180139" y="92887"/>
                </a:lnTo>
                <a:lnTo>
                  <a:pt x="192974" y="109371"/>
                </a:lnTo>
                <a:lnTo>
                  <a:pt x="205021" y="126983"/>
                </a:lnTo>
                <a:lnTo>
                  <a:pt x="216233" y="145674"/>
                </a:lnTo>
                <a:lnTo>
                  <a:pt x="226564" y="165395"/>
                </a:lnTo>
                <a:lnTo>
                  <a:pt x="235968" y="186098"/>
                </a:lnTo>
                <a:lnTo>
                  <a:pt x="244399" y="207734"/>
                </a:lnTo>
                <a:lnTo>
                  <a:pt x="251812" y="230253"/>
                </a:lnTo>
                <a:lnTo>
                  <a:pt x="258160" y="253608"/>
                </a:lnTo>
                <a:lnTo>
                  <a:pt x="263398" y="277749"/>
                </a:lnTo>
                <a:lnTo>
                  <a:pt x="217043" y="277749"/>
                </a:lnTo>
                <a:lnTo>
                  <a:pt x="318262" y="370331"/>
                </a:lnTo>
                <a:lnTo>
                  <a:pt x="402209" y="277749"/>
                </a:lnTo>
                <a:lnTo>
                  <a:pt x="355980" y="277749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7242048" y="4378452"/>
            <a:ext cx="318261" cy="370331"/>
          </a:xfrm>
          <a:custGeom>
            <a:avLst/>
            <a:gdLst/>
            <a:ahLst/>
            <a:cxnLst/>
            <a:rect l="l" t="t" r="r" b="b"/>
            <a:pathLst>
              <a:path w="318261" h="370331">
                <a:moveTo>
                  <a:pt x="94975" y="89165"/>
                </a:moveTo>
                <a:lnTo>
                  <a:pt x="79660" y="108489"/>
                </a:lnTo>
                <a:lnTo>
                  <a:pt x="65471" y="129347"/>
                </a:lnTo>
                <a:lnTo>
                  <a:pt x="52478" y="151644"/>
                </a:lnTo>
                <a:lnTo>
                  <a:pt x="40751" y="175282"/>
                </a:lnTo>
                <a:lnTo>
                  <a:pt x="30360" y="200169"/>
                </a:lnTo>
                <a:lnTo>
                  <a:pt x="21375" y="226206"/>
                </a:lnTo>
                <a:lnTo>
                  <a:pt x="13867" y="253300"/>
                </a:lnTo>
                <a:lnTo>
                  <a:pt x="7905" y="281356"/>
                </a:lnTo>
                <a:lnTo>
                  <a:pt x="3560" y="310276"/>
                </a:lnTo>
                <a:lnTo>
                  <a:pt x="901" y="339966"/>
                </a:lnTo>
                <a:lnTo>
                  <a:pt x="0" y="370331"/>
                </a:lnTo>
                <a:lnTo>
                  <a:pt x="92582" y="370331"/>
                </a:lnTo>
                <a:lnTo>
                  <a:pt x="93289" y="343508"/>
                </a:lnTo>
                <a:lnTo>
                  <a:pt x="95380" y="317150"/>
                </a:lnTo>
                <a:lnTo>
                  <a:pt x="98809" y="291330"/>
                </a:lnTo>
                <a:lnTo>
                  <a:pt x="103532" y="266121"/>
                </a:lnTo>
                <a:lnTo>
                  <a:pt x="109503" y="241597"/>
                </a:lnTo>
                <a:lnTo>
                  <a:pt x="116678" y="217830"/>
                </a:lnTo>
                <a:lnTo>
                  <a:pt x="125011" y="194893"/>
                </a:lnTo>
                <a:lnTo>
                  <a:pt x="134458" y="172860"/>
                </a:lnTo>
                <a:lnTo>
                  <a:pt x="144973" y="151802"/>
                </a:lnTo>
                <a:lnTo>
                  <a:pt x="156511" y="131794"/>
                </a:lnTo>
                <a:lnTo>
                  <a:pt x="169028" y="112907"/>
                </a:lnTo>
                <a:lnTo>
                  <a:pt x="182477" y="95216"/>
                </a:lnTo>
                <a:lnTo>
                  <a:pt x="196815" y="78793"/>
                </a:lnTo>
                <a:lnTo>
                  <a:pt x="211996" y="63710"/>
                </a:lnTo>
                <a:lnTo>
                  <a:pt x="227974" y="50041"/>
                </a:lnTo>
                <a:lnTo>
                  <a:pt x="244706" y="37860"/>
                </a:lnTo>
                <a:lnTo>
                  <a:pt x="262146" y="27238"/>
                </a:lnTo>
                <a:lnTo>
                  <a:pt x="280248" y="18249"/>
                </a:lnTo>
                <a:lnTo>
                  <a:pt x="298969" y="10965"/>
                </a:lnTo>
                <a:lnTo>
                  <a:pt x="318261" y="5461"/>
                </a:lnTo>
                <a:lnTo>
                  <a:pt x="309779" y="3623"/>
                </a:lnTo>
                <a:lnTo>
                  <a:pt x="297181" y="1600"/>
                </a:lnTo>
                <a:lnTo>
                  <a:pt x="284551" y="397"/>
                </a:lnTo>
                <a:lnTo>
                  <a:pt x="271906" y="0"/>
                </a:lnTo>
                <a:lnTo>
                  <a:pt x="249613" y="1228"/>
                </a:lnTo>
                <a:lnTo>
                  <a:pt x="227815" y="4848"/>
                </a:lnTo>
                <a:lnTo>
                  <a:pt x="206582" y="10766"/>
                </a:lnTo>
                <a:lnTo>
                  <a:pt x="185984" y="18885"/>
                </a:lnTo>
                <a:lnTo>
                  <a:pt x="166092" y="29110"/>
                </a:lnTo>
                <a:lnTo>
                  <a:pt x="146974" y="41346"/>
                </a:lnTo>
                <a:lnTo>
                  <a:pt x="128702" y="55498"/>
                </a:lnTo>
                <a:lnTo>
                  <a:pt x="111346" y="71469"/>
                </a:lnTo>
                <a:lnTo>
                  <a:pt x="94975" y="89165"/>
                </a:lnTo>
                <a:close/>
              </a:path>
            </a:pathLst>
          </a:custGeom>
          <a:solidFill>
            <a:srgbClr val="375C9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7242048" y="4378452"/>
            <a:ext cx="674116" cy="370331"/>
          </a:xfrm>
          <a:custGeom>
            <a:avLst/>
            <a:gdLst/>
            <a:ahLst/>
            <a:cxnLst/>
            <a:rect l="l" t="t" r="r" b="b"/>
            <a:pathLst>
              <a:path w="674116" h="370331">
                <a:moveTo>
                  <a:pt x="318261" y="5461"/>
                </a:moveTo>
                <a:lnTo>
                  <a:pt x="298969" y="10965"/>
                </a:lnTo>
                <a:lnTo>
                  <a:pt x="280248" y="18249"/>
                </a:lnTo>
                <a:lnTo>
                  <a:pt x="262146" y="27238"/>
                </a:lnTo>
                <a:lnTo>
                  <a:pt x="244706" y="37860"/>
                </a:lnTo>
                <a:lnTo>
                  <a:pt x="227974" y="50041"/>
                </a:lnTo>
                <a:lnTo>
                  <a:pt x="211996" y="63710"/>
                </a:lnTo>
                <a:lnTo>
                  <a:pt x="196815" y="78793"/>
                </a:lnTo>
                <a:lnTo>
                  <a:pt x="182477" y="95216"/>
                </a:lnTo>
                <a:lnTo>
                  <a:pt x="169028" y="112907"/>
                </a:lnTo>
                <a:lnTo>
                  <a:pt x="156511" y="131794"/>
                </a:lnTo>
                <a:lnTo>
                  <a:pt x="144973" y="151802"/>
                </a:lnTo>
                <a:lnTo>
                  <a:pt x="134458" y="172860"/>
                </a:lnTo>
                <a:lnTo>
                  <a:pt x="125011" y="194893"/>
                </a:lnTo>
                <a:lnTo>
                  <a:pt x="116678" y="217830"/>
                </a:lnTo>
                <a:lnTo>
                  <a:pt x="109503" y="241597"/>
                </a:lnTo>
                <a:lnTo>
                  <a:pt x="103532" y="266121"/>
                </a:lnTo>
                <a:lnTo>
                  <a:pt x="98809" y="291330"/>
                </a:lnTo>
                <a:lnTo>
                  <a:pt x="95380" y="317150"/>
                </a:lnTo>
                <a:lnTo>
                  <a:pt x="93289" y="343508"/>
                </a:lnTo>
                <a:lnTo>
                  <a:pt x="92582" y="370331"/>
                </a:lnTo>
                <a:lnTo>
                  <a:pt x="0" y="370331"/>
                </a:lnTo>
                <a:lnTo>
                  <a:pt x="901" y="339966"/>
                </a:lnTo>
                <a:lnTo>
                  <a:pt x="3560" y="310276"/>
                </a:lnTo>
                <a:lnTo>
                  <a:pt x="7905" y="281356"/>
                </a:lnTo>
                <a:lnTo>
                  <a:pt x="13867" y="253300"/>
                </a:lnTo>
                <a:lnTo>
                  <a:pt x="21375" y="226206"/>
                </a:lnTo>
                <a:lnTo>
                  <a:pt x="30360" y="200169"/>
                </a:lnTo>
                <a:lnTo>
                  <a:pt x="40751" y="175282"/>
                </a:lnTo>
                <a:lnTo>
                  <a:pt x="52478" y="151644"/>
                </a:lnTo>
                <a:lnTo>
                  <a:pt x="65471" y="129347"/>
                </a:lnTo>
                <a:lnTo>
                  <a:pt x="79660" y="108489"/>
                </a:lnTo>
                <a:lnTo>
                  <a:pt x="94975" y="89165"/>
                </a:lnTo>
                <a:lnTo>
                  <a:pt x="111346" y="71469"/>
                </a:lnTo>
                <a:lnTo>
                  <a:pt x="128702" y="55498"/>
                </a:lnTo>
                <a:lnTo>
                  <a:pt x="146974" y="41346"/>
                </a:lnTo>
                <a:lnTo>
                  <a:pt x="166092" y="29110"/>
                </a:lnTo>
                <a:lnTo>
                  <a:pt x="185984" y="18885"/>
                </a:lnTo>
                <a:lnTo>
                  <a:pt x="206582" y="10766"/>
                </a:lnTo>
                <a:lnTo>
                  <a:pt x="227815" y="4848"/>
                </a:lnTo>
                <a:lnTo>
                  <a:pt x="249613" y="1228"/>
                </a:lnTo>
                <a:lnTo>
                  <a:pt x="271906" y="0"/>
                </a:lnTo>
                <a:lnTo>
                  <a:pt x="364490" y="0"/>
                </a:lnTo>
                <a:lnTo>
                  <a:pt x="401176" y="3363"/>
                </a:lnTo>
                <a:lnTo>
                  <a:pt x="436542" y="13194"/>
                </a:lnTo>
                <a:lnTo>
                  <a:pt x="470222" y="29101"/>
                </a:lnTo>
                <a:lnTo>
                  <a:pt x="501847" y="50694"/>
                </a:lnTo>
                <a:lnTo>
                  <a:pt x="531050" y="77581"/>
                </a:lnTo>
                <a:lnTo>
                  <a:pt x="557464" y="109371"/>
                </a:lnTo>
                <a:lnTo>
                  <a:pt x="569511" y="126983"/>
                </a:lnTo>
                <a:lnTo>
                  <a:pt x="580723" y="145674"/>
                </a:lnTo>
                <a:lnTo>
                  <a:pt x="591054" y="165395"/>
                </a:lnTo>
                <a:lnTo>
                  <a:pt x="600458" y="186098"/>
                </a:lnTo>
                <a:lnTo>
                  <a:pt x="608889" y="207734"/>
                </a:lnTo>
                <a:lnTo>
                  <a:pt x="616302" y="230253"/>
                </a:lnTo>
                <a:lnTo>
                  <a:pt x="622650" y="253608"/>
                </a:lnTo>
                <a:lnTo>
                  <a:pt x="627887" y="277749"/>
                </a:lnTo>
                <a:lnTo>
                  <a:pt x="674116" y="277749"/>
                </a:lnTo>
                <a:lnTo>
                  <a:pt x="590169" y="370331"/>
                </a:lnTo>
                <a:lnTo>
                  <a:pt x="488950" y="277749"/>
                </a:lnTo>
                <a:lnTo>
                  <a:pt x="535304" y="277749"/>
                </a:lnTo>
                <a:lnTo>
                  <a:pt x="530067" y="253608"/>
                </a:lnTo>
                <a:lnTo>
                  <a:pt x="523719" y="230253"/>
                </a:lnTo>
                <a:lnTo>
                  <a:pt x="516306" y="207734"/>
                </a:lnTo>
                <a:lnTo>
                  <a:pt x="507875" y="186098"/>
                </a:lnTo>
                <a:lnTo>
                  <a:pt x="498471" y="165395"/>
                </a:lnTo>
                <a:lnTo>
                  <a:pt x="488140" y="145674"/>
                </a:lnTo>
                <a:lnTo>
                  <a:pt x="476928" y="126983"/>
                </a:lnTo>
                <a:lnTo>
                  <a:pt x="464881" y="109371"/>
                </a:lnTo>
                <a:lnTo>
                  <a:pt x="452046" y="92887"/>
                </a:lnTo>
                <a:lnTo>
                  <a:pt x="438467" y="77581"/>
                </a:lnTo>
                <a:lnTo>
                  <a:pt x="424191" y="63500"/>
                </a:lnTo>
                <a:lnTo>
                  <a:pt x="409264" y="50694"/>
                </a:lnTo>
                <a:lnTo>
                  <a:pt x="393731" y="39211"/>
                </a:lnTo>
                <a:lnTo>
                  <a:pt x="377639" y="29101"/>
                </a:lnTo>
                <a:lnTo>
                  <a:pt x="361033" y="20413"/>
                </a:lnTo>
                <a:lnTo>
                  <a:pt x="343959" y="13194"/>
                </a:lnTo>
                <a:lnTo>
                  <a:pt x="326464" y="7495"/>
                </a:lnTo>
                <a:lnTo>
                  <a:pt x="308593" y="3363"/>
                </a:lnTo>
                <a:lnTo>
                  <a:pt x="290392" y="849"/>
                </a:lnTo>
                <a:lnTo>
                  <a:pt x="271906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379586" y="4386072"/>
            <a:ext cx="402209" cy="370331"/>
          </a:xfrm>
          <a:custGeom>
            <a:avLst/>
            <a:gdLst/>
            <a:ahLst/>
            <a:cxnLst/>
            <a:rect l="l" t="t" r="r" b="b"/>
            <a:pathLst>
              <a:path w="402209" h="370331">
                <a:moveTo>
                  <a:pt x="355981" y="277748"/>
                </a:moveTo>
                <a:lnTo>
                  <a:pt x="350743" y="253608"/>
                </a:lnTo>
                <a:lnTo>
                  <a:pt x="344395" y="230253"/>
                </a:lnTo>
                <a:lnTo>
                  <a:pt x="336982" y="207734"/>
                </a:lnTo>
                <a:lnTo>
                  <a:pt x="328551" y="186098"/>
                </a:lnTo>
                <a:lnTo>
                  <a:pt x="319147" y="165395"/>
                </a:lnTo>
                <a:lnTo>
                  <a:pt x="308816" y="145674"/>
                </a:lnTo>
                <a:lnTo>
                  <a:pt x="297604" y="126983"/>
                </a:lnTo>
                <a:lnTo>
                  <a:pt x="285557" y="109371"/>
                </a:lnTo>
                <a:lnTo>
                  <a:pt x="272722" y="92887"/>
                </a:lnTo>
                <a:lnTo>
                  <a:pt x="259143" y="77581"/>
                </a:lnTo>
                <a:lnTo>
                  <a:pt x="244867" y="63500"/>
                </a:lnTo>
                <a:lnTo>
                  <a:pt x="229940" y="50694"/>
                </a:lnTo>
                <a:lnTo>
                  <a:pt x="214407" y="39211"/>
                </a:lnTo>
                <a:lnTo>
                  <a:pt x="198315" y="29101"/>
                </a:lnTo>
                <a:lnTo>
                  <a:pt x="181709" y="20413"/>
                </a:lnTo>
                <a:lnTo>
                  <a:pt x="164635" y="13194"/>
                </a:lnTo>
                <a:lnTo>
                  <a:pt x="147140" y="7495"/>
                </a:lnTo>
                <a:lnTo>
                  <a:pt x="129269" y="3363"/>
                </a:lnTo>
                <a:lnTo>
                  <a:pt x="111068" y="849"/>
                </a:lnTo>
                <a:lnTo>
                  <a:pt x="92583" y="0"/>
                </a:lnTo>
                <a:lnTo>
                  <a:pt x="0" y="0"/>
                </a:lnTo>
                <a:lnTo>
                  <a:pt x="18485" y="849"/>
                </a:lnTo>
                <a:lnTo>
                  <a:pt x="36686" y="3363"/>
                </a:lnTo>
                <a:lnTo>
                  <a:pt x="54557" y="7495"/>
                </a:lnTo>
                <a:lnTo>
                  <a:pt x="72052" y="13194"/>
                </a:lnTo>
                <a:lnTo>
                  <a:pt x="89126" y="20413"/>
                </a:lnTo>
                <a:lnTo>
                  <a:pt x="105732" y="29101"/>
                </a:lnTo>
                <a:lnTo>
                  <a:pt x="121824" y="39211"/>
                </a:lnTo>
                <a:lnTo>
                  <a:pt x="137357" y="50694"/>
                </a:lnTo>
                <a:lnTo>
                  <a:pt x="152284" y="63500"/>
                </a:lnTo>
                <a:lnTo>
                  <a:pt x="166560" y="77581"/>
                </a:lnTo>
                <a:lnTo>
                  <a:pt x="180139" y="92887"/>
                </a:lnTo>
                <a:lnTo>
                  <a:pt x="192974" y="109371"/>
                </a:lnTo>
                <a:lnTo>
                  <a:pt x="205021" y="126983"/>
                </a:lnTo>
                <a:lnTo>
                  <a:pt x="216233" y="145674"/>
                </a:lnTo>
                <a:lnTo>
                  <a:pt x="226564" y="165395"/>
                </a:lnTo>
                <a:lnTo>
                  <a:pt x="235968" y="186098"/>
                </a:lnTo>
                <a:lnTo>
                  <a:pt x="244399" y="207734"/>
                </a:lnTo>
                <a:lnTo>
                  <a:pt x="251812" y="230253"/>
                </a:lnTo>
                <a:lnTo>
                  <a:pt x="258160" y="253608"/>
                </a:lnTo>
                <a:lnTo>
                  <a:pt x="263398" y="277748"/>
                </a:lnTo>
                <a:lnTo>
                  <a:pt x="217043" y="277748"/>
                </a:lnTo>
                <a:lnTo>
                  <a:pt x="318262" y="370331"/>
                </a:lnTo>
                <a:lnTo>
                  <a:pt x="402209" y="277748"/>
                </a:lnTo>
                <a:lnTo>
                  <a:pt x="355981" y="277748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107680" y="4386072"/>
            <a:ext cx="318262" cy="370331"/>
          </a:xfrm>
          <a:custGeom>
            <a:avLst/>
            <a:gdLst/>
            <a:ahLst/>
            <a:cxnLst/>
            <a:rect l="l" t="t" r="r" b="b"/>
            <a:pathLst>
              <a:path w="318262" h="370331">
                <a:moveTo>
                  <a:pt x="94975" y="89165"/>
                </a:moveTo>
                <a:lnTo>
                  <a:pt x="79660" y="108489"/>
                </a:lnTo>
                <a:lnTo>
                  <a:pt x="65471" y="129347"/>
                </a:lnTo>
                <a:lnTo>
                  <a:pt x="52478" y="151644"/>
                </a:lnTo>
                <a:lnTo>
                  <a:pt x="40751" y="175282"/>
                </a:lnTo>
                <a:lnTo>
                  <a:pt x="30360" y="200169"/>
                </a:lnTo>
                <a:lnTo>
                  <a:pt x="21375" y="226206"/>
                </a:lnTo>
                <a:lnTo>
                  <a:pt x="13867" y="253300"/>
                </a:lnTo>
                <a:lnTo>
                  <a:pt x="7905" y="281356"/>
                </a:lnTo>
                <a:lnTo>
                  <a:pt x="3560" y="310276"/>
                </a:lnTo>
                <a:lnTo>
                  <a:pt x="901" y="339966"/>
                </a:lnTo>
                <a:lnTo>
                  <a:pt x="0" y="370331"/>
                </a:lnTo>
                <a:lnTo>
                  <a:pt x="92583" y="370331"/>
                </a:lnTo>
                <a:lnTo>
                  <a:pt x="93289" y="343508"/>
                </a:lnTo>
                <a:lnTo>
                  <a:pt x="95380" y="317150"/>
                </a:lnTo>
                <a:lnTo>
                  <a:pt x="98809" y="291330"/>
                </a:lnTo>
                <a:lnTo>
                  <a:pt x="103532" y="266121"/>
                </a:lnTo>
                <a:lnTo>
                  <a:pt x="109503" y="241597"/>
                </a:lnTo>
                <a:lnTo>
                  <a:pt x="116678" y="217830"/>
                </a:lnTo>
                <a:lnTo>
                  <a:pt x="125011" y="194893"/>
                </a:lnTo>
                <a:lnTo>
                  <a:pt x="134458" y="172860"/>
                </a:lnTo>
                <a:lnTo>
                  <a:pt x="144973" y="151802"/>
                </a:lnTo>
                <a:lnTo>
                  <a:pt x="156511" y="131794"/>
                </a:lnTo>
                <a:lnTo>
                  <a:pt x="169028" y="112907"/>
                </a:lnTo>
                <a:lnTo>
                  <a:pt x="182477" y="95216"/>
                </a:lnTo>
                <a:lnTo>
                  <a:pt x="196815" y="78793"/>
                </a:lnTo>
                <a:lnTo>
                  <a:pt x="211996" y="63710"/>
                </a:lnTo>
                <a:lnTo>
                  <a:pt x="227974" y="50041"/>
                </a:lnTo>
                <a:lnTo>
                  <a:pt x="244706" y="37860"/>
                </a:lnTo>
                <a:lnTo>
                  <a:pt x="262146" y="27238"/>
                </a:lnTo>
                <a:lnTo>
                  <a:pt x="280248" y="18249"/>
                </a:lnTo>
                <a:lnTo>
                  <a:pt x="298969" y="10965"/>
                </a:lnTo>
                <a:lnTo>
                  <a:pt x="318262" y="5460"/>
                </a:lnTo>
                <a:lnTo>
                  <a:pt x="309779" y="3623"/>
                </a:lnTo>
                <a:lnTo>
                  <a:pt x="297181" y="1600"/>
                </a:lnTo>
                <a:lnTo>
                  <a:pt x="284551" y="397"/>
                </a:lnTo>
                <a:lnTo>
                  <a:pt x="271906" y="0"/>
                </a:lnTo>
                <a:lnTo>
                  <a:pt x="249613" y="1228"/>
                </a:lnTo>
                <a:lnTo>
                  <a:pt x="227815" y="4848"/>
                </a:lnTo>
                <a:lnTo>
                  <a:pt x="206582" y="10766"/>
                </a:lnTo>
                <a:lnTo>
                  <a:pt x="185984" y="18885"/>
                </a:lnTo>
                <a:lnTo>
                  <a:pt x="166092" y="29110"/>
                </a:lnTo>
                <a:lnTo>
                  <a:pt x="146974" y="41346"/>
                </a:lnTo>
                <a:lnTo>
                  <a:pt x="128702" y="55498"/>
                </a:lnTo>
                <a:lnTo>
                  <a:pt x="111346" y="71469"/>
                </a:lnTo>
                <a:lnTo>
                  <a:pt x="94975" y="89165"/>
                </a:lnTo>
                <a:close/>
              </a:path>
            </a:pathLst>
          </a:custGeom>
          <a:solidFill>
            <a:srgbClr val="375C9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107680" y="4386072"/>
            <a:ext cx="674116" cy="370331"/>
          </a:xfrm>
          <a:custGeom>
            <a:avLst/>
            <a:gdLst/>
            <a:ahLst/>
            <a:cxnLst/>
            <a:rect l="l" t="t" r="r" b="b"/>
            <a:pathLst>
              <a:path w="674116" h="370331">
                <a:moveTo>
                  <a:pt x="318262" y="5460"/>
                </a:moveTo>
                <a:lnTo>
                  <a:pt x="298969" y="10965"/>
                </a:lnTo>
                <a:lnTo>
                  <a:pt x="280248" y="18249"/>
                </a:lnTo>
                <a:lnTo>
                  <a:pt x="262146" y="27238"/>
                </a:lnTo>
                <a:lnTo>
                  <a:pt x="244706" y="37860"/>
                </a:lnTo>
                <a:lnTo>
                  <a:pt x="227974" y="50041"/>
                </a:lnTo>
                <a:lnTo>
                  <a:pt x="211996" y="63710"/>
                </a:lnTo>
                <a:lnTo>
                  <a:pt x="196815" y="78793"/>
                </a:lnTo>
                <a:lnTo>
                  <a:pt x="182477" y="95216"/>
                </a:lnTo>
                <a:lnTo>
                  <a:pt x="169028" y="112907"/>
                </a:lnTo>
                <a:lnTo>
                  <a:pt x="156511" y="131794"/>
                </a:lnTo>
                <a:lnTo>
                  <a:pt x="144973" y="151802"/>
                </a:lnTo>
                <a:lnTo>
                  <a:pt x="134458" y="172860"/>
                </a:lnTo>
                <a:lnTo>
                  <a:pt x="125011" y="194893"/>
                </a:lnTo>
                <a:lnTo>
                  <a:pt x="116678" y="217830"/>
                </a:lnTo>
                <a:lnTo>
                  <a:pt x="109503" y="241597"/>
                </a:lnTo>
                <a:lnTo>
                  <a:pt x="103532" y="266121"/>
                </a:lnTo>
                <a:lnTo>
                  <a:pt x="98809" y="291330"/>
                </a:lnTo>
                <a:lnTo>
                  <a:pt x="95380" y="317150"/>
                </a:lnTo>
                <a:lnTo>
                  <a:pt x="93289" y="343508"/>
                </a:lnTo>
                <a:lnTo>
                  <a:pt x="92583" y="370331"/>
                </a:lnTo>
                <a:lnTo>
                  <a:pt x="0" y="370331"/>
                </a:lnTo>
                <a:lnTo>
                  <a:pt x="901" y="339966"/>
                </a:lnTo>
                <a:lnTo>
                  <a:pt x="3560" y="310276"/>
                </a:lnTo>
                <a:lnTo>
                  <a:pt x="7905" y="281356"/>
                </a:lnTo>
                <a:lnTo>
                  <a:pt x="13867" y="253300"/>
                </a:lnTo>
                <a:lnTo>
                  <a:pt x="21375" y="226206"/>
                </a:lnTo>
                <a:lnTo>
                  <a:pt x="30360" y="200169"/>
                </a:lnTo>
                <a:lnTo>
                  <a:pt x="40751" y="175282"/>
                </a:lnTo>
                <a:lnTo>
                  <a:pt x="52478" y="151644"/>
                </a:lnTo>
                <a:lnTo>
                  <a:pt x="65471" y="129347"/>
                </a:lnTo>
                <a:lnTo>
                  <a:pt x="79660" y="108489"/>
                </a:lnTo>
                <a:lnTo>
                  <a:pt x="94975" y="89165"/>
                </a:lnTo>
                <a:lnTo>
                  <a:pt x="111346" y="71469"/>
                </a:lnTo>
                <a:lnTo>
                  <a:pt x="128702" y="55498"/>
                </a:lnTo>
                <a:lnTo>
                  <a:pt x="146974" y="41346"/>
                </a:lnTo>
                <a:lnTo>
                  <a:pt x="166092" y="29110"/>
                </a:lnTo>
                <a:lnTo>
                  <a:pt x="185984" y="18885"/>
                </a:lnTo>
                <a:lnTo>
                  <a:pt x="206582" y="10766"/>
                </a:lnTo>
                <a:lnTo>
                  <a:pt x="227815" y="4848"/>
                </a:lnTo>
                <a:lnTo>
                  <a:pt x="249613" y="1228"/>
                </a:lnTo>
                <a:lnTo>
                  <a:pt x="271906" y="0"/>
                </a:lnTo>
                <a:lnTo>
                  <a:pt x="364490" y="0"/>
                </a:lnTo>
                <a:lnTo>
                  <a:pt x="401176" y="3363"/>
                </a:lnTo>
                <a:lnTo>
                  <a:pt x="436542" y="13194"/>
                </a:lnTo>
                <a:lnTo>
                  <a:pt x="470222" y="29101"/>
                </a:lnTo>
                <a:lnTo>
                  <a:pt x="501847" y="50694"/>
                </a:lnTo>
                <a:lnTo>
                  <a:pt x="531050" y="77581"/>
                </a:lnTo>
                <a:lnTo>
                  <a:pt x="557464" y="109371"/>
                </a:lnTo>
                <a:lnTo>
                  <a:pt x="569511" y="126983"/>
                </a:lnTo>
                <a:lnTo>
                  <a:pt x="580723" y="145674"/>
                </a:lnTo>
                <a:lnTo>
                  <a:pt x="591054" y="165395"/>
                </a:lnTo>
                <a:lnTo>
                  <a:pt x="600458" y="186098"/>
                </a:lnTo>
                <a:lnTo>
                  <a:pt x="608889" y="207734"/>
                </a:lnTo>
                <a:lnTo>
                  <a:pt x="616302" y="230253"/>
                </a:lnTo>
                <a:lnTo>
                  <a:pt x="622650" y="253608"/>
                </a:lnTo>
                <a:lnTo>
                  <a:pt x="627888" y="277748"/>
                </a:lnTo>
                <a:lnTo>
                  <a:pt x="674116" y="277748"/>
                </a:lnTo>
                <a:lnTo>
                  <a:pt x="590169" y="370331"/>
                </a:lnTo>
                <a:lnTo>
                  <a:pt x="488950" y="277748"/>
                </a:lnTo>
                <a:lnTo>
                  <a:pt x="535304" y="277748"/>
                </a:lnTo>
                <a:lnTo>
                  <a:pt x="530067" y="253608"/>
                </a:lnTo>
                <a:lnTo>
                  <a:pt x="523719" y="230253"/>
                </a:lnTo>
                <a:lnTo>
                  <a:pt x="516306" y="207734"/>
                </a:lnTo>
                <a:lnTo>
                  <a:pt x="507875" y="186098"/>
                </a:lnTo>
                <a:lnTo>
                  <a:pt x="498471" y="165395"/>
                </a:lnTo>
                <a:lnTo>
                  <a:pt x="488140" y="145674"/>
                </a:lnTo>
                <a:lnTo>
                  <a:pt x="476928" y="126983"/>
                </a:lnTo>
                <a:lnTo>
                  <a:pt x="464881" y="109371"/>
                </a:lnTo>
                <a:lnTo>
                  <a:pt x="452046" y="92887"/>
                </a:lnTo>
                <a:lnTo>
                  <a:pt x="438467" y="77581"/>
                </a:lnTo>
                <a:lnTo>
                  <a:pt x="424191" y="63500"/>
                </a:lnTo>
                <a:lnTo>
                  <a:pt x="409264" y="50694"/>
                </a:lnTo>
                <a:lnTo>
                  <a:pt x="393731" y="39211"/>
                </a:lnTo>
                <a:lnTo>
                  <a:pt x="377639" y="29101"/>
                </a:lnTo>
                <a:lnTo>
                  <a:pt x="361033" y="20413"/>
                </a:lnTo>
                <a:lnTo>
                  <a:pt x="343959" y="13194"/>
                </a:lnTo>
                <a:lnTo>
                  <a:pt x="326464" y="7495"/>
                </a:lnTo>
                <a:lnTo>
                  <a:pt x="308593" y="3363"/>
                </a:lnTo>
                <a:lnTo>
                  <a:pt x="290392" y="849"/>
                </a:lnTo>
                <a:lnTo>
                  <a:pt x="271906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9194673" y="4364736"/>
            <a:ext cx="402462" cy="371856"/>
          </a:xfrm>
          <a:custGeom>
            <a:avLst/>
            <a:gdLst/>
            <a:ahLst/>
            <a:cxnLst/>
            <a:rect l="l" t="t" r="r" b="b"/>
            <a:pathLst>
              <a:path w="402462" h="371856">
                <a:moveTo>
                  <a:pt x="355980" y="278891"/>
                </a:moveTo>
                <a:lnTo>
                  <a:pt x="350761" y="254639"/>
                </a:lnTo>
                <a:lnTo>
                  <a:pt x="344429" y="231179"/>
                </a:lnTo>
                <a:lnTo>
                  <a:pt x="337032" y="208560"/>
                </a:lnTo>
                <a:lnTo>
                  <a:pt x="328615" y="186830"/>
                </a:lnTo>
                <a:lnTo>
                  <a:pt x="319224" y="166038"/>
                </a:lnTo>
                <a:lnTo>
                  <a:pt x="308906" y="146234"/>
                </a:lnTo>
                <a:lnTo>
                  <a:pt x="297707" y="127466"/>
                </a:lnTo>
                <a:lnTo>
                  <a:pt x="285673" y="109782"/>
                </a:lnTo>
                <a:lnTo>
                  <a:pt x="272851" y="93233"/>
                </a:lnTo>
                <a:lnTo>
                  <a:pt x="259286" y="77866"/>
                </a:lnTo>
                <a:lnTo>
                  <a:pt x="245025" y="63731"/>
                </a:lnTo>
                <a:lnTo>
                  <a:pt x="230113" y="50877"/>
                </a:lnTo>
                <a:lnTo>
                  <a:pt x="214598" y="39351"/>
                </a:lnTo>
                <a:lnTo>
                  <a:pt x="198525" y="29204"/>
                </a:lnTo>
                <a:lnTo>
                  <a:pt x="181941" y="20484"/>
                </a:lnTo>
                <a:lnTo>
                  <a:pt x="164891" y="13240"/>
                </a:lnTo>
                <a:lnTo>
                  <a:pt x="147422" y="7521"/>
                </a:lnTo>
                <a:lnTo>
                  <a:pt x="129581" y="3375"/>
                </a:lnTo>
                <a:lnTo>
                  <a:pt x="111412" y="851"/>
                </a:lnTo>
                <a:lnTo>
                  <a:pt x="92963" y="0"/>
                </a:lnTo>
                <a:lnTo>
                  <a:pt x="0" y="0"/>
                </a:lnTo>
                <a:lnTo>
                  <a:pt x="18448" y="851"/>
                </a:lnTo>
                <a:lnTo>
                  <a:pt x="36617" y="3375"/>
                </a:lnTo>
                <a:lnTo>
                  <a:pt x="54458" y="7521"/>
                </a:lnTo>
                <a:lnTo>
                  <a:pt x="71927" y="13240"/>
                </a:lnTo>
                <a:lnTo>
                  <a:pt x="88977" y="20484"/>
                </a:lnTo>
                <a:lnTo>
                  <a:pt x="105561" y="29204"/>
                </a:lnTo>
                <a:lnTo>
                  <a:pt x="121634" y="39351"/>
                </a:lnTo>
                <a:lnTo>
                  <a:pt x="137149" y="50877"/>
                </a:lnTo>
                <a:lnTo>
                  <a:pt x="152061" y="63731"/>
                </a:lnTo>
                <a:lnTo>
                  <a:pt x="166322" y="77866"/>
                </a:lnTo>
                <a:lnTo>
                  <a:pt x="179887" y="93233"/>
                </a:lnTo>
                <a:lnTo>
                  <a:pt x="192709" y="109782"/>
                </a:lnTo>
                <a:lnTo>
                  <a:pt x="204743" y="127466"/>
                </a:lnTo>
                <a:lnTo>
                  <a:pt x="215942" y="146234"/>
                </a:lnTo>
                <a:lnTo>
                  <a:pt x="226260" y="166038"/>
                </a:lnTo>
                <a:lnTo>
                  <a:pt x="235651" y="186830"/>
                </a:lnTo>
                <a:lnTo>
                  <a:pt x="244068" y="208560"/>
                </a:lnTo>
                <a:lnTo>
                  <a:pt x="251465" y="231179"/>
                </a:lnTo>
                <a:lnTo>
                  <a:pt x="257797" y="254639"/>
                </a:lnTo>
                <a:lnTo>
                  <a:pt x="263017" y="278891"/>
                </a:lnTo>
                <a:lnTo>
                  <a:pt x="216534" y="278891"/>
                </a:lnTo>
                <a:lnTo>
                  <a:pt x="318134" y="371856"/>
                </a:lnTo>
                <a:lnTo>
                  <a:pt x="402462" y="278891"/>
                </a:lnTo>
                <a:lnTo>
                  <a:pt x="355980" y="278891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923020" y="4364736"/>
            <a:ext cx="318134" cy="371856"/>
          </a:xfrm>
          <a:custGeom>
            <a:avLst/>
            <a:gdLst/>
            <a:ahLst/>
            <a:cxnLst/>
            <a:rect l="l" t="t" r="r" b="b"/>
            <a:pathLst>
              <a:path w="318134" h="371856">
                <a:moveTo>
                  <a:pt x="94881" y="89516"/>
                </a:moveTo>
                <a:lnTo>
                  <a:pt x="79581" y="108918"/>
                </a:lnTo>
                <a:lnTo>
                  <a:pt x="65406" y="129860"/>
                </a:lnTo>
                <a:lnTo>
                  <a:pt x="52425" y="152247"/>
                </a:lnTo>
                <a:lnTo>
                  <a:pt x="40710" y="175983"/>
                </a:lnTo>
                <a:lnTo>
                  <a:pt x="30329" y="200971"/>
                </a:lnTo>
                <a:lnTo>
                  <a:pt x="21353" y="227117"/>
                </a:lnTo>
                <a:lnTo>
                  <a:pt x="13853" y="254325"/>
                </a:lnTo>
                <a:lnTo>
                  <a:pt x="7897" y="282498"/>
                </a:lnTo>
                <a:lnTo>
                  <a:pt x="3556" y="311541"/>
                </a:lnTo>
                <a:lnTo>
                  <a:pt x="900" y="341359"/>
                </a:lnTo>
                <a:lnTo>
                  <a:pt x="0" y="371856"/>
                </a:lnTo>
                <a:lnTo>
                  <a:pt x="92963" y="371856"/>
                </a:lnTo>
                <a:lnTo>
                  <a:pt x="93668" y="344938"/>
                </a:lnTo>
                <a:lnTo>
                  <a:pt x="95754" y="318487"/>
                </a:lnTo>
                <a:lnTo>
                  <a:pt x="99174" y="292577"/>
                </a:lnTo>
                <a:lnTo>
                  <a:pt x="103884" y="267280"/>
                </a:lnTo>
                <a:lnTo>
                  <a:pt x="109841" y="242669"/>
                </a:lnTo>
                <a:lnTo>
                  <a:pt x="116997" y="218817"/>
                </a:lnTo>
                <a:lnTo>
                  <a:pt x="125310" y="195797"/>
                </a:lnTo>
                <a:lnTo>
                  <a:pt x="134733" y="173683"/>
                </a:lnTo>
                <a:lnTo>
                  <a:pt x="145223" y="152546"/>
                </a:lnTo>
                <a:lnTo>
                  <a:pt x="156733" y="132461"/>
                </a:lnTo>
                <a:lnTo>
                  <a:pt x="169220" y="113499"/>
                </a:lnTo>
                <a:lnTo>
                  <a:pt x="182639" y="95734"/>
                </a:lnTo>
                <a:lnTo>
                  <a:pt x="196944" y="79239"/>
                </a:lnTo>
                <a:lnTo>
                  <a:pt x="212090" y="64087"/>
                </a:lnTo>
                <a:lnTo>
                  <a:pt x="228034" y="50351"/>
                </a:lnTo>
                <a:lnTo>
                  <a:pt x="244730" y="38104"/>
                </a:lnTo>
                <a:lnTo>
                  <a:pt x="262132" y="27418"/>
                </a:lnTo>
                <a:lnTo>
                  <a:pt x="280197" y="18367"/>
                </a:lnTo>
                <a:lnTo>
                  <a:pt x="298880" y="11023"/>
                </a:lnTo>
                <a:lnTo>
                  <a:pt x="318134" y="5461"/>
                </a:lnTo>
                <a:lnTo>
                  <a:pt x="309550" y="3603"/>
                </a:lnTo>
                <a:lnTo>
                  <a:pt x="296974" y="1591"/>
                </a:lnTo>
                <a:lnTo>
                  <a:pt x="284341" y="395"/>
                </a:lnTo>
                <a:lnTo>
                  <a:pt x="271652" y="0"/>
                </a:lnTo>
                <a:lnTo>
                  <a:pt x="249379" y="1232"/>
                </a:lnTo>
                <a:lnTo>
                  <a:pt x="227599" y="4867"/>
                </a:lnTo>
                <a:lnTo>
                  <a:pt x="206385" y="10807"/>
                </a:lnTo>
                <a:lnTo>
                  <a:pt x="185806" y="18958"/>
                </a:lnTo>
                <a:lnTo>
                  <a:pt x="165931" y="29223"/>
                </a:lnTo>
                <a:lnTo>
                  <a:pt x="146831" y="41508"/>
                </a:lnTo>
                <a:lnTo>
                  <a:pt x="128576" y="55715"/>
                </a:lnTo>
                <a:lnTo>
                  <a:pt x="111236" y="71749"/>
                </a:lnTo>
                <a:lnTo>
                  <a:pt x="94881" y="89516"/>
                </a:lnTo>
                <a:close/>
              </a:path>
            </a:pathLst>
          </a:custGeom>
          <a:solidFill>
            <a:srgbClr val="375C9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923020" y="4364736"/>
            <a:ext cx="674115" cy="371856"/>
          </a:xfrm>
          <a:custGeom>
            <a:avLst/>
            <a:gdLst/>
            <a:ahLst/>
            <a:cxnLst/>
            <a:rect l="l" t="t" r="r" b="b"/>
            <a:pathLst>
              <a:path w="674115" h="371856">
                <a:moveTo>
                  <a:pt x="318134" y="5461"/>
                </a:moveTo>
                <a:lnTo>
                  <a:pt x="298880" y="11023"/>
                </a:lnTo>
                <a:lnTo>
                  <a:pt x="280197" y="18367"/>
                </a:lnTo>
                <a:lnTo>
                  <a:pt x="262132" y="27418"/>
                </a:lnTo>
                <a:lnTo>
                  <a:pt x="244730" y="38104"/>
                </a:lnTo>
                <a:lnTo>
                  <a:pt x="228034" y="50351"/>
                </a:lnTo>
                <a:lnTo>
                  <a:pt x="212090" y="64087"/>
                </a:lnTo>
                <a:lnTo>
                  <a:pt x="196944" y="79239"/>
                </a:lnTo>
                <a:lnTo>
                  <a:pt x="182639" y="95734"/>
                </a:lnTo>
                <a:lnTo>
                  <a:pt x="169220" y="113499"/>
                </a:lnTo>
                <a:lnTo>
                  <a:pt x="156733" y="132461"/>
                </a:lnTo>
                <a:lnTo>
                  <a:pt x="145223" y="152546"/>
                </a:lnTo>
                <a:lnTo>
                  <a:pt x="134733" y="173683"/>
                </a:lnTo>
                <a:lnTo>
                  <a:pt x="125310" y="195797"/>
                </a:lnTo>
                <a:lnTo>
                  <a:pt x="116997" y="218817"/>
                </a:lnTo>
                <a:lnTo>
                  <a:pt x="109841" y="242669"/>
                </a:lnTo>
                <a:lnTo>
                  <a:pt x="103884" y="267280"/>
                </a:lnTo>
                <a:lnTo>
                  <a:pt x="99174" y="292577"/>
                </a:lnTo>
                <a:lnTo>
                  <a:pt x="95754" y="318487"/>
                </a:lnTo>
                <a:lnTo>
                  <a:pt x="93668" y="344938"/>
                </a:lnTo>
                <a:lnTo>
                  <a:pt x="92963" y="371856"/>
                </a:lnTo>
                <a:lnTo>
                  <a:pt x="0" y="371856"/>
                </a:lnTo>
                <a:lnTo>
                  <a:pt x="900" y="341359"/>
                </a:lnTo>
                <a:lnTo>
                  <a:pt x="3556" y="311541"/>
                </a:lnTo>
                <a:lnTo>
                  <a:pt x="7897" y="282498"/>
                </a:lnTo>
                <a:lnTo>
                  <a:pt x="13853" y="254325"/>
                </a:lnTo>
                <a:lnTo>
                  <a:pt x="21353" y="227117"/>
                </a:lnTo>
                <a:lnTo>
                  <a:pt x="30329" y="200971"/>
                </a:lnTo>
                <a:lnTo>
                  <a:pt x="40710" y="175983"/>
                </a:lnTo>
                <a:lnTo>
                  <a:pt x="52425" y="152247"/>
                </a:lnTo>
                <a:lnTo>
                  <a:pt x="65406" y="129860"/>
                </a:lnTo>
                <a:lnTo>
                  <a:pt x="79581" y="108918"/>
                </a:lnTo>
                <a:lnTo>
                  <a:pt x="94881" y="89516"/>
                </a:lnTo>
                <a:lnTo>
                  <a:pt x="111236" y="71749"/>
                </a:lnTo>
                <a:lnTo>
                  <a:pt x="128576" y="55715"/>
                </a:lnTo>
                <a:lnTo>
                  <a:pt x="146831" y="41508"/>
                </a:lnTo>
                <a:lnTo>
                  <a:pt x="165931" y="29223"/>
                </a:lnTo>
                <a:lnTo>
                  <a:pt x="185806" y="18958"/>
                </a:lnTo>
                <a:lnTo>
                  <a:pt x="206385" y="10807"/>
                </a:lnTo>
                <a:lnTo>
                  <a:pt x="227599" y="4867"/>
                </a:lnTo>
                <a:lnTo>
                  <a:pt x="249379" y="1232"/>
                </a:lnTo>
                <a:lnTo>
                  <a:pt x="271652" y="0"/>
                </a:lnTo>
                <a:lnTo>
                  <a:pt x="364616" y="0"/>
                </a:lnTo>
                <a:lnTo>
                  <a:pt x="401234" y="3375"/>
                </a:lnTo>
                <a:lnTo>
                  <a:pt x="436544" y="13240"/>
                </a:lnTo>
                <a:lnTo>
                  <a:pt x="470178" y="29204"/>
                </a:lnTo>
                <a:lnTo>
                  <a:pt x="501766" y="50877"/>
                </a:lnTo>
                <a:lnTo>
                  <a:pt x="530939" y="77866"/>
                </a:lnTo>
                <a:lnTo>
                  <a:pt x="557326" y="109782"/>
                </a:lnTo>
                <a:lnTo>
                  <a:pt x="569360" y="127466"/>
                </a:lnTo>
                <a:lnTo>
                  <a:pt x="580559" y="146234"/>
                </a:lnTo>
                <a:lnTo>
                  <a:pt x="590877" y="166038"/>
                </a:lnTo>
                <a:lnTo>
                  <a:pt x="600268" y="186830"/>
                </a:lnTo>
                <a:lnTo>
                  <a:pt x="608685" y="208560"/>
                </a:lnTo>
                <a:lnTo>
                  <a:pt x="616082" y="231179"/>
                </a:lnTo>
                <a:lnTo>
                  <a:pt x="622414" y="254639"/>
                </a:lnTo>
                <a:lnTo>
                  <a:pt x="627633" y="278891"/>
                </a:lnTo>
                <a:lnTo>
                  <a:pt x="674115" y="278891"/>
                </a:lnTo>
                <a:lnTo>
                  <a:pt x="589787" y="371856"/>
                </a:lnTo>
                <a:lnTo>
                  <a:pt x="488187" y="278891"/>
                </a:lnTo>
                <a:lnTo>
                  <a:pt x="534670" y="278891"/>
                </a:lnTo>
                <a:lnTo>
                  <a:pt x="529450" y="254639"/>
                </a:lnTo>
                <a:lnTo>
                  <a:pt x="523118" y="231179"/>
                </a:lnTo>
                <a:lnTo>
                  <a:pt x="515721" y="208560"/>
                </a:lnTo>
                <a:lnTo>
                  <a:pt x="507304" y="186830"/>
                </a:lnTo>
                <a:lnTo>
                  <a:pt x="497913" y="166038"/>
                </a:lnTo>
                <a:lnTo>
                  <a:pt x="487595" y="146234"/>
                </a:lnTo>
                <a:lnTo>
                  <a:pt x="476396" y="127466"/>
                </a:lnTo>
                <a:lnTo>
                  <a:pt x="464362" y="109782"/>
                </a:lnTo>
                <a:lnTo>
                  <a:pt x="451540" y="93233"/>
                </a:lnTo>
                <a:lnTo>
                  <a:pt x="437975" y="77866"/>
                </a:lnTo>
                <a:lnTo>
                  <a:pt x="423714" y="63731"/>
                </a:lnTo>
                <a:lnTo>
                  <a:pt x="408802" y="50877"/>
                </a:lnTo>
                <a:lnTo>
                  <a:pt x="393287" y="39351"/>
                </a:lnTo>
                <a:lnTo>
                  <a:pt x="377214" y="29204"/>
                </a:lnTo>
                <a:lnTo>
                  <a:pt x="360630" y="20484"/>
                </a:lnTo>
                <a:lnTo>
                  <a:pt x="343580" y="13240"/>
                </a:lnTo>
                <a:lnTo>
                  <a:pt x="326111" y="7521"/>
                </a:lnTo>
                <a:lnTo>
                  <a:pt x="308270" y="3375"/>
                </a:lnTo>
                <a:lnTo>
                  <a:pt x="290101" y="851"/>
                </a:lnTo>
                <a:lnTo>
                  <a:pt x="271652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0062083" y="4495165"/>
            <a:ext cx="644651" cy="280416"/>
          </a:xfrm>
          <a:custGeom>
            <a:avLst/>
            <a:gdLst/>
            <a:ahLst/>
            <a:cxnLst/>
            <a:rect l="l" t="t" r="r" b="b"/>
            <a:pathLst>
              <a:path w="644651" h="280415">
                <a:moveTo>
                  <a:pt x="0" y="280416"/>
                </a:moveTo>
                <a:lnTo>
                  <a:pt x="644651" y="280416"/>
                </a:lnTo>
                <a:lnTo>
                  <a:pt x="644651" y="0"/>
                </a:lnTo>
                <a:lnTo>
                  <a:pt x="0" y="0"/>
                </a:lnTo>
                <a:lnTo>
                  <a:pt x="0" y="28041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0062083" y="4769485"/>
            <a:ext cx="1507236" cy="280415"/>
          </a:xfrm>
          <a:custGeom>
            <a:avLst/>
            <a:gdLst/>
            <a:ahLst/>
            <a:cxnLst/>
            <a:rect l="l" t="t" r="r" b="b"/>
            <a:pathLst>
              <a:path w="1507236" h="280415">
                <a:moveTo>
                  <a:pt x="0" y="280415"/>
                </a:moveTo>
                <a:lnTo>
                  <a:pt x="1507236" y="280415"/>
                </a:lnTo>
                <a:lnTo>
                  <a:pt x="1507236" y="0"/>
                </a:lnTo>
                <a:lnTo>
                  <a:pt x="0" y="0"/>
                </a:lnTo>
                <a:lnTo>
                  <a:pt x="0" y="28041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0062083" y="5043805"/>
            <a:ext cx="731520" cy="280416"/>
          </a:xfrm>
          <a:custGeom>
            <a:avLst/>
            <a:gdLst/>
            <a:ahLst/>
            <a:cxnLst/>
            <a:rect l="l" t="t" r="r" b="b"/>
            <a:pathLst>
              <a:path w="731520" h="280415">
                <a:moveTo>
                  <a:pt x="0" y="280416"/>
                </a:moveTo>
                <a:lnTo>
                  <a:pt x="731520" y="280416"/>
                </a:lnTo>
                <a:lnTo>
                  <a:pt x="731520" y="0"/>
                </a:lnTo>
                <a:lnTo>
                  <a:pt x="0" y="0"/>
                </a:lnTo>
                <a:lnTo>
                  <a:pt x="0" y="28041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811174" y="157544"/>
            <a:ext cx="6219736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Lookup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 linear p</a:t>
            </a:r>
            <a:r>
              <a:rPr sz="6600" b="1" spc="-84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obing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807516" y="849548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1036116" y="868587"/>
            <a:ext cx="5884771" cy="8285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Co</a:t>
            </a:r>
            <a:r>
              <a:rPr sz="4200" spc="4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tin</a:t>
            </a:r>
            <a:r>
              <a:rPr sz="4200" spc="4" baseline="3212" dirty="0" smtClean="0">
                <a:latin typeface="Bell MT"/>
                <a:cs typeface="Bell MT"/>
              </a:rPr>
              <a:t>u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-104" baseline="3212" dirty="0" smtClean="0">
                <a:latin typeface="Bell MT"/>
                <a:cs typeface="Bell MT"/>
              </a:rPr>
              <a:t> </a:t>
            </a:r>
            <a:r>
              <a:rPr sz="4200" spc="4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ooki</a:t>
            </a:r>
            <a:r>
              <a:rPr sz="4200" spc="9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g</a:t>
            </a:r>
            <a:r>
              <a:rPr sz="4200" spc="-86" baseline="3212" dirty="0" smtClean="0">
                <a:latin typeface="Bell MT"/>
                <a:cs typeface="Bell MT"/>
              </a:rPr>
              <a:t> </a:t>
            </a:r>
            <a:r>
              <a:rPr sz="4200" spc="-75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1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successi</a:t>
            </a:r>
            <a:r>
              <a:rPr sz="4200" spc="-44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-10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loc</a:t>
            </a:r>
            <a:r>
              <a:rPr sz="4200" spc="-64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tions</a:t>
            </a:r>
            <a:endParaRPr sz="2800">
              <a:latin typeface="Bell MT"/>
              <a:cs typeface="Bell MT"/>
            </a:endParaRPr>
          </a:p>
          <a:p>
            <a:pPr marL="241249" marR="53263">
              <a:lnSpc>
                <a:spcPts val="3560"/>
              </a:lnSpc>
              <a:spcBef>
                <a:spcPts val="30"/>
              </a:spcBef>
            </a:pPr>
            <a:r>
              <a:rPr sz="2800" spc="0" dirty="0" smtClean="0">
                <a:latin typeface="Meiryo"/>
                <a:cs typeface="Meiryo"/>
              </a:rPr>
              <a:t>✓</a:t>
            </a:r>
            <a:r>
              <a:rPr sz="4200" spc="0" baseline="1070" dirty="0" smtClean="0">
                <a:latin typeface="Bell MT"/>
                <a:cs typeface="Bell MT"/>
              </a:rPr>
              <a:t>ti</a:t>
            </a:r>
            <a:r>
              <a:rPr sz="4200" spc="4" baseline="1070" dirty="0" smtClean="0">
                <a:latin typeface="Bell MT"/>
                <a:cs typeface="Bell MT"/>
              </a:rPr>
              <a:t>l</a:t>
            </a:r>
            <a:r>
              <a:rPr sz="4200" spc="0" baseline="1070" dirty="0" smtClean="0">
                <a:latin typeface="Bell MT"/>
                <a:cs typeface="Bell MT"/>
              </a:rPr>
              <a:t>l</a:t>
            </a:r>
            <a:r>
              <a:rPr sz="4200" spc="85" baseline="1070" dirty="0" smtClean="0">
                <a:latin typeface="Bell MT"/>
                <a:cs typeface="Bell MT"/>
              </a:rPr>
              <a:t> </a:t>
            </a:r>
            <a:r>
              <a:rPr sz="4200" spc="0" baseline="1070" dirty="0" smtClean="0">
                <a:latin typeface="Bell MT"/>
                <a:cs typeface="Bell MT"/>
              </a:rPr>
              <a:t>k</a:t>
            </a:r>
            <a:r>
              <a:rPr sz="4200" spc="-13" baseline="1070" dirty="0" smtClean="0">
                <a:latin typeface="Bell MT"/>
                <a:cs typeface="Bell MT"/>
              </a:rPr>
              <a:t> </a:t>
            </a:r>
            <a:r>
              <a:rPr sz="4200" spc="0" baseline="1070" dirty="0" smtClean="0">
                <a:latin typeface="Bell MT"/>
                <a:cs typeface="Bell MT"/>
              </a:rPr>
              <a:t>is</a:t>
            </a:r>
            <a:r>
              <a:rPr sz="4200" spc="9" baseline="1070" dirty="0" smtClean="0">
                <a:latin typeface="Bell MT"/>
                <a:cs typeface="Bell MT"/>
              </a:rPr>
              <a:t> </a:t>
            </a:r>
            <a:r>
              <a:rPr sz="4200" spc="0" baseline="1070" dirty="0" smtClean="0">
                <a:latin typeface="Bell MT"/>
                <a:cs typeface="Bell MT"/>
              </a:rPr>
              <a:t>successfu</a:t>
            </a:r>
            <a:r>
              <a:rPr sz="4200" spc="4" baseline="1070" dirty="0" smtClean="0">
                <a:latin typeface="Bell MT"/>
                <a:cs typeface="Bell MT"/>
              </a:rPr>
              <a:t>l</a:t>
            </a:r>
            <a:r>
              <a:rPr sz="4200" spc="-64" baseline="1070" dirty="0" smtClean="0">
                <a:latin typeface="Bell MT"/>
                <a:cs typeface="Bell MT"/>
              </a:rPr>
              <a:t>l</a:t>
            </a:r>
            <a:r>
              <a:rPr sz="4200" spc="0" baseline="1070" dirty="0" smtClean="0">
                <a:latin typeface="Bell MT"/>
                <a:cs typeface="Bell MT"/>
              </a:rPr>
              <a:t>y</a:t>
            </a:r>
            <a:r>
              <a:rPr sz="4200" spc="-134" baseline="1070" dirty="0" smtClean="0">
                <a:latin typeface="Bell MT"/>
                <a:cs typeface="Bell MT"/>
              </a:rPr>
              <a:t> </a:t>
            </a:r>
            <a:r>
              <a:rPr sz="4200" spc="-29" baseline="1070" dirty="0" smtClean="0">
                <a:latin typeface="Bell MT"/>
                <a:cs typeface="Bell MT"/>
              </a:rPr>
              <a:t>f</a:t>
            </a:r>
            <a:r>
              <a:rPr sz="4200" spc="0" baseline="1070" dirty="0" smtClean="0">
                <a:latin typeface="Bell MT"/>
                <a:cs typeface="Bell MT"/>
              </a:rPr>
              <a:t>ound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6933484" y="868587"/>
            <a:ext cx="147630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(P</a:t>
            </a:r>
            <a:r>
              <a:rPr sz="4200" spc="-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ob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ng)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1264666" y="1744021"/>
            <a:ext cx="2937447" cy="399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45"/>
              </a:lnSpc>
              <a:spcBef>
                <a:spcPts val="157"/>
              </a:spcBef>
            </a:pPr>
            <a:r>
              <a:rPr sz="4200" spc="0" baseline="1841" dirty="0" smtClean="0">
                <a:latin typeface="Meiryo"/>
                <a:cs typeface="Meiryo"/>
              </a:rPr>
              <a:t>✓</a:t>
            </a:r>
            <a:r>
              <a:rPr sz="4200" spc="0" baseline="3212" dirty="0" smtClean="0">
                <a:latin typeface="Bell MT"/>
                <a:cs typeface="Bell MT"/>
              </a:rPr>
              <a:t>an</a:t>
            </a:r>
            <a:r>
              <a:rPr sz="4200" spc="12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empty</a:t>
            </a:r>
            <a:r>
              <a:rPr sz="4200" spc="-56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loc</a:t>
            </a:r>
            <a:r>
              <a:rPr sz="4200" spc="-75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tion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209415" y="1762945"/>
            <a:ext cx="185951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encountered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8458962" y="2118867"/>
            <a:ext cx="103207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-9" baseline="3034" dirty="0" smtClean="0">
                <a:latin typeface="Calibri"/>
                <a:cs typeface="Calibri"/>
              </a:rPr>
              <a:t>F</a:t>
            </a:r>
            <a:r>
              <a:rPr sz="2700" spc="0" baseline="3034" dirty="0" smtClean="0">
                <a:latin typeface="Calibri"/>
                <a:cs typeface="Calibri"/>
              </a:rPr>
              <a:t>O</a:t>
            </a:r>
            <a:r>
              <a:rPr sz="2700" spc="-4" baseline="3034" dirty="0" smtClean="0">
                <a:latin typeface="Calibri"/>
                <a:cs typeface="Calibri"/>
              </a:rPr>
              <a:t>U</a:t>
            </a:r>
            <a:r>
              <a:rPr sz="2700" spc="0" baseline="3034" dirty="0" smtClean="0">
                <a:latin typeface="Calibri"/>
                <a:cs typeface="Calibri"/>
              </a:rPr>
              <a:t>ND 55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1264666" y="2208520"/>
            <a:ext cx="95999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b="1" spc="0" baseline="3679" dirty="0" smtClean="0">
                <a:latin typeface="Bell MT"/>
                <a:cs typeface="Bell MT"/>
              </a:rPr>
              <a:t>Se</a:t>
            </a:r>
            <a:r>
              <a:rPr sz="3600" b="1" spc="4" baseline="3679" dirty="0" smtClean="0">
                <a:latin typeface="Bell MT"/>
                <a:cs typeface="Bell MT"/>
              </a:rPr>
              <a:t>a</a:t>
            </a:r>
            <a:r>
              <a:rPr sz="3600" b="1" spc="0" baseline="3679" dirty="0" smtClean="0">
                <a:latin typeface="Bell MT"/>
                <a:cs typeface="Bell MT"/>
              </a:rPr>
              <a:t>r</a:t>
            </a:r>
            <a:r>
              <a:rPr sz="3600" b="1" spc="-29" baseline="3679" dirty="0" smtClean="0">
                <a:latin typeface="Bell MT"/>
                <a:cs typeface="Bell MT"/>
              </a:rPr>
              <a:t>c</a:t>
            </a:r>
            <a:r>
              <a:rPr sz="3600" b="1" spc="0" baseline="3679" dirty="0" smtClean="0">
                <a:latin typeface="Bell MT"/>
                <a:cs typeface="Bell MT"/>
              </a:rPr>
              <a:t>h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2235454" y="2208520"/>
            <a:ext cx="39496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b="1" spc="0" baseline="3679" dirty="0" smtClean="0">
                <a:latin typeface="Bell MT"/>
                <a:cs typeface="Bell MT"/>
              </a:rPr>
              <a:t>55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641447" y="2208520"/>
            <a:ext cx="120573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b="1" spc="0" baseline="3679" dirty="0" smtClean="0">
                <a:latin typeface="Bell MT"/>
                <a:cs typeface="Bell MT"/>
              </a:rPr>
              <a:t>: h(55)</a:t>
            </a:r>
            <a:r>
              <a:rPr sz="3600" b="1" spc="9" baseline="3679" dirty="0" smtClean="0">
                <a:latin typeface="Bell MT"/>
                <a:cs typeface="Bell MT"/>
              </a:rPr>
              <a:t> </a:t>
            </a:r>
            <a:r>
              <a:rPr sz="3600" b="1" spc="0" baseline="3679" dirty="0" smtClean="0">
                <a:latin typeface="Bell MT"/>
                <a:cs typeface="Bell MT"/>
              </a:rPr>
              <a:t>=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857294" y="2208520"/>
            <a:ext cx="23304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b="1" spc="0" baseline="3679" dirty="0" smtClean="0">
                <a:latin typeface="Bell MT"/>
                <a:cs typeface="Bell MT"/>
              </a:rPr>
              <a:t>5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2261743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074670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3887470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700397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513324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326251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139178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7951978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8764905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9577832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264666" y="4016238"/>
            <a:ext cx="95999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b="1" spc="0" baseline="3679" dirty="0" smtClean="0">
                <a:latin typeface="Bell MT"/>
                <a:cs typeface="Bell MT"/>
              </a:rPr>
              <a:t>Se</a:t>
            </a:r>
            <a:r>
              <a:rPr sz="3600" b="1" spc="4" baseline="3679" dirty="0" smtClean="0">
                <a:latin typeface="Bell MT"/>
                <a:cs typeface="Bell MT"/>
              </a:rPr>
              <a:t>a</a:t>
            </a:r>
            <a:r>
              <a:rPr sz="3600" b="1" spc="0" baseline="3679" dirty="0" smtClean="0">
                <a:latin typeface="Bell MT"/>
                <a:cs typeface="Bell MT"/>
              </a:rPr>
              <a:t>r</a:t>
            </a:r>
            <a:r>
              <a:rPr sz="3600" b="1" spc="-29" baseline="3679" dirty="0" smtClean="0">
                <a:latin typeface="Bell MT"/>
                <a:cs typeface="Bell MT"/>
              </a:rPr>
              <a:t>c</a:t>
            </a:r>
            <a:r>
              <a:rPr sz="3600" b="1" spc="0" baseline="3679" dirty="0" smtClean="0">
                <a:latin typeface="Bell MT"/>
                <a:cs typeface="Bell MT"/>
              </a:rPr>
              <a:t>h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235454" y="4016238"/>
            <a:ext cx="23304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b="1" spc="0" baseline="3679" dirty="0" smtClean="0">
                <a:latin typeface="Bell MT"/>
                <a:cs typeface="Bell MT"/>
              </a:rPr>
              <a:t>6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478379" y="4016238"/>
            <a:ext cx="14419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b="1" spc="0" baseline="3679" dirty="0" smtClean="0">
                <a:latin typeface="Bell MT"/>
                <a:cs typeface="Bell MT"/>
              </a:rPr>
              <a:t>: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632608" y="4016238"/>
            <a:ext cx="60466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b="1" spc="0" baseline="3679" dirty="0" smtClean="0">
                <a:latin typeface="Bell MT"/>
                <a:cs typeface="Bell MT"/>
              </a:rPr>
              <a:t>h(6)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247999" y="4016238"/>
            <a:ext cx="27427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b="1" spc="0" baseline="3679" dirty="0" smtClean="0">
                <a:latin typeface="Bell MT"/>
                <a:cs typeface="Bell MT"/>
              </a:rPr>
              <a:t>=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533292" y="4016238"/>
            <a:ext cx="23304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b="1" spc="0" baseline="3679" dirty="0" smtClean="0">
                <a:latin typeface="Bell MT"/>
                <a:cs typeface="Bell MT"/>
              </a:rPr>
              <a:t>6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006854" y="5259095"/>
            <a:ext cx="1757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819781" y="5259095"/>
            <a:ext cx="1757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632708" y="5259095"/>
            <a:ext cx="1757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445635" y="5259095"/>
            <a:ext cx="1757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258562" y="5259095"/>
            <a:ext cx="1757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071362" y="5259095"/>
            <a:ext cx="1757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884289" y="5259095"/>
            <a:ext cx="1757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697216" y="5259095"/>
            <a:ext cx="1757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510143" y="5259095"/>
            <a:ext cx="1757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9323070" y="5259095"/>
            <a:ext cx="1757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71193" y="4812538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2483993" y="4812538"/>
            <a:ext cx="812799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3296792" y="4812538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4109592" y="4812538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4922393" y="4812538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5735193" y="4812538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1112" marR="260425" algn="ctr">
              <a:lnSpc>
                <a:spcPct val="101725"/>
              </a:lnSpc>
              <a:spcBef>
                <a:spcPts val="335"/>
              </a:spcBef>
            </a:pPr>
            <a:r>
              <a:rPr sz="1800" spc="0" dirty="0" smtClean="0">
                <a:latin typeface="Calibri"/>
                <a:cs typeface="Calibri"/>
              </a:rPr>
              <a:t>65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547993" y="4812538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1238" marR="260298" algn="ctr">
              <a:lnSpc>
                <a:spcPct val="101725"/>
              </a:lnSpc>
              <a:spcBef>
                <a:spcPts val="335"/>
              </a:spcBef>
            </a:pPr>
            <a:r>
              <a:rPr sz="1800" spc="0" dirty="0" smtClean="0">
                <a:latin typeface="Calibri"/>
                <a:cs typeface="Calibri"/>
              </a:rPr>
              <a:t>46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360793" y="4812538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1365" marR="260171" algn="ctr">
              <a:lnSpc>
                <a:spcPct val="101725"/>
              </a:lnSpc>
              <a:spcBef>
                <a:spcPts val="335"/>
              </a:spcBef>
            </a:pPr>
            <a:r>
              <a:rPr sz="1800" spc="0" dirty="0" smtClean="0">
                <a:latin typeface="Calibri"/>
                <a:cs typeface="Calibri"/>
              </a:rPr>
              <a:t>17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173593" y="4812538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5273" marR="253824" algn="ctr">
              <a:lnSpc>
                <a:spcPct val="101725"/>
              </a:lnSpc>
              <a:spcBef>
                <a:spcPts val="335"/>
              </a:spcBef>
            </a:pPr>
            <a:r>
              <a:rPr sz="1800" spc="0" dirty="0" smtClean="0">
                <a:latin typeface="Calibri"/>
                <a:cs typeface="Calibri"/>
              </a:rPr>
              <a:t>55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986393" y="4812538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10062083" y="4495165"/>
            <a:ext cx="693152" cy="274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143">
              <a:lnSpc>
                <a:spcPts val="2140"/>
              </a:lnSpc>
              <a:spcBef>
                <a:spcPts val="127"/>
              </a:spcBef>
            </a:pPr>
            <a:r>
              <a:rPr sz="1800" spc="0" dirty="0" smtClean="0">
                <a:latin typeface="Calibri"/>
                <a:cs typeface="Calibri"/>
              </a:rPr>
              <a:t>E</a:t>
            </a:r>
            <a:r>
              <a:rPr sz="1800" spc="-4" dirty="0" smtClean="0">
                <a:latin typeface="Calibri"/>
                <a:cs typeface="Calibri"/>
              </a:rPr>
              <a:t>M</a:t>
            </a:r>
            <a:r>
              <a:rPr sz="1800" spc="-14" dirty="0" smtClean="0">
                <a:latin typeface="Calibri"/>
                <a:cs typeface="Calibri"/>
              </a:rPr>
              <a:t>P</a:t>
            </a:r>
            <a:r>
              <a:rPr sz="1800" spc="0" dirty="0" smtClean="0">
                <a:latin typeface="Calibri"/>
                <a:cs typeface="Calibri"/>
              </a:rPr>
              <a:t>TY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062083" y="4769485"/>
            <a:ext cx="1507236" cy="2804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143">
              <a:lnSpc>
                <a:spcPts val="2185"/>
              </a:lnSpc>
              <a:spcBef>
                <a:spcPts val="129"/>
              </a:spcBef>
            </a:pPr>
            <a:r>
              <a:rPr sz="2700" spc="0" baseline="1517" dirty="0" smtClean="0">
                <a:latin typeface="Calibri"/>
                <a:cs typeface="Calibri"/>
              </a:rPr>
              <a:t>UNSUCC</a:t>
            </a:r>
            <a:r>
              <a:rPr sz="2700" spc="-1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SSFUL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062083" y="5049901"/>
            <a:ext cx="780731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143">
              <a:lnSpc>
                <a:spcPts val="2160"/>
              </a:lnSpc>
              <a:spcBef>
                <a:spcPts val="108"/>
              </a:spcBef>
            </a:pP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-2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1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CH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793603" y="5049901"/>
            <a:ext cx="77571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1925955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738755" y="2909062"/>
            <a:ext cx="812799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551554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4364355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177155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5989955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1238" marR="260298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65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802755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1366" marR="260171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46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15555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1366" marR="260171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17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28355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1493" marR="260044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55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241155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38200" y="675639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1219200" y="3140964"/>
            <a:ext cx="9753600" cy="3351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039368" y="1484376"/>
            <a:ext cx="9934193" cy="0"/>
          </a:xfrm>
          <a:custGeom>
            <a:avLst/>
            <a:gdLst/>
            <a:ahLst/>
            <a:cxnLst/>
            <a:rect l="l" t="t" r="r" b="b"/>
            <a:pathLst>
              <a:path w="9934193">
                <a:moveTo>
                  <a:pt x="0" y="0"/>
                </a:moveTo>
                <a:lnTo>
                  <a:pt x="99341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916940" y="739100"/>
            <a:ext cx="2139337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Hashi</a:t>
            </a:r>
            <a:r>
              <a:rPr sz="6600" b="1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n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16940" y="1724324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45844" y="1743363"/>
            <a:ext cx="370237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Has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ing</a:t>
            </a:r>
            <a:r>
              <a:rPr sz="4200" spc="-86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is the process</a:t>
            </a:r>
            <a:r>
              <a:rPr sz="4200" spc="2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939292" y="1743363"/>
            <a:ext cx="627271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ind</a:t>
            </a:r>
            <a:r>
              <a:rPr sz="4200" spc="6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xi</a:t>
            </a:r>
            <a:r>
              <a:rPr sz="4200" spc="4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g</a:t>
            </a:r>
            <a:r>
              <a:rPr sz="4200" spc="-120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and</a:t>
            </a:r>
            <a:r>
              <a:rPr sz="4200" spc="-3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retri</a:t>
            </a:r>
            <a:r>
              <a:rPr sz="4200" spc="-1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v</a:t>
            </a:r>
            <a:r>
              <a:rPr sz="4200" spc="9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ng</a:t>
            </a:r>
            <a:r>
              <a:rPr sz="4200" spc="-5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4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em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nt</a:t>
            </a:r>
            <a:r>
              <a:rPr sz="4200" spc="-90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(d</a:t>
            </a:r>
            <a:r>
              <a:rPr sz="4200" spc="-75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ta)</a:t>
            </a:r>
            <a:r>
              <a:rPr sz="4200" spc="-40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in</a:t>
            </a:r>
            <a:r>
              <a:rPr sz="4200" spc="-2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a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45844" y="2127181"/>
            <a:ext cx="249238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d</a:t>
            </a:r>
            <a:r>
              <a:rPr sz="4200" spc="-69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ta st</a:t>
            </a:r>
            <a:r>
              <a:rPr sz="4200" spc="25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ucture</a:t>
            </a:r>
            <a:r>
              <a:rPr sz="4200" spc="1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to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48549" y="2127181"/>
            <a:ext cx="334516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pr</a:t>
            </a:r>
            <a:r>
              <a:rPr sz="4200" spc="-44" baseline="3212" dirty="0" smtClean="0">
                <a:latin typeface="Bell MT"/>
                <a:cs typeface="Bell MT"/>
              </a:rPr>
              <a:t>o</a:t>
            </a:r>
            <a:r>
              <a:rPr sz="4200" spc="0" baseline="3212" dirty="0" smtClean="0">
                <a:latin typeface="Bell MT"/>
                <a:cs typeface="Bell MT"/>
              </a:rPr>
              <a:t>v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de</a:t>
            </a:r>
            <a:r>
              <a:rPr sz="4200" spc="-4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a faster</a:t>
            </a:r>
            <a:r>
              <a:rPr sz="4200" spc="1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w</a:t>
            </a:r>
            <a:r>
              <a:rPr sz="4200" spc="-94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r>
              <a:rPr sz="4200" spc="-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84525" y="2127181"/>
            <a:ext cx="289629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fi</a:t>
            </a:r>
            <a:r>
              <a:rPr sz="4200" spc="4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ding</a:t>
            </a:r>
            <a:r>
              <a:rPr sz="4200" spc="-1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4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em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nt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990960" y="2127181"/>
            <a:ext cx="87515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4" baseline="3212" dirty="0" smtClean="0">
                <a:latin typeface="Bell MT"/>
                <a:cs typeface="Bell MT"/>
              </a:rPr>
              <a:t>u</a:t>
            </a:r>
            <a:r>
              <a:rPr sz="4200" spc="0" baseline="3212" dirty="0" smtClean="0">
                <a:latin typeface="Bell MT"/>
                <a:cs typeface="Bell MT"/>
              </a:rPr>
              <a:t>sing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876253" y="2127181"/>
            <a:ext cx="23419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a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45844" y="2511840"/>
            <a:ext cx="74374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ha</a:t>
            </a:r>
            <a:r>
              <a:rPr sz="4200" spc="-4" baseline="3212" dirty="0" smtClean="0">
                <a:latin typeface="Bell MT"/>
                <a:cs typeface="Bell MT"/>
              </a:rPr>
              <a:t>s</a:t>
            </a:r>
            <a:r>
              <a:rPr sz="4200" spc="0" baseline="3212" dirty="0" smtClean="0">
                <a:latin typeface="Bell MT"/>
                <a:cs typeface="Bell MT"/>
              </a:rPr>
              <a:t>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902900" y="2511840"/>
            <a:ext cx="57268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100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ey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84896" y="2511840"/>
            <a:ext cx="39318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or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90056" y="2511840"/>
            <a:ext cx="74374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ha</a:t>
            </a:r>
            <a:r>
              <a:rPr sz="4200" spc="-4" baseline="3212" dirty="0" smtClean="0">
                <a:latin typeface="Bell MT"/>
                <a:cs typeface="Bell MT"/>
              </a:rPr>
              <a:t>s</a:t>
            </a:r>
            <a:r>
              <a:rPr sz="4200" spc="0" baseline="3212" dirty="0" smtClean="0">
                <a:latin typeface="Bell MT"/>
                <a:cs typeface="Bell MT"/>
              </a:rPr>
              <a:t>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647112" y="2511840"/>
            <a:ext cx="84042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29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alue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97203" y="2511840"/>
            <a:ext cx="150977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gen</a:t>
            </a: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29" baseline="3212" dirty="0" smtClean="0">
                <a:latin typeface="Bell MT"/>
                <a:cs typeface="Bell MT"/>
              </a:rPr>
              <a:t>r</a:t>
            </a:r>
            <a:r>
              <a:rPr sz="4200" spc="-69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ted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018417" y="2511840"/>
            <a:ext cx="87380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using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03661" y="2511840"/>
            <a:ext cx="74374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ha</a:t>
            </a:r>
            <a:r>
              <a:rPr sz="4200" spc="-4" baseline="3212" dirty="0" smtClean="0">
                <a:latin typeface="Bell MT"/>
                <a:cs typeface="Bell MT"/>
              </a:rPr>
              <a:t>s</a:t>
            </a:r>
            <a:r>
              <a:rPr sz="4200" spc="0" baseline="3212" dirty="0" smtClean="0">
                <a:latin typeface="Bell MT"/>
                <a:cs typeface="Bell MT"/>
              </a:rPr>
              <a:t>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60717" y="2511840"/>
            <a:ext cx="1351758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fu</a:t>
            </a:r>
            <a:r>
              <a:rPr sz="4200" spc="4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ction.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39368" y="1344676"/>
            <a:ext cx="993419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943356" y="1356360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916940" y="658559"/>
            <a:ext cx="3833177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Sea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-54" baseline="3345" dirty="0" smtClean="0">
                <a:solidFill>
                  <a:srgbClr val="00AF50"/>
                </a:solidFill>
                <a:latin typeface="Bell MT"/>
                <a:cs typeface="Bell MT"/>
              </a:rPr>
              <a:t>c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 </a:t>
            </a:r>
            <a:r>
              <a:rPr sz="6600" b="1" spc="-59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outine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16940" y="1510606"/>
            <a:ext cx="398170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b="1" spc="0" baseline="3679" dirty="0" smtClean="0">
                <a:latin typeface="Bell MT"/>
                <a:cs typeface="Bell MT"/>
              </a:rPr>
              <a:t>Li</a:t>
            </a:r>
            <a:r>
              <a:rPr sz="4800" b="1" spc="9" baseline="3679" dirty="0" smtClean="0">
                <a:latin typeface="Bell MT"/>
                <a:cs typeface="Bell MT"/>
              </a:rPr>
              <a:t>n</a:t>
            </a:r>
            <a:r>
              <a:rPr sz="4800" b="1" spc="0" baseline="3679" dirty="0" smtClean="0">
                <a:latin typeface="Bell MT"/>
                <a:cs typeface="Bell MT"/>
              </a:rPr>
              <a:t>earP</a:t>
            </a:r>
            <a:r>
              <a:rPr sz="4800" b="1" spc="-69" baseline="3679" dirty="0" smtClean="0">
                <a:latin typeface="Bell MT"/>
                <a:cs typeface="Bell MT"/>
              </a:rPr>
              <a:t>r</a:t>
            </a:r>
            <a:r>
              <a:rPr sz="4800" b="1" spc="0" baseline="3679" dirty="0" smtClean="0">
                <a:latin typeface="Bell MT"/>
                <a:cs typeface="Bell MT"/>
              </a:rPr>
              <a:t>obeSear</a:t>
            </a:r>
            <a:r>
              <a:rPr sz="4800" b="1" spc="-34" baseline="3679" dirty="0" smtClean="0">
                <a:latin typeface="Bell MT"/>
                <a:cs typeface="Bell MT"/>
              </a:rPr>
              <a:t>c</a:t>
            </a:r>
            <a:r>
              <a:rPr sz="4800" b="1" spc="-4" baseline="3679" dirty="0" smtClean="0">
                <a:latin typeface="Bell MT"/>
                <a:cs typeface="Bell MT"/>
              </a:rPr>
              <a:t>h</a:t>
            </a:r>
            <a:r>
              <a:rPr sz="4800" b="1" spc="0" baseline="3679" dirty="0" smtClean="0">
                <a:latin typeface="Bell MT"/>
                <a:cs typeface="Bell MT"/>
              </a:rPr>
              <a:t>(k)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64132" y="2382253"/>
            <a:ext cx="315209" cy="444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75"/>
              </a:lnSpc>
              <a:spcBef>
                <a:spcPts val="173"/>
              </a:spcBef>
            </a:pPr>
            <a:r>
              <a:rPr sz="4950" spc="0" baseline="3634" dirty="0" smtClean="0">
                <a:latin typeface="Bell MT"/>
                <a:cs typeface="Bell MT"/>
              </a:rPr>
              <a:t>if</a:t>
            </a:r>
            <a:endParaRPr sz="33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89938" y="2382253"/>
            <a:ext cx="3712113" cy="444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75"/>
              </a:lnSpc>
              <a:spcBef>
                <a:spcPts val="173"/>
              </a:spcBef>
            </a:pPr>
            <a:r>
              <a:rPr sz="4950" spc="0" baseline="3634" dirty="0" smtClean="0">
                <a:latin typeface="Bell MT"/>
                <a:cs typeface="Bell MT"/>
              </a:rPr>
              <a:t>(t</a:t>
            </a:r>
            <a:r>
              <a:rPr sz="4950" spc="-44" baseline="3634" dirty="0" smtClean="0">
                <a:latin typeface="Bell MT"/>
                <a:cs typeface="Bell MT"/>
              </a:rPr>
              <a:t>a</a:t>
            </a:r>
            <a:r>
              <a:rPr sz="4950" spc="-54" baseline="3634" dirty="0" smtClean="0">
                <a:latin typeface="Bell MT"/>
                <a:cs typeface="Bell MT"/>
              </a:rPr>
              <a:t>b</a:t>
            </a:r>
            <a:r>
              <a:rPr sz="4950" spc="0" baseline="3634" dirty="0" smtClean="0">
                <a:latin typeface="Bell MT"/>
                <a:cs typeface="Bell MT"/>
              </a:rPr>
              <a:t>le</a:t>
            </a:r>
            <a:r>
              <a:rPr sz="4950" spc="14" baseline="3634" dirty="0" smtClean="0">
                <a:latin typeface="Bell MT"/>
                <a:cs typeface="Bell MT"/>
              </a:rPr>
              <a:t> </a:t>
            </a:r>
            <a:r>
              <a:rPr sz="4950" spc="0" baseline="3634" dirty="0" smtClean="0">
                <a:latin typeface="Bell MT"/>
                <a:cs typeface="Bell MT"/>
              </a:rPr>
              <a:t>is empt</a:t>
            </a:r>
            <a:r>
              <a:rPr sz="4950" spc="9" baseline="3634" dirty="0" smtClean="0">
                <a:latin typeface="Bell MT"/>
                <a:cs typeface="Bell MT"/>
              </a:rPr>
              <a:t>y</a:t>
            </a:r>
            <a:r>
              <a:rPr sz="4950" spc="0" baseline="3634" dirty="0" smtClean="0">
                <a:latin typeface="Bell MT"/>
                <a:cs typeface="Bell MT"/>
              </a:rPr>
              <a:t>) </a:t>
            </a:r>
            <a:r>
              <a:rPr sz="4950" spc="-14" baseline="3634" dirty="0" smtClean="0">
                <a:latin typeface="Bell MT"/>
                <a:cs typeface="Bell MT"/>
              </a:rPr>
              <a:t>e</a:t>
            </a:r>
            <a:r>
              <a:rPr sz="4950" spc="44" baseline="3634" dirty="0" smtClean="0">
                <a:latin typeface="Bell MT"/>
                <a:cs typeface="Bell MT"/>
              </a:rPr>
              <a:t>r</a:t>
            </a:r>
            <a:r>
              <a:rPr sz="4950" spc="0" baseline="3634" dirty="0" smtClean="0">
                <a:latin typeface="Bell MT"/>
                <a:cs typeface="Bell MT"/>
              </a:rPr>
              <a:t>ror</a:t>
            </a:r>
            <a:endParaRPr sz="33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31188" y="2860558"/>
            <a:ext cx="4979306" cy="9279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3286">
              <a:lnSpc>
                <a:spcPts val="3485"/>
              </a:lnSpc>
              <a:spcBef>
                <a:spcPts val="174"/>
              </a:spcBef>
            </a:pPr>
            <a:r>
              <a:rPr sz="4950" spc="0" baseline="3634" dirty="0" smtClean="0">
                <a:latin typeface="Bell MT"/>
                <a:cs typeface="Bell MT"/>
              </a:rPr>
              <a:t>pro</a:t>
            </a:r>
            <a:r>
              <a:rPr sz="4950" spc="9" baseline="3634" dirty="0" smtClean="0">
                <a:latin typeface="Bell MT"/>
                <a:cs typeface="Bell MT"/>
              </a:rPr>
              <a:t>b</a:t>
            </a:r>
            <a:r>
              <a:rPr sz="4950" spc="0" baseline="3634" dirty="0" smtClean="0">
                <a:latin typeface="Bell MT"/>
                <a:cs typeface="Bell MT"/>
              </a:rPr>
              <a:t>e</a:t>
            </a:r>
            <a:r>
              <a:rPr sz="4950" spc="-14" baseline="3634" dirty="0" smtClean="0">
                <a:latin typeface="Bell MT"/>
                <a:cs typeface="Bell MT"/>
              </a:rPr>
              <a:t> </a:t>
            </a:r>
            <a:r>
              <a:rPr sz="4950" spc="0" baseline="3309" dirty="0" smtClean="0">
                <a:latin typeface="Calibri"/>
                <a:cs typeface="Calibri"/>
              </a:rPr>
              <a:t>= </a:t>
            </a:r>
            <a:r>
              <a:rPr sz="4950" spc="0" baseline="3634" dirty="0" smtClean="0">
                <a:latin typeface="Bell MT"/>
                <a:cs typeface="Bell MT"/>
              </a:rPr>
              <a:t>h(k)</a:t>
            </a:r>
            <a:endParaRPr sz="3300">
              <a:latin typeface="Bell MT"/>
              <a:cs typeface="Bell MT"/>
            </a:endParaRPr>
          </a:p>
          <a:p>
            <a:pPr marL="12700">
              <a:lnSpc>
                <a:spcPts val="3785"/>
              </a:lnSpc>
              <a:spcBef>
                <a:spcPts val="14"/>
              </a:spcBef>
            </a:pPr>
            <a:r>
              <a:rPr sz="4950" spc="0" baseline="2725" dirty="0" smtClean="0">
                <a:latin typeface="Bell MT"/>
                <a:cs typeface="Bell MT"/>
              </a:rPr>
              <a:t>while</a:t>
            </a:r>
            <a:r>
              <a:rPr sz="4950" spc="9" baseline="2725" dirty="0" smtClean="0">
                <a:latin typeface="Bell MT"/>
                <a:cs typeface="Bell MT"/>
              </a:rPr>
              <a:t> </a:t>
            </a:r>
            <a:r>
              <a:rPr sz="4950" spc="0" baseline="2725" dirty="0" smtClean="0">
                <a:latin typeface="Bell MT"/>
                <a:cs typeface="Bell MT"/>
              </a:rPr>
              <a:t>(t</a:t>
            </a:r>
            <a:r>
              <a:rPr sz="4950" spc="-50" baseline="2725" dirty="0" smtClean="0">
                <a:latin typeface="Bell MT"/>
                <a:cs typeface="Bell MT"/>
              </a:rPr>
              <a:t>a</a:t>
            </a:r>
            <a:r>
              <a:rPr sz="4950" spc="-54" baseline="2725" dirty="0" smtClean="0">
                <a:latin typeface="Bell MT"/>
                <a:cs typeface="Bell MT"/>
              </a:rPr>
              <a:t>b</a:t>
            </a:r>
            <a:r>
              <a:rPr sz="4950" spc="0" baseline="2725" dirty="0" smtClean="0">
                <a:latin typeface="Bell MT"/>
                <a:cs typeface="Bell MT"/>
              </a:rPr>
              <a:t>le</a:t>
            </a:r>
            <a:r>
              <a:rPr sz="4950" spc="19" baseline="2725" dirty="0" smtClean="0">
                <a:latin typeface="Bell MT"/>
                <a:cs typeface="Bell MT"/>
              </a:rPr>
              <a:t> </a:t>
            </a:r>
            <a:r>
              <a:rPr sz="4950" spc="-4" baseline="2482" dirty="0" smtClean="0">
                <a:latin typeface="Calibri"/>
                <a:cs typeface="Calibri"/>
              </a:rPr>
              <a:t>[</a:t>
            </a:r>
            <a:r>
              <a:rPr sz="4950" spc="0" baseline="2725" dirty="0" smtClean="0">
                <a:latin typeface="Bell MT"/>
                <a:cs typeface="Bell MT"/>
              </a:rPr>
              <a:t>p</a:t>
            </a:r>
            <a:r>
              <a:rPr sz="4950" spc="9" baseline="2725" dirty="0" smtClean="0">
                <a:latin typeface="Bell MT"/>
                <a:cs typeface="Bell MT"/>
              </a:rPr>
              <a:t>r</a:t>
            </a:r>
            <a:r>
              <a:rPr sz="4950" spc="0" baseline="2725" dirty="0" smtClean="0">
                <a:latin typeface="Bell MT"/>
                <a:cs typeface="Bell MT"/>
              </a:rPr>
              <a:t>o</a:t>
            </a:r>
            <a:r>
              <a:rPr sz="4950" spc="9" baseline="2725" dirty="0" smtClean="0">
                <a:latin typeface="Bell MT"/>
                <a:cs typeface="Bell MT"/>
              </a:rPr>
              <a:t>b</a:t>
            </a:r>
            <a:r>
              <a:rPr sz="4950" spc="-4" baseline="2725" dirty="0" smtClean="0">
                <a:latin typeface="Bell MT"/>
                <a:cs typeface="Bell MT"/>
              </a:rPr>
              <a:t>e</a:t>
            </a:r>
            <a:r>
              <a:rPr sz="4950" spc="0" baseline="2482" dirty="0" smtClean="0">
                <a:latin typeface="Calibri"/>
                <a:cs typeface="Calibri"/>
              </a:rPr>
              <a:t>] </a:t>
            </a:r>
            <a:r>
              <a:rPr sz="4950" spc="0" baseline="2725" dirty="0" smtClean="0">
                <a:latin typeface="Bell MT"/>
                <a:cs typeface="Bell MT"/>
              </a:rPr>
              <a:t>oc</a:t>
            </a:r>
            <a:r>
              <a:rPr sz="4950" spc="9" baseline="2725" dirty="0" smtClean="0">
                <a:latin typeface="Bell MT"/>
                <a:cs typeface="Bell MT"/>
              </a:rPr>
              <a:t>c</a:t>
            </a:r>
            <a:r>
              <a:rPr sz="4950" spc="0" baseline="2725" dirty="0" smtClean="0">
                <a:latin typeface="Bell MT"/>
                <a:cs typeface="Bell MT"/>
              </a:rPr>
              <a:t>upied</a:t>
            </a:r>
            <a:endParaRPr sz="33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41389" y="2860558"/>
            <a:ext cx="3433546" cy="4476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85"/>
              </a:lnSpc>
              <a:spcBef>
                <a:spcPts val="174"/>
              </a:spcBef>
            </a:pPr>
            <a:r>
              <a:rPr sz="4950" spc="-4" baseline="3309" dirty="0" smtClean="0">
                <a:latin typeface="Calibri"/>
                <a:cs typeface="Calibri"/>
              </a:rPr>
              <a:t>/</a:t>
            </a:r>
            <a:r>
              <a:rPr sz="4950" spc="0" baseline="3309" dirty="0" smtClean="0">
                <a:latin typeface="Calibri"/>
                <a:cs typeface="Calibri"/>
              </a:rPr>
              <a:t>/  </a:t>
            </a:r>
            <a:r>
              <a:rPr sz="4950" spc="229" baseline="3309" dirty="0" smtClean="0">
                <a:latin typeface="Calibri"/>
                <a:cs typeface="Calibri"/>
              </a:rPr>
              <a:t> </a:t>
            </a:r>
            <a:r>
              <a:rPr sz="4950" spc="0" baseline="3634" dirty="0" smtClean="0">
                <a:latin typeface="Bell MT"/>
                <a:cs typeface="Bell MT"/>
              </a:rPr>
              <a:t>pro</a:t>
            </a:r>
            <a:r>
              <a:rPr sz="4950" spc="9" baseline="3634" dirty="0" smtClean="0">
                <a:latin typeface="Bell MT"/>
                <a:cs typeface="Bell MT"/>
              </a:rPr>
              <a:t>b</a:t>
            </a:r>
            <a:r>
              <a:rPr sz="4950" spc="0" baseline="3634" dirty="0" smtClean="0">
                <a:latin typeface="Bell MT"/>
                <a:cs typeface="Bell MT"/>
              </a:rPr>
              <a:t>e=</a:t>
            </a:r>
            <a:r>
              <a:rPr sz="4950" spc="-9" baseline="3634" dirty="0" smtClean="0">
                <a:latin typeface="Bell MT"/>
                <a:cs typeface="Bell MT"/>
              </a:rPr>
              <a:t> </a:t>
            </a:r>
            <a:r>
              <a:rPr sz="4950" spc="0" baseline="3634" dirty="0" smtClean="0">
                <a:latin typeface="Bell MT"/>
                <a:cs typeface="Bell MT"/>
              </a:rPr>
              <a:t>loc</a:t>
            </a:r>
            <a:r>
              <a:rPr sz="4950" spc="-84" baseline="3634" dirty="0" smtClean="0">
                <a:latin typeface="Bell MT"/>
                <a:cs typeface="Bell MT"/>
              </a:rPr>
              <a:t>a</a:t>
            </a:r>
            <a:r>
              <a:rPr sz="4950" spc="0" baseline="3634" dirty="0" smtClean="0">
                <a:latin typeface="Bell MT"/>
                <a:cs typeface="Bell MT"/>
              </a:rPr>
              <a:t>ti</a:t>
            </a:r>
            <a:r>
              <a:rPr sz="4950" spc="4" baseline="3634" dirty="0" smtClean="0">
                <a:latin typeface="Bell MT"/>
                <a:cs typeface="Bell MT"/>
              </a:rPr>
              <a:t>o</a:t>
            </a:r>
            <a:r>
              <a:rPr sz="4950" spc="0" baseline="3634" dirty="0" smtClean="0">
                <a:latin typeface="Bell MT"/>
                <a:cs typeface="Bell MT"/>
              </a:rPr>
              <a:t>n</a:t>
            </a:r>
            <a:endParaRPr sz="33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26162" y="3341230"/>
            <a:ext cx="675216" cy="9230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3475"/>
              </a:lnSpc>
              <a:spcBef>
                <a:spcPts val="173"/>
              </a:spcBef>
            </a:pPr>
            <a:r>
              <a:rPr sz="4950" spc="-9" baseline="3634" dirty="0" smtClean="0">
                <a:latin typeface="Bell MT"/>
                <a:cs typeface="Bell MT"/>
              </a:rPr>
              <a:t>a</a:t>
            </a:r>
            <a:r>
              <a:rPr sz="4950" spc="0" baseline="3634" dirty="0" smtClean="0">
                <a:latin typeface="Bell MT"/>
                <a:cs typeface="Bell MT"/>
              </a:rPr>
              <a:t>nd</a:t>
            </a:r>
            <a:endParaRPr sz="3300">
              <a:latin typeface="Bell MT"/>
              <a:cs typeface="Bell MT"/>
            </a:endParaRPr>
          </a:p>
          <a:p>
            <a:pPr marL="58978" marR="200550" algn="ctr">
              <a:lnSpc>
                <a:spcPct val="92651"/>
              </a:lnSpc>
            </a:pPr>
            <a:r>
              <a:rPr sz="3300" spc="0" dirty="0" smtClean="0">
                <a:latin typeface="Bell MT"/>
                <a:cs typeface="Bell MT"/>
              </a:rPr>
              <a:t>m</a:t>
            </a:r>
            <a:endParaRPr sz="33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950367" y="3341230"/>
            <a:ext cx="909489" cy="444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75"/>
              </a:lnSpc>
              <a:spcBef>
                <a:spcPts val="173"/>
              </a:spcBef>
            </a:pPr>
            <a:r>
              <a:rPr sz="4950" spc="0" baseline="3634" dirty="0" smtClean="0">
                <a:latin typeface="Bell MT"/>
                <a:cs typeface="Bell MT"/>
              </a:rPr>
              <a:t>t</a:t>
            </a:r>
            <a:r>
              <a:rPr sz="4950" spc="-44" baseline="3634" dirty="0" smtClean="0">
                <a:latin typeface="Bell MT"/>
                <a:cs typeface="Bell MT"/>
              </a:rPr>
              <a:t>a</a:t>
            </a:r>
            <a:r>
              <a:rPr sz="4950" spc="-54" baseline="3634" dirty="0" smtClean="0">
                <a:latin typeface="Bell MT"/>
                <a:cs typeface="Bell MT"/>
              </a:rPr>
              <a:t>b</a:t>
            </a:r>
            <a:r>
              <a:rPr sz="4950" spc="0" baseline="3634" dirty="0" smtClean="0">
                <a:latin typeface="Bell MT"/>
                <a:cs typeface="Bell MT"/>
              </a:rPr>
              <a:t>le</a:t>
            </a:r>
            <a:endParaRPr sz="33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879460" y="3341230"/>
            <a:ext cx="1871385" cy="4473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85"/>
              </a:lnSpc>
              <a:spcBef>
                <a:spcPts val="174"/>
              </a:spcBef>
            </a:pPr>
            <a:r>
              <a:rPr sz="4950" spc="-4" baseline="3309" dirty="0" smtClean="0">
                <a:latin typeface="Calibri"/>
                <a:cs typeface="Calibri"/>
              </a:rPr>
              <a:t>[</a:t>
            </a:r>
            <a:r>
              <a:rPr sz="4950" spc="0" baseline="3634" dirty="0" smtClean="0">
                <a:latin typeface="Bell MT"/>
                <a:cs typeface="Bell MT"/>
              </a:rPr>
              <a:t>pr</a:t>
            </a:r>
            <a:r>
              <a:rPr sz="4950" spc="4" baseline="3634" dirty="0" smtClean="0">
                <a:latin typeface="Bell MT"/>
                <a:cs typeface="Bell MT"/>
              </a:rPr>
              <a:t>o</a:t>
            </a:r>
            <a:r>
              <a:rPr sz="4950" spc="0" baseline="3634" dirty="0" smtClean="0">
                <a:latin typeface="Bell MT"/>
                <a:cs typeface="Bell MT"/>
              </a:rPr>
              <a:t>b</a:t>
            </a:r>
            <a:r>
              <a:rPr sz="4950" spc="4" baseline="3634" dirty="0" smtClean="0">
                <a:latin typeface="Bell MT"/>
                <a:cs typeface="Bell MT"/>
              </a:rPr>
              <a:t>e</a:t>
            </a:r>
            <a:r>
              <a:rPr sz="4950" spc="0" baseline="3309" dirty="0" smtClean="0">
                <a:latin typeface="Calibri"/>
                <a:cs typeface="Calibri"/>
              </a:rPr>
              <a:t>]!=</a:t>
            </a:r>
            <a:r>
              <a:rPr sz="4950" spc="0" baseline="3634" dirty="0" smtClean="0">
                <a:latin typeface="Bell MT"/>
                <a:cs typeface="Bell MT"/>
              </a:rPr>
              <a:t>k</a:t>
            </a:r>
            <a:endParaRPr sz="33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764839" y="3341230"/>
            <a:ext cx="214936" cy="444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75"/>
              </a:lnSpc>
              <a:spcBef>
                <a:spcPts val="173"/>
              </a:spcBef>
            </a:pPr>
            <a:r>
              <a:rPr sz="4950" spc="0" baseline="3634" dirty="0" smtClean="0">
                <a:latin typeface="Bell MT"/>
                <a:cs typeface="Bell MT"/>
              </a:rPr>
              <a:t>)</a:t>
            </a:r>
            <a:endParaRPr sz="33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57304" y="3819766"/>
            <a:ext cx="3792091" cy="14033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35045">
              <a:lnSpc>
                <a:spcPts val="3485"/>
              </a:lnSpc>
              <a:spcBef>
                <a:spcPts val="174"/>
              </a:spcBef>
            </a:pPr>
            <a:r>
              <a:rPr sz="4950" spc="0" baseline="3634" dirty="0" smtClean="0">
                <a:latin typeface="Bell MT"/>
                <a:cs typeface="Bell MT"/>
              </a:rPr>
              <a:t>pr</a:t>
            </a:r>
            <a:r>
              <a:rPr sz="4950" spc="4" baseline="3634" dirty="0" smtClean="0">
                <a:latin typeface="Bell MT"/>
                <a:cs typeface="Bell MT"/>
              </a:rPr>
              <a:t>o</a:t>
            </a:r>
            <a:r>
              <a:rPr sz="4950" spc="0" baseline="3634" dirty="0" smtClean="0">
                <a:latin typeface="Bell MT"/>
                <a:cs typeface="Bell MT"/>
              </a:rPr>
              <a:t>be</a:t>
            </a:r>
            <a:r>
              <a:rPr sz="4950" spc="-75" baseline="3634" dirty="0" smtClean="0">
                <a:latin typeface="Bell MT"/>
                <a:cs typeface="Bell MT"/>
              </a:rPr>
              <a:t> </a:t>
            </a:r>
            <a:r>
              <a:rPr sz="4950" spc="0" baseline="3309" dirty="0" smtClean="0">
                <a:latin typeface="Calibri"/>
                <a:cs typeface="Calibri"/>
              </a:rPr>
              <a:t>= </a:t>
            </a:r>
            <a:r>
              <a:rPr sz="4950" spc="0" baseline="3634" dirty="0" smtClean="0">
                <a:latin typeface="Bell MT"/>
                <a:cs typeface="Bell MT"/>
              </a:rPr>
              <a:t>(pro</a:t>
            </a:r>
            <a:r>
              <a:rPr sz="4950" spc="14" baseline="3634" dirty="0" smtClean="0">
                <a:latin typeface="Bell MT"/>
                <a:cs typeface="Bell MT"/>
              </a:rPr>
              <a:t>b</a:t>
            </a:r>
            <a:r>
              <a:rPr sz="4950" spc="0" baseline="3634" dirty="0" smtClean="0">
                <a:latin typeface="Bell MT"/>
                <a:cs typeface="Bell MT"/>
              </a:rPr>
              <a:t>e</a:t>
            </a:r>
            <a:r>
              <a:rPr sz="4950" spc="-9" baseline="3634" dirty="0" smtClean="0">
                <a:latin typeface="Bell MT"/>
                <a:cs typeface="Bell MT"/>
              </a:rPr>
              <a:t>+</a:t>
            </a:r>
            <a:r>
              <a:rPr sz="4950" spc="0" baseline="3634" dirty="0" smtClean="0">
                <a:latin typeface="Bell MT"/>
                <a:cs typeface="Bell MT"/>
              </a:rPr>
              <a:t>1)</a:t>
            </a:r>
            <a:endParaRPr sz="3300">
              <a:latin typeface="Bell MT"/>
              <a:cs typeface="Bell MT"/>
            </a:endParaRPr>
          </a:p>
          <a:p>
            <a:pPr marL="12700" marR="63286">
              <a:lnSpc>
                <a:spcPts val="3770"/>
              </a:lnSpc>
              <a:spcBef>
                <a:spcPts val="14"/>
              </a:spcBef>
            </a:pPr>
            <a:r>
              <a:rPr sz="4950" spc="0" baseline="2725" dirty="0" smtClean="0">
                <a:latin typeface="Bell MT"/>
                <a:cs typeface="Bell MT"/>
              </a:rPr>
              <a:t>t</a:t>
            </a:r>
            <a:r>
              <a:rPr sz="4950" spc="-44" baseline="2725" dirty="0" smtClean="0">
                <a:latin typeface="Bell MT"/>
                <a:cs typeface="Bell MT"/>
              </a:rPr>
              <a:t>a</a:t>
            </a:r>
            <a:r>
              <a:rPr sz="4950" spc="-54" baseline="2725" dirty="0" smtClean="0">
                <a:latin typeface="Bell MT"/>
                <a:cs typeface="Bell MT"/>
              </a:rPr>
              <a:t>b</a:t>
            </a:r>
            <a:r>
              <a:rPr sz="4950" spc="0" baseline="2725" dirty="0" smtClean="0">
                <a:latin typeface="Bell MT"/>
                <a:cs typeface="Bell MT"/>
              </a:rPr>
              <a:t>le </a:t>
            </a:r>
            <a:r>
              <a:rPr sz="4950" spc="-4" baseline="2482" dirty="0" smtClean="0">
                <a:latin typeface="Calibri"/>
                <a:cs typeface="Calibri"/>
              </a:rPr>
              <a:t>[</a:t>
            </a:r>
            <a:r>
              <a:rPr sz="4950" spc="0" baseline="2725" dirty="0" smtClean="0">
                <a:latin typeface="Bell MT"/>
                <a:cs typeface="Bell MT"/>
              </a:rPr>
              <a:t>pro</a:t>
            </a:r>
            <a:r>
              <a:rPr sz="4950" spc="9" baseline="2725" dirty="0" smtClean="0">
                <a:latin typeface="Bell MT"/>
                <a:cs typeface="Bell MT"/>
              </a:rPr>
              <a:t>b</a:t>
            </a:r>
            <a:r>
              <a:rPr sz="4950" spc="0" baseline="2725" dirty="0" smtClean="0">
                <a:latin typeface="Bell MT"/>
                <a:cs typeface="Bell MT"/>
              </a:rPr>
              <a:t>e</a:t>
            </a:r>
            <a:r>
              <a:rPr sz="4950" spc="0" baseline="2482" dirty="0" smtClean="0">
                <a:latin typeface="Calibri"/>
                <a:cs typeface="Calibri"/>
              </a:rPr>
              <a:t>] = </a:t>
            </a:r>
            <a:r>
              <a:rPr sz="4950" spc="0" baseline="2725" dirty="0" smtClean="0">
                <a:latin typeface="Bell MT"/>
                <a:cs typeface="Bell MT"/>
              </a:rPr>
              <a:t>k</a:t>
            </a:r>
            <a:endParaRPr sz="3300">
              <a:latin typeface="Bell MT"/>
              <a:cs typeface="Bell MT"/>
            </a:endParaRPr>
          </a:p>
          <a:p>
            <a:pPr marL="110789" marR="63286">
              <a:lnSpc>
                <a:spcPct val="92651"/>
              </a:lnSpc>
            </a:pPr>
            <a:r>
              <a:rPr sz="3300" spc="0" dirty="0" smtClean="0">
                <a:latin typeface="Bell MT"/>
                <a:cs typeface="Bell MT"/>
              </a:rPr>
              <a:t>retu</a:t>
            </a:r>
            <a:r>
              <a:rPr sz="3300" spc="129" dirty="0" smtClean="0">
                <a:latin typeface="Bell MT"/>
                <a:cs typeface="Bell MT"/>
              </a:rPr>
              <a:t>r</a:t>
            </a:r>
            <a:r>
              <a:rPr sz="3300" spc="0" dirty="0" smtClean="0">
                <a:latin typeface="Bell MT"/>
                <a:cs typeface="Bell MT"/>
              </a:rPr>
              <a:t>n</a:t>
            </a:r>
            <a:r>
              <a:rPr sz="3300" spc="9" dirty="0" smtClean="0">
                <a:latin typeface="Bell MT"/>
                <a:cs typeface="Bell MT"/>
              </a:rPr>
              <a:t> </a:t>
            </a:r>
            <a:r>
              <a:rPr sz="3300" spc="0" dirty="0" smtClean="0">
                <a:latin typeface="Bell MT"/>
                <a:cs typeface="Bell MT"/>
              </a:rPr>
              <a:t>pr</a:t>
            </a:r>
            <a:r>
              <a:rPr sz="3300" spc="4" dirty="0" smtClean="0">
                <a:latin typeface="Bell MT"/>
                <a:cs typeface="Bell MT"/>
              </a:rPr>
              <a:t>o</a:t>
            </a:r>
            <a:r>
              <a:rPr sz="3300" spc="0" dirty="0" smtClean="0">
                <a:latin typeface="Bell MT"/>
                <a:cs typeface="Bell MT"/>
              </a:rPr>
              <a:t>be</a:t>
            </a:r>
            <a:endParaRPr sz="33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65381" y="3819766"/>
            <a:ext cx="834786" cy="444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75"/>
              </a:lnSpc>
              <a:spcBef>
                <a:spcPts val="173"/>
              </a:spcBef>
            </a:pPr>
            <a:r>
              <a:rPr sz="4950" spc="0" baseline="3634" dirty="0" smtClean="0">
                <a:latin typeface="Bell MT"/>
                <a:cs typeface="Bell MT"/>
              </a:rPr>
              <a:t>mod</a:t>
            </a:r>
            <a:endParaRPr sz="33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31188" y="4298071"/>
            <a:ext cx="315420" cy="4448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79"/>
              </a:lnSpc>
              <a:spcBef>
                <a:spcPts val="174"/>
              </a:spcBef>
            </a:pPr>
            <a:r>
              <a:rPr sz="4950" spc="0" baseline="3634" dirty="0" smtClean="0">
                <a:latin typeface="Bell MT"/>
                <a:cs typeface="Bell MT"/>
              </a:rPr>
              <a:t>if</a:t>
            </a:r>
            <a:endParaRPr sz="33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31188" y="5257152"/>
            <a:ext cx="2256794" cy="9231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2910">
              <a:lnSpc>
                <a:spcPts val="3475"/>
              </a:lnSpc>
              <a:spcBef>
                <a:spcPts val="173"/>
              </a:spcBef>
            </a:pPr>
            <a:r>
              <a:rPr sz="4950" spc="0" baseline="3634" dirty="0" smtClean="0">
                <a:latin typeface="Bell MT"/>
                <a:cs typeface="Bell MT"/>
              </a:rPr>
              <a:t>else</a:t>
            </a:r>
            <a:endParaRPr sz="3300">
              <a:latin typeface="Bell MT"/>
              <a:cs typeface="Bell MT"/>
            </a:endParaRPr>
          </a:p>
          <a:p>
            <a:pPr marL="536905">
              <a:lnSpc>
                <a:spcPct val="92651"/>
              </a:lnSpc>
            </a:pPr>
            <a:r>
              <a:rPr sz="3300" spc="0" dirty="0" smtClean="0">
                <a:latin typeface="Bell MT"/>
                <a:cs typeface="Bell MT"/>
              </a:rPr>
              <a:t>not </a:t>
            </a:r>
            <a:r>
              <a:rPr sz="3300" spc="-54" dirty="0" smtClean="0">
                <a:latin typeface="Bell MT"/>
                <a:cs typeface="Bell MT"/>
              </a:rPr>
              <a:t>f</a:t>
            </a:r>
            <a:r>
              <a:rPr sz="3300" spc="0" dirty="0" smtClean="0">
                <a:latin typeface="Bell MT"/>
                <a:cs typeface="Bell MT"/>
              </a:rPr>
              <a:t>ound</a:t>
            </a:r>
            <a:endParaRPr sz="33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43356" y="1216660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object 92"/>
          <p:cNvSpPr txBox="1"/>
          <p:nvPr/>
        </p:nvSpPr>
        <p:spPr>
          <a:xfrm>
            <a:off x="7677911" y="4200144"/>
            <a:ext cx="486155" cy="3392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00838">
              <a:lnSpc>
                <a:spcPts val="2670"/>
              </a:lnSpc>
              <a:spcBef>
                <a:spcPts val="133"/>
              </a:spcBef>
            </a:pPr>
            <a:r>
              <a:rPr sz="3600" spc="-4" baseline="1137" dirty="0" smtClean="0">
                <a:latin typeface="Calibri"/>
                <a:cs typeface="Calibri"/>
              </a:rPr>
              <a:t>15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1007363" y="1175003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26488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4616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42744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50872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9000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7128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5256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338438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91512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829689" y="4588764"/>
            <a:ext cx="8140700" cy="0"/>
          </a:xfrm>
          <a:custGeom>
            <a:avLst/>
            <a:gdLst/>
            <a:ahLst/>
            <a:cxnLst/>
            <a:rect l="l" t="t" r="r" b="b"/>
            <a:pathLst>
              <a:path w="8140700">
                <a:moveTo>
                  <a:pt x="0" y="0"/>
                </a:moveTo>
                <a:lnTo>
                  <a:pt x="81407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18360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99640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1829689" y="4131564"/>
            <a:ext cx="8140700" cy="0"/>
          </a:xfrm>
          <a:custGeom>
            <a:avLst/>
            <a:gdLst/>
            <a:ahLst/>
            <a:cxnLst/>
            <a:rect l="l" t="t" r="r" b="b"/>
            <a:pathLst>
              <a:path w="8140700">
                <a:moveTo>
                  <a:pt x="0" y="0"/>
                </a:moveTo>
                <a:lnTo>
                  <a:pt x="81407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677911" y="4200144"/>
            <a:ext cx="486155" cy="292607"/>
          </a:xfrm>
          <a:custGeom>
            <a:avLst/>
            <a:gdLst/>
            <a:ahLst/>
            <a:cxnLst/>
            <a:rect l="l" t="t" r="r" b="b"/>
            <a:pathLst>
              <a:path w="486155" h="292607">
                <a:moveTo>
                  <a:pt x="0" y="292607"/>
                </a:moveTo>
                <a:lnTo>
                  <a:pt x="486155" y="292607"/>
                </a:lnTo>
                <a:lnTo>
                  <a:pt x="486155" y="0"/>
                </a:lnTo>
                <a:lnTo>
                  <a:pt x="0" y="0"/>
                </a:lnTo>
                <a:lnTo>
                  <a:pt x="0" y="29260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541643" y="3704844"/>
            <a:ext cx="402208" cy="370331"/>
          </a:xfrm>
          <a:custGeom>
            <a:avLst/>
            <a:gdLst/>
            <a:ahLst/>
            <a:cxnLst/>
            <a:rect l="l" t="t" r="r" b="b"/>
            <a:pathLst>
              <a:path w="402208" h="370331">
                <a:moveTo>
                  <a:pt x="355980" y="277748"/>
                </a:moveTo>
                <a:lnTo>
                  <a:pt x="350743" y="253608"/>
                </a:lnTo>
                <a:lnTo>
                  <a:pt x="344395" y="230253"/>
                </a:lnTo>
                <a:lnTo>
                  <a:pt x="336982" y="207734"/>
                </a:lnTo>
                <a:lnTo>
                  <a:pt x="328551" y="186098"/>
                </a:lnTo>
                <a:lnTo>
                  <a:pt x="319147" y="165395"/>
                </a:lnTo>
                <a:lnTo>
                  <a:pt x="308816" y="145674"/>
                </a:lnTo>
                <a:lnTo>
                  <a:pt x="297604" y="126983"/>
                </a:lnTo>
                <a:lnTo>
                  <a:pt x="285557" y="109371"/>
                </a:lnTo>
                <a:lnTo>
                  <a:pt x="272722" y="92887"/>
                </a:lnTo>
                <a:lnTo>
                  <a:pt x="259143" y="77581"/>
                </a:lnTo>
                <a:lnTo>
                  <a:pt x="244867" y="63500"/>
                </a:lnTo>
                <a:lnTo>
                  <a:pt x="229940" y="50694"/>
                </a:lnTo>
                <a:lnTo>
                  <a:pt x="214407" y="39211"/>
                </a:lnTo>
                <a:lnTo>
                  <a:pt x="198315" y="29101"/>
                </a:lnTo>
                <a:lnTo>
                  <a:pt x="181709" y="20413"/>
                </a:lnTo>
                <a:lnTo>
                  <a:pt x="164635" y="13194"/>
                </a:lnTo>
                <a:lnTo>
                  <a:pt x="147140" y="7495"/>
                </a:lnTo>
                <a:lnTo>
                  <a:pt x="129269" y="3363"/>
                </a:lnTo>
                <a:lnTo>
                  <a:pt x="111068" y="849"/>
                </a:lnTo>
                <a:lnTo>
                  <a:pt x="92582" y="0"/>
                </a:lnTo>
                <a:lnTo>
                  <a:pt x="0" y="0"/>
                </a:lnTo>
                <a:lnTo>
                  <a:pt x="18485" y="849"/>
                </a:lnTo>
                <a:lnTo>
                  <a:pt x="36686" y="3363"/>
                </a:lnTo>
                <a:lnTo>
                  <a:pt x="54557" y="7495"/>
                </a:lnTo>
                <a:lnTo>
                  <a:pt x="72052" y="13194"/>
                </a:lnTo>
                <a:lnTo>
                  <a:pt x="89126" y="20413"/>
                </a:lnTo>
                <a:lnTo>
                  <a:pt x="105732" y="29101"/>
                </a:lnTo>
                <a:lnTo>
                  <a:pt x="121824" y="39211"/>
                </a:lnTo>
                <a:lnTo>
                  <a:pt x="137357" y="50694"/>
                </a:lnTo>
                <a:lnTo>
                  <a:pt x="152284" y="63500"/>
                </a:lnTo>
                <a:lnTo>
                  <a:pt x="166560" y="77581"/>
                </a:lnTo>
                <a:lnTo>
                  <a:pt x="180139" y="92887"/>
                </a:lnTo>
                <a:lnTo>
                  <a:pt x="192974" y="109371"/>
                </a:lnTo>
                <a:lnTo>
                  <a:pt x="205021" y="126983"/>
                </a:lnTo>
                <a:lnTo>
                  <a:pt x="216233" y="145674"/>
                </a:lnTo>
                <a:lnTo>
                  <a:pt x="226564" y="165395"/>
                </a:lnTo>
                <a:lnTo>
                  <a:pt x="235968" y="186098"/>
                </a:lnTo>
                <a:lnTo>
                  <a:pt x="244399" y="207734"/>
                </a:lnTo>
                <a:lnTo>
                  <a:pt x="251812" y="230253"/>
                </a:lnTo>
                <a:lnTo>
                  <a:pt x="258160" y="253608"/>
                </a:lnTo>
                <a:lnTo>
                  <a:pt x="263398" y="277748"/>
                </a:lnTo>
                <a:lnTo>
                  <a:pt x="217042" y="277748"/>
                </a:lnTo>
                <a:lnTo>
                  <a:pt x="318261" y="370331"/>
                </a:lnTo>
                <a:lnTo>
                  <a:pt x="402208" y="277748"/>
                </a:lnTo>
                <a:lnTo>
                  <a:pt x="355980" y="277748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6269736" y="3704844"/>
            <a:ext cx="318262" cy="370331"/>
          </a:xfrm>
          <a:custGeom>
            <a:avLst/>
            <a:gdLst/>
            <a:ahLst/>
            <a:cxnLst/>
            <a:rect l="l" t="t" r="r" b="b"/>
            <a:pathLst>
              <a:path w="318262" h="370331">
                <a:moveTo>
                  <a:pt x="94975" y="89165"/>
                </a:moveTo>
                <a:lnTo>
                  <a:pt x="79660" y="108489"/>
                </a:lnTo>
                <a:lnTo>
                  <a:pt x="65471" y="129347"/>
                </a:lnTo>
                <a:lnTo>
                  <a:pt x="52478" y="151644"/>
                </a:lnTo>
                <a:lnTo>
                  <a:pt x="40751" y="175282"/>
                </a:lnTo>
                <a:lnTo>
                  <a:pt x="30360" y="200169"/>
                </a:lnTo>
                <a:lnTo>
                  <a:pt x="21375" y="226206"/>
                </a:lnTo>
                <a:lnTo>
                  <a:pt x="13867" y="253300"/>
                </a:lnTo>
                <a:lnTo>
                  <a:pt x="7905" y="281356"/>
                </a:lnTo>
                <a:lnTo>
                  <a:pt x="3560" y="310276"/>
                </a:lnTo>
                <a:lnTo>
                  <a:pt x="901" y="339966"/>
                </a:lnTo>
                <a:lnTo>
                  <a:pt x="0" y="370331"/>
                </a:lnTo>
                <a:lnTo>
                  <a:pt x="92583" y="370331"/>
                </a:lnTo>
                <a:lnTo>
                  <a:pt x="93289" y="343508"/>
                </a:lnTo>
                <a:lnTo>
                  <a:pt x="95380" y="317150"/>
                </a:lnTo>
                <a:lnTo>
                  <a:pt x="98809" y="291330"/>
                </a:lnTo>
                <a:lnTo>
                  <a:pt x="103532" y="266121"/>
                </a:lnTo>
                <a:lnTo>
                  <a:pt x="109503" y="241597"/>
                </a:lnTo>
                <a:lnTo>
                  <a:pt x="116678" y="217830"/>
                </a:lnTo>
                <a:lnTo>
                  <a:pt x="125011" y="194893"/>
                </a:lnTo>
                <a:lnTo>
                  <a:pt x="134458" y="172860"/>
                </a:lnTo>
                <a:lnTo>
                  <a:pt x="144973" y="151802"/>
                </a:lnTo>
                <a:lnTo>
                  <a:pt x="156511" y="131794"/>
                </a:lnTo>
                <a:lnTo>
                  <a:pt x="169028" y="112907"/>
                </a:lnTo>
                <a:lnTo>
                  <a:pt x="182477" y="95216"/>
                </a:lnTo>
                <a:lnTo>
                  <a:pt x="196815" y="78793"/>
                </a:lnTo>
                <a:lnTo>
                  <a:pt x="211996" y="63710"/>
                </a:lnTo>
                <a:lnTo>
                  <a:pt x="227974" y="50041"/>
                </a:lnTo>
                <a:lnTo>
                  <a:pt x="244706" y="37860"/>
                </a:lnTo>
                <a:lnTo>
                  <a:pt x="262146" y="27238"/>
                </a:lnTo>
                <a:lnTo>
                  <a:pt x="280248" y="18249"/>
                </a:lnTo>
                <a:lnTo>
                  <a:pt x="298969" y="10965"/>
                </a:lnTo>
                <a:lnTo>
                  <a:pt x="318262" y="5460"/>
                </a:lnTo>
                <a:lnTo>
                  <a:pt x="309779" y="3623"/>
                </a:lnTo>
                <a:lnTo>
                  <a:pt x="297181" y="1600"/>
                </a:lnTo>
                <a:lnTo>
                  <a:pt x="284551" y="397"/>
                </a:lnTo>
                <a:lnTo>
                  <a:pt x="271907" y="0"/>
                </a:lnTo>
                <a:lnTo>
                  <a:pt x="249613" y="1228"/>
                </a:lnTo>
                <a:lnTo>
                  <a:pt x="227815" y="4848"/>
                </a:lnTo>
                <a:lnTo>
                  <a:pt x="206582" y="10766"/>
                </a:lnTo>
                <a:lnTo>
                  <a:pt x="185984" y="18885"/>
                </a:lnTo>
                <a:lnTo>
                  <a:pt x="166092" y="29110"/>
                </a:lnTo>
                <a:lnTo>
                  <a:pt x="146974" y="41346"/>
                </a:lnTo>
                <a:lnTo>
                  <a:pt x="128702" y="55498"/>
                </a:lnTo>
                <a:lnTo>
                  <a:pt x="111346" y="71469"/>
                </a:lnTo>
                <a:lnTo>
                  <a:pt x="94975" y="89165"/>
                </a:lnTo>
                <a:close/>
              </a:path>
            </a:pathLst>
          </a:custGeom>
          <a:solidFill>
            <a:srgbClr val="375C9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269736" y="3704844"/>
            <a:ext cx="674115" cy="370331"/>
          </a:xfrm>
          <a:custGeom>
            <a:avLst/>
            <a:gdLst/>
            <a:ahLst/>
            <a:cxnLst/>
            <a:rect l="l" t="t" r="r" b="b"/>
            <a:pathLst>
              <a:path w="674115" h="370331">
                <a:moveTo>
                  <a:pt x="318262" y="5460"/>
                </a:moveTo>
                <a:lnTo>
                  <a:pt x="298969" y="10965"/>
                </a:lnTo>
                <a:lnTo>
                  <a:pt x="280248" y="18249"/>
                </a:lnTo>
                <a:lnTo>
                  <a:pt x="262146" y="27238"/>
                </a:lnTo>
                <a:lnTo>
                  <a:pt x="244706" y="37860"/>
                </a:lnTo>
                <a:lnTo>
                  <a:pt x="227974" y="50041"/>
                </a:lnTo>
                <a:lnTo>
                  <a:pt x="211996" y="63710"/>
                </a:lnTo>
                <a:lnTo>
                  <a:pt x="196815" y="78793"/>
                </a:lnTo>
                <a:lnTo>
                  <a:pt x="182477" y="95216"/>
                </a:lnTo>
                <a:lnTo>
                  <a:pt x="169028" y="112907"/>
                </a:lnTo>
                <a:lnTo>
                  <a:pt x="156511" y="131794"/>
                </a:lnTo>
                <a:lnTo>
                  <a:pt x="144973" y="151802"/>
                </a:lnTo>
                <a:lnTo>
                  <a:pt x="134458" y="172860"/>
                </a:lnTo>
                <a:lnTo>
                  <a:pt x="125011" y="194893"/>
                </a:lnTo>
                <a:lnTo>
                  <a:pt x="116678" y="217830"/>
                </a:lnTo>
                <a:lnTo>
                  <a:pt x="109503" y="241597"/>
                </a:lnTo>
                <a:lnTo>
                  <a:pt x="103532" y="266121"/>
                </a:lnTo>
                <a:lnTo>
                  <a:pt x="98809" y="291330"/>
                </a:lnTo>
                <a:lnTo>
                  <a:pt x="95380" y="317150"/>
                </a:lnTo>
                <a:lnTo>
                  <a:pt x="93289" y="343508"/>
                </a:lnTo>
                <a:lnTo>
                  <a:pt x="92583" y="370331"/>
                </a:lnTo>
                <a:lnTo>
                  <a:pt x="0" y="370331"/>
                </a:lnTo>
                <a:lnTo>
                  <a:pt x="901" y="339966"/>
                </a:lnTo>
                <a:lnTo>
                  <a:pt x="3560" y="310276"/>
                </a:lnTo>
                <a:lnTo>
                  <a:pt x="7905" y="281356"/>
                </a:lnTo>
                <a:lnTo>
                  <a:pt x="13867" y="253300"/>
                </a:lnTo>
                <a:lnTo>
                  <a:pt x="21375" y="226206"/>
                </a:lnTo>
                <a:lnTo>
                  <a:pt x="30360" y="200169"/>
                </a:lnTo>
                <a:lnTo>
                  <a:pt x="40751" y="175282"/>
                </a:lnTo>
                <a:lnTo>
                  <a:pt x="52478" y="151644"/>
                </a:lnTo>
                <a:lnTo>
                  <a:pt x="65471" y="129347"/>
                </a:lnTo>
                <a:lnTo>
                  <a:pt x="79660" y="108489"/>
                </a:lnTo>
                <a:lnTo>
                  <a:pt x="94975" y="89165"/>
                </a:lnTo>
                <a:lnTo>
                  <a:pt x="111346" y="71469"/>
                </a:lnTo>
                <a:lnTo>
                  <a:pt x="128702" y="55498"/>
                </a:lnTo>
                <a:lnTo>
                  <a:pt x="146974" y="41346"/>
                </a:lnTo>
                <a:lnTo>
                  <a:pt x="166092" y="29110"/>
                </a:lnTo>
                <a:lnTo>
                  <a:pt x="185984" y="18885"/>
                </a:lnTo>
                <a:lnTo>
                  <a:pt x="206582" y="10766"/>
                </a:lnTo>
                <a:lnTo>
                  <a:pt x="227815" y="4848"/>
                </a:lnTo>
                <a:lnTo>
                  <a:pt x="249613" y="1228"/>
                </a:lnTo>
                <a:lnTo>
                  <a:pt x="271907" y="0"/>
                </a:lnTo>
                <a:lnTo>
                  <a:pt x="364489" y="0"/>
                </a:lnTo>
                <a:lnTo>
                  <a:pt x="401176" y="3363"/>
                </a:lnTo>
                <a:lnTo>
                  <a:pt x="436542" y="13194"/>
                </a:lnTo>
                <a:lnTo>
                  <a:pt x="470222" y="29101"/>
                </a:lnTo>
                <a:lnTo>
                  <a:pt x="501847" y="50694"/>
                </a:lnTo>
                <a:lnTo>
                  <a:pt x="531050" y="77581"/>
                </a:lnTo>
                <a:lnTo>
                  <a:pt x="557464" y="109371"/>
                </a:lnTo>
                <a:lnTo>
                  <a:pt x="569511" y="126983"/>
                </a:lnTo>
                <a:lnTo>
                  <a:pt x="580723" y="145674"/>
                </a:lnTo>
                <a:lnTo>
                  <a:pt x="591054" y="165395"/>
                </a:lnTo>
                <a:lnTo>
                  <a:pt x="600458" y="186098"/>
                </a:lnTo>
                <a:lnTo>
                  <a:pt x="608889" y="207734"/>
                </a:lnTo>
                <a:lnTo>
                  <a:pt x="616302" y="230253"/>
                </a:lnTo>
                <a:lnTo>
                  <a:pt x="622650" y="253608"/>
                </a:lnTo>
                <a:lnTo>
                  <a:pt x="627888" y="277748"/>
                </a:lnTo>
                <a:lnTo>
                  <a:pt x="674115" y="277748"/>
                </a:lnTo>
                <a:lnTo>
                  <a:pt x="590168" y="370331"/>
                </a:lnTo>
                <a:lnTo>
                  <a:pt x="488949" y="277748"/>
                </a:lnTo>
                <a:lnTo>
                  <a:pt x="535305" y="277748"/>
                </a:lnTo>
                <a:lnTo>
                  <a:pt x="530067" y="253608"/>
                </a:lnTo>
                <a:lnTo>
                  <a:pt x="523719" y="230253"/>
                </a:lnTo>
                <a:lnTo>
                  <a:pt x="516306" y="207734"/>
                </a:lnTo>
                <a:lnTo>
                  <a:pt x="507875" y="186098"/>
                </a:lnTo>
                <a:lnTo>
                  <a:pt x="498471" y="165395"/>
                </a:lnTo>
                <a:lnTo>
                  <a:pt x="488140" y="145674"/>
                </a:lnTo>
                <a:lnTo>
                  <a:pt x="476928" y="126983"/>
                </a:lnTo>
                <a:lnTo>
                  <a:pt x="464881" y="109371"/>
                </a:lnTo>
                <a:lnTo>
                  <a:pt x="452046" y="92887"/>
                </a:lnTo>
                <a:lnTo>
                  <a:pt x="438467" y="77581"/>
                </a:lnTo>
                <a:lnTo>
                  <a:pt x="424191" y="63500"/>
                </a:lnTo>
                <a:lnTo>
                  <a:pt x="409264" y="50694"/>
                </a:lnTo>
                <a:lnTo>
                  <a:pt x="393731" y="39211"/>
                </a:lnTo>
                <a:lnTo>
                  <a:pt x="377639" y="29101"/>
                </a:lnTo>
                <a:lnTo>
                  <a:pt x="361033" y="20413"/>
                </a:lnTo>
                <a:lnTo>
                  <a:pt x="343959" y="13194"/>
                </a:lnTo>
                <a:lnTo>
                  <a:pt x="326464" y="7495"/>
                </a:lnTo>
                <a:lnTo>
                  <a:pt x="308593" y="3363"/>
                </a:lnTo>
                <a:lnTo>
                  <a:pt x="290392" y="849"/>
                </a:lnTo>
                <a:lnTo>
                  <a:pt x="271907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490841" y="3697224"/>
            <a:ext cx="402462" cy="371856"/>
          </a:xfrm>
          <a:custGeom>
            <a:avLst/>
            <a:gdLst/>
            <a:ahLst/>
            <a:cxnLst/>
            <a:rect l="l" t="t" r="r" b="b"/>
            <a:pathLst>
              <a:path w="402462" h="371855">
                <a:moveTo>
                  <a:pt x="355980" y="278892"/>
                </a:moveTo>
                <a:lnTo>
                  <a:pt x="350761" y="254639"/>
                </a:lnTo>
                <a:lnTo>
                  <a:pt x="344429" y="231179"/>
                </a:lnTo>
                <a:lnTo>
                  <a:pt x="337032" y="208560"/>
                </a:lnTo>
                <a:lnTo>
                  <a:pt x="328615" y="186830"/>
                </a:lnTo>
                <a:lnTo>
                  <a:pt x="319224" y="166038"/>
                </a:lnTo>
                <a:lnTo>
                  <a:pt x="308906" y="146234"/>
                </a:lnTo>
                <a:lnTo>
                  <a:pt x="297707" y="127466"/>
                </a:lnTo>
                <a:lnTo>
                  <a:pt x="285673" y="109782"/>
                </a:lnTo>
                <a:lnTo>
                  <a:pt x="272851" y="93233"/>
                </a:lnTo>
                <a:lnTo>
                  <a:pt x="259286" y="77866"/>
                </a:lnTo>
                <a:lnTo>
                  <a:pt x="245025" y="63731"/>
                </a:lnTo>
                <a:lnTo>
                  <a:pt x="230113" y="50877"/>
                </a:lnTo>
                <a:lnTo>
                  <a:pt x="214598" y="39351"/>
                </a:lnTo>
                <a:lnTo>
                  <a:pt x="198525" y="29204"/>
                </a:lnTo>
                <a:lnTo>
                  <a:pt x="181941" y="20484"/>
                </a:lnTo>
                <a:lnTo>
                  <a:pt x="164891" y="13240"/>
                </a:lnTo>
                <a:lnTo>
                  <a:pt x="147422" y="7521"/>
                </a:lnTo>
                <a:lnTo>
                  <a:pt x="129581" y="3375"/>
                </a:lnTo>
                <a:lnTo>
                  <a:pt x="111412" y="851"/>
                </a:lnTo>
                <a:lnTo>
                  <a:pt x="92963" y="0"/>
                </a:lnTo>
                <a:lnTo>
                  <a:pt x="0" y="0"/>
                </a:lnTo>
                <a:lnTo>
                  <a:pt x="18448" y="851"/>
                </a:lnTo>
                <a:lnTo>
                  <a:pt x="36617" y="3375"/>
                </a:lnTo>
                <a:lnTo>
                  <a:pt x="54458" y="7521"/>
                </a:lnTo>
                <a:lnTo>
                  <a:pt x="71927" y="13240"/>
                </a:lnTo>
                <a:lnTo>
                  <a:pt x="88977" y="20484"/>
                </a:lnTo>
                <a:lnTo>
                  <a:pt x="105561" y="29204"/>
                </a:lnTo>
                <a:lnTo>
                  <a:pt x="121634" y="39351"/>
                </a:lnTo>
                <a:lnTo>
                  <a:pt x="137149" y="50877"/>
                </a:lnTo>
                <a:lnTo>
                  <a:pt x="152061" y="63731"/>
                </a:lnTo>
                <a:lnTo>
                  <a:pt x="166322" y="77866"/>
                </a:lnTo>
                <a:lnTo>
                  <a:pt x="179887" y="93233"/>
                </a:lnTo>
                <a:lnTo>
                  <a:pt x="192709" y="109782"/>
                </a:lnTo>
                <a:lnTo>
                  <a:pt x="204743" y="127466"/>
                </a:lnTo>
                <a:lnTo>
                  <a:pt x="215942" y="146234"/>
                </a:lnTo>
                <a:lnTo>
                  <a:pt x="226260" y="166038"/>
                </a:lnTo>
                <a:lnTo>
                  <a:pt x="235651" y="186830"/>
                </a:lnTo>
                <a:lnTo>
                  <a:pt x="244068" y="208560"/>
                </a:lnTo>
                <a:lnTo>
                  <a:pt x="251465" y="231179"/>
                </a:lnTo>
                <a:lnTo>
                  <a:pt x="257797" y="254639"/>
                </a:lnTo>
                <a:lnTo>
                  <a:pt x="263016" y="278892"/>
                </a:lnTo>
                <a:lnTo>
                  <a:pt x="216534" y="278892"/>
                </a:lnTo>
                <a:lnTo>
                  <a:pt x="318134" y="371856"/>
                </a:lnTo>
                <a:lnTo>
                  <a:pt x="402462" y="278892"/>
                </a:lnTo>
                <a:lnTo>
                  <a:pt x="355980" y="278892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219188" y="3697224"/>
            <a:ext cx="318134" cy="371856"/>
          </a:xfrm>
          <a:custGeom>
            <a:avLst/>
            <a:gdLst/>
            <a:ahLst/>
            <a:cxnLst/>
            <a:rect l="l" t="t" r="r" b="b"/>
            <a:pathLst>
              <a:path w="318134" h="371855">
                <a:moveTo>
                  <a:pt x="94881" y="89516"/>
                </a:moveTo>
                <a:lnTo>
                  <a:pt x="79581" y="108918"/>
                </a:lnTo>
                <a:lnTo>
                  <a:pt x="65406" y="129860"/>
                </a:lnTo>
                <a:lnTo>
                  <a:pt x="52425" y="152247"/>
                </a:lnTo>
                <a:lnTo>
                  <a:pt x="40710" y="175983"/>
                </a:lnTo>
                <a:lnTo>
                  <a:pt x="30329" y="200971"/>
                </a:lnTo>
                <a:lnTo>
                  <a:pt x="21353" y="227117"/>
                </a:lnTo>
                <a:lnTo>
                  <a:pt x="13853" y="254325"/>
                </a:lnTo>
                <a:lnTo>
                  <a:pt x="7897" y="282498"/>
                </a:lnTo>
                <a:lnTo>
                  <a:pt x="3556" y="311541"/>
                </a:lnTo>
                <a:lnTo>
                  <a:pt x="900" y="341359"/>
                </a:lnTo>
                <a:lnTo>
                  <a:pt x="0" y="371856"/>
                </a:lnTo>
                <a:lnTo>
                  <a:pt x="92963" y="371856"/>
                </a:lnTo>
                <a:lnTo>
                  <a:pt x="93668" y="344938"/>
                </a:lnTo>
                <a:lnTo>
                  <a:pt x="95754" y="318487"/>
                </a:lnTo>
                <a:lnTo>
                  <a:pt x="99174" y="292577"/>
                </a:lnTo>
                <a:lnTo>
                  <a:pt x="103884" y="267280"/>
                </a:lnTo>
                <a:lnTo>
                  <a:pt x="109841" y="242669"/>
                </a:lnTo>
                <a:lnTo>
                  <a:pt x="116997" y="218817"/>
                </a:lnTo>
                <a:lnTo>
                  <a:pt x="125310" y="195797"/>
                </a:lnTo>
                <a:lnTo>
                  <a:pt x="134733" y="173683"/>
                </a:lnTo>
                <a:lnTo>
                  <a:pt x="145223" y="152546"/>
                </a:lnTo>
                <a:lnTo>
                  <a:pt x="156733" y="132461"/>
                </a:lnTo>
                <a:lnTo>
                  <a:pt x="169220" y="113499"/>
                </a:lnTo>
                <a:lnTo>
                  <a:pt x="182639" y="95734"/>
                </a:lnTo>
                <a:lnTo>
                  <a:pt x="196944" y="79239"/>
                </a:lnTo>
                <a:lnTo>
                  <a:pt x="212090" y="64087"/>
                </a:lnTo>
                <a:lnTo>
                  <a:pt x="228034" y="50351"/>
                </a:lnTo>
                <a:lnTo>
                  <a:pt x="244730" y="38104"/>
                </a:lnTo>
                <a:lnTo>
                  <a:pt x="262132" y="27418"/>
                </a:lnTo>
                <a:lnTo>
                  <a:pt x="280197" y="18367"/>
                </a:lnTo>
                <a:lnTo>
                  <a:pt x="298880" y="11023"/>
                </a:lnTo>
                <a:lnTo>
                  <a:pt x="318134" y="5461"/>
                </a:lnTo>
                <a:lnTo>
                  <a:pt x="309550" y="3603"/>
                </a:lnTo>
                <a:lnTo>
                  <a:pt x="296974" y="1591"/>
                </a:lnTo>
                <a:lnTo>
                  <a:pt x="284341" y="395"/>
                </a:lnTo>
                <a:lnTo>
                  <a:pt x="271652" y="0"/>
                </a:lnTo>
                <a:lnTo>
                  <a:pt x="249379" y="1232"/>
                </a:lnTo>
                <a:lnTo>
                  <a:pt x="227599" y="4867"/>
                </a:lnTo>
                <a:lnTo>
                  <a:pt x="206385" y="10807"/>
                </a:lnTo>
                <a:lnTo>
                  <a:pt x="185806" y="18958"/>
                </a:lnTo>
                <a:lnTo>
                  <a:pt x="165931" y="29223"/>
                </a:lnTo>
                <a:lnTo>
                  <a:pt x="146831" y="41508"/>
                </a:lnTo>
                <a:lnTo>
                  <a:pt x="128576" y="55715"/>
                </a:lnTo>
                <a:lnTo>
                  <a:pt x="111236" y="71749"/>
                </a:lnTo>
                <a:lnTo>
                  <a:pt x="94881" y="89516"/>
                </a:lnTo>
                <a:close/>
              </a:path>
            </a:pathLst>
          </a:custGeom>
          <a:solidFill>
            <a:srgbClr val="375C9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7219188" y="3697224"/>
            <a:ext cx="674115" cy="371856"/>
          </a:xfrm>
          <a:custGeom>
            <a:avLst/>
            <a:gdLst/>
            <a:ahLst/>
            <a:cxnLst/>
            <a:rect l="l" t="t" r="r" b="b"/>
            <a:pathLst>
              <a:path w="674115" h="371855">
                <a:moveTo>
                  <a:pt x="318134" y="5461"/>
                </a:moveTo>
                <a:lnTo>
                  <a:pt x="298880" y="11023"/>
                </a:lnTo>
                <a:lnTo>
                  <a:pt x="280197" y="18367"/>
                </a:lnTo>
                <a:lnTo>
                  <a:pt x="262132" y="27418"/>
                </a:lnTo>
                <a:lnTo>
                  <a:pt x="244730" y="38104"/>
                </a:lnTo>
                <a:lnTo>
                  <a:pt x="228034" y="50351"/>
                </a:lnTo>
                <a:lnTo>
                  <a:pt x="212090" y="64087"/>
                </a:lnTo>
                <a:lnTo>
                  <a:pt x="196944" y="79239"/>
                </a:lnTo>
                <a:lnTo>
                  <a:pt x="182639" y="95734"/>
                </a:lnTo>
                <a:lnTo>
                  <a:pt x="169220" y="113499"/>
                </a:lnTo>
                <a:lnTo>
                  <a:pt x="156733" y="132461"/>
                </a:lnTo>
                <a:lnTo>
                  <a:pt x="145223" y="152546"/>
                </a:lnTo>
                <a:lnTo>
                  <a:pt x="134733" y="173683"/>
                </a:lnTo>
                <a:lnTo>
                  <a:pt x="125310" y="195797"/>
                </a:lnTo>
                <a:lnTo>
                  <a:pt x="116997" y="218817"/>
                </a:lnTo>
                <a:lnTo>
                  <a:pt x="109841" y="242669"/>
                </a:lnTo>
                <a:lnTo>
                  <a:pt x="103884" y="267280"/>
                </a:lnTo>
                <a:lnTo>
                  <a:pt x="99174" y="292577"/>
                </a:lnTo>
                <a:lnTo>
                  <a:pt x="95754" y="318487"/>
                </a:lnTo>
                <a:lnTo>
                  <a:pt x="93668" y="344938"/>
                </a:lnTo>
                <a:lnTo>
                  <a:pt x="92963" y="371856"/>
                </a:lnTo>
                <a:lnTo>
                  <a:pt x="0" y="371856"/>
                </a:lnTo>
                <a:lnTo>
                  <a:pt x="900" y="341359"/>
                </a:lnTo>
                <a:lnTo>
                  <a:pt x="3556" y="311541"/>
                </a:lnTo>
                <a:lnTo>
                  <a:pt x="7897" y="282498"/>
                </a:lnTo>
                <a:lnTo>
                  <a:pt x="13853" y="254325"/>
                </a:lnTo>
                <a:lnTo>
                  <a:pt x="21353" y="227117"/>
                </a:lnTo>
                <a:lnTo>
                  <a:pt x="30329" y="200971"/>
                </a:lnTo>
                <a:lnTo>
                  <a:pt x="40710" y="175983"/>
                </a:lnTo>
                <a:lnTo>
                  <a:pt x="52425" y="152247"/>
                </a:lnTo>
                <a:lnTo>
                  <a:pt x="65406" y="129860"/>
                </a:lnTo>
                <a:lnTo>
                  <a:pt x="79581" y="108918"/>
                </a:lnTo>
                <a:lnTo>
                  <a:pt x="94881" y="89516"/>
                </a:lnTo>
                <a:lnTo>
                  <a:pt x="111236" y="71749"/>
                </a:lnTo>
                <a:lnTo>
                  <a:pt x="128576" y="55715"/>
                </a:lnTo>
                <a:lnTo>
                  <a:pt x="146831" y="41508"/>
                </a:lnTo>
                <a:lnTo>
                  <a:pt x="165931" y="29223"/>
                </a:lnTo>
                <a:lnTo>
                  <a:pt x="185806" y="18958"/>
                </a:lnTo>
                <a:lnTo>
                  <a:pt x="206385" y="10807"/>
                </a:lnTo>
                <a:lnTo>
                  <a:pt x="227599" y="4867"/>
                </a:lnTo>
                <a:lnTo>
                  <a:pt x="249379" y="1232"/>
                </a:lnTo>
                <a:lnTo>
                  <a:pt x="271652" y="0"/>
                </a:lnTo>
                <a:lnTo>
                  <a:pt x="364616" y="0"/>
                </a:lnTo>
                <a:lnTo>
                  <a:pt x="401234" y="3375"/>
                </a:lnTo>
                <a:lnTo>
                  <a:pt x="436544" y="13240"/>
                </a:lnTo>
                <a:lnTo>
                  <a:pt x="470178" y="29204"/>
                </a:lnTo>
                <a:lnTo>
                  <a:pt x="501766" y="50877"/>
                </a:lnTo>
                <a:lnTo>
                  <a:pt x="530939" y="77866"/>
                </a:lnTo>
                <a:lnTo>
                  <a:pt x="557326" y="109782"/>
                </a:lnTo>
                <a:lnTo>
                  <a:pt x="569360" y="127466"/>
                </a:lnTo>
                <a:lnTo>
                  <a:pt x="580559" y="146234"/>
                </a:lnTo>
                <a:lnTo>
                  <a:pt x="590877" y="166038"/>
                </a:lnTo>
                <a:lnTo>
                  <a:pt x="600268" y="186830"/>
                </a:lnTo>
                <a:lnTo>
                  <a:pt x="608685" y="208560"/>
                </a:lnTo>
                <a:lnTo>
                  <a:pt x="616082" y="231179"/>
                </a:lnTo>
                <a:lnTo>
                  <a:pt x="622414" y="254639"/>
                </a:lnTo>
                <a:lnTo>
                  <a:pt x="627633" y="278892"/>
                </a:lnTo>
                <a:lnTo>
                  <a:pt x="674115" y="278892"/>
                </a:lnTo>
                <a:lnTo>
                  <a:pt x="589787" y="371856"/>
                </a:lnTo>
                <a:lnTo>
                  <a:pt x="488187" y="278892"/>
                </a:lnTo>
                <a:lnTo>
                  <a:pt x="534669" y="278892"/>
                </a:lnTo>
                <a:lnTo>
                  <a:pt x="529450" y="254639"/>
                </a:lnTo>
                <a:lnTo>
                  <a:pt x="523118" y="231179"/>
                </a:lnTo>
                <a:lnTo>
                  <a:pt x="515721" y="208560"/>
                </a:lnTo>
                <a:lnTo>
                  <a:pt x="507304" y="186830"/>
                </a:lnTo>
                <a:lnTo>
                  <a:pt x="497913" y="166038"/>
                </a:lnTo>
                <a:lnTo>
                  <a:pt x="487595" y="146234"/>
                </a:lnTo>
                <a:lnTo>
                  <a:pt x="476396" y="127466"/>
                </a:lnTo>
                <a:lnTo>
                  <a:pt x="464362" y="109782"/>
                </a:lnTo>
                <a:lnTo>
                  <a:pt x="451540" y="93233"/>
                </a:lnTo>
                <a:lnTo>
                  <a:pt x="437975" y="77866"/>
                </a:lnTo>
                <a:lnTo>
                  <a:pt x="423714" y="63731"/>
                </a:lnTo>
                <a:lnTo>
                  <a:pt x="408802" y="50877"/>
                </a:lnTo>
                <a:lnTo>
                  <a:pt x="393287" y="39351"/>
                </a:lnTo>
                <a:lnTo>
                  <a:pt x="377214" y="29204"/>
                </a:lnTo>
                <a:lnTo>
                  <a:pt x="360630" y="20484"/>
                </a:lnTo>
                <a:lnTo>
                  <a:pt x="343580" y="13240"/>
                </a:lnTo>
                <a:lnTo>
                  <a:pt x="326111" y="7521"/>
                </a:lnTo>
                <a:lnTo>
                  <a:pt x="308270" y="3375"/>
                </a:lnTo>
                <a:lnTo>
                  <a:pt x="290101" y="851"/>
                </a:lnTo>
                <a:lnTo>
                  <a:pt x="271652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6488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4616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42744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0872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9000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7128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5256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338438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91512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829689" y="6275120"/>
            <a:ext cx="8140700" cy="0"/>
          </a:xfrm>
          <a:custGeom>
            <a:avLst/>
            <a:gdLst/>
            <a:ahLst/>
            <a:cxnLst/>
            <a:rect l="l" t="t" r="r" b="b"/>
            <a:pathLst>
              <a:path w="8140700">
                <a:moveTo>
                  <a:pt x="0" y="0"/>
                </a:moveTo>
                <a:lnTo>
                  <a:pt x="81407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8360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99640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829689" y="5817920"/>
            <a:ext cx="8140700" cy="0"/>
          </a:xfrm>
          <a:custGeom>
            <a:avLst/>
            <a:gdLst/>
            <a:ahLst/>
            <a:cxnLst/>
            <a:rect l="l" t="t" r="r" b="b"/>
            <a:pathLst>
              <a:path w="8140700">
                <a:moveTo>
                  <a:pt x="0" y="0"/>
                </a:moveTo>
                <a:lnTo>
                  <a:pt x="81407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>
            <a:off x="916940" y="419926"/>
            <a:ext cx="6731782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Deletion</a:t>
            </a:r>
            <a:r>
              <a:rPr sz="6600" b="1" spc="19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 Linear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P</a:t>
            </a:r>
            <a:r>
              <a:rPr sz="6600" b="1" spc="-79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obi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n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916940" y="1404919"/>
            <a:ext cx="202946" cy="14030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5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1145844" y="1423958"/>
            <a:ext cx="4064661" cy="8910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Search</a:t>
            </a:r>
            <a:r>
              <a:rPr sz="4200" spc="25" baseline="3212" dirty="0" smtClean="0">
                <a:latin typeface="Bell MT"/>
                <a:cs typeface="Bell MT"/>
              </a:rPr>
              <a:t> </a:t>
            </a:r>
            <a:r>
              <a:rPr sz="4200" spc="-2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or</a:t>
            </a:r>
            <a:r>
              <a:rPr sz="4200" spc="-7" baseline="3212" dirty="0" smtClean="0">
                <a:latin typeface="Bell MT"/>
                <a:cs typeface="Bell MT"/>
              </a:rPr>
              <a:t> </a:t>
            </a:r>
            <a:r>
              <a:rPr sz="4200" spc="-100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ey</a:t>
            </a:r>
            <a:r>
              <a:rPr sz="4200" spc="-4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to</a:t>
            </a:r>
            <a:r>
              <a:rPr sz="4200" spc="1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be</a:t>
            </a:r>
            <a:r>
              <a:rPr sz="4200" spc="-2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de</a:t>
            </a:r>
            <a:r>
              <a:rPr sz="4200" spc="4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et</a:t>
            </a: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d</a:t>
            </a:r>
            <a:endParaRPr sz="2800">
              <a:latin typeface="Bell MT"/>
              <a:cs typeface="Bell MT"/>
            </a:endParaRPr>
          </a:p>
          <a:p>
            <a:pPr marL="12700" marR="53263">
              <a:lnSpc>
                <a:spcPct val="92651"/>
              </a:lnSpc>
              <a:spcBef>
                <a:spcPts val="758"/>
              </a:spcBef>
            </a:pPr>
            <a:r>
              <a:rPr sz="2800" spc="0" dirty="0" smtClean="0">
                <a:latin typeface="Bell MT"/>
                <a:cs typeface="Bell MT"/>
              </a:rPr>
              <a:t>De</a:t>
            </a:r>
            <a:r>
              <a:rPr sz="2800" spc="4" dirty="0" smtClean="0">
                <a:latin typeface="Bell MT"/>
                <a:cs typeface="Bell MT"/>
              </a:rPr>
              <a:t>l</a:t>
            </a:r>
            <a:r>
              <a:rPr sz="2800" spc="0" dirty="0" smtClean="0">
                <a:latin typeface="Bell MT"/>
                <a:cs typeface="Bell MT"/>
              </a:rPr>
              <a:t>ete</a:t>
            </a:r>
            <a:r>
              <a:rPr sz="2800" spc="-74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</a:t>
            </a:r>
            <a:r>
              <a:rPr sz="2800" spc="-9" dirty="0" smtClean="0">
                <a:latin typeface="Bell MT"/>
                <a:cs typeface="Bell MT"/>
              </a:rPr>
              <a:t>h</a:t>
            </a:r>
            <a:r>
              <a:rPr sz="2800" spc="0" dirty="0" smtClean="0">
                <a:latin typeface="Bell MT"/>
                <a:cs typeface="Bell MT"/>
              </a:rPr>
              <a:t>e</a:t>
            </a:r>
            <a:r>
              <a:rPr sz="2800" spc="12" dirty="0" smtClean="0">
                <a:latin typeface="Bell MT"/>
                <a:cs typeface="Bell MT"/>
              </a:rPr>
              <a:t> </a:t>
            </a:r>
            <a:r>
              <a:rPr sz="2800" spc="-100" dirty="0" smtClean="0">
                <a:latin typeface="Bell MT"/>
                <a:cs typeface="Bell MT"/>
              </a:rPr>
              <a:t>k</a:t>
            </a:r>
            <a:r>
              <a:rPr sz="2800" spc="0" dirty="0" smtClean="0">
                <a:latin typeface="Bell MT"/>
                <a:cs typeface="Bell MT"/>
              </a:rPr>
              <a:t>ey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145844" y="2446562"/>
            <a:ext cx="390655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Set loc</a:t>
            </a:r>
            <a:r>
              <a:rPr sz="4200" spc="-64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tion</a:t>
            </a:r>
            <a:r>
              <a:rPr sz="4200" spc="-80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with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mar</a:t>
            </a:r>
            <a:r>
              <a:rPr sz="4200" spc="-104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er</a:t>
            </a:r>
            <a:r>
              <a:rPr sz="4200" spc="-3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/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5062509" y="2446562"/>
            <a:ext cx="617162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3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-29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g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687471" y="2446562"/>
            <a:ext cx="55492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(</a:t>
            </a:r>
            <a:r>
              <a:rPr sz="4200" spc="-9" baseline="3212" dirty="0" smtClean="0">
                <a:latin typeface="Bell MT"/>
                <a:cs typeface="Bell MT"/>
              </a:rPr>
              <a:t>X</a:t>
            </a:r>
            <a:r>
              <a:rPr sz="4200" spc="0" baseline="3212" dirty="0" smtClean="0">
                <a:latin typeface="Bell MT"/>
                <a:cs typeface="Bell MT"/>
              </a:rPr>
              <a:t>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916940" y="2938449"/>
            <a:ext cx="1446578" cy="3993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45"/>
              </a:lnSpc>
              <a:spcBef>
                <a:spcPts val="157"/>
              </a:spcBef>
            </a:pPr>
            <a:r>
              <a:rPr sz="4200" spc="4" baseline="1841" dirty="0" smtClean="0">
                <a:latin typeface="Meiryo"/>
                <a:cs typeface="Meiryo"/>
              </a:rPr>
              <a:t>❖</a:t>
            </a:r>
            <a:r>
              <a:rPr sz="4200" spc="-7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ehash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373727" y="2957356"/>
            <a:ext cx="27094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734855" y="2957356"/>
            <a:ext cx="82231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more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569676" y="2957356"/>
            <a:ext cx="125366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mar</a:t>
            </a:r>
            <a:r>
              <a:rPr sz="4200" spc="-104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3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6169279" y="3267455"/>
            <a:ext cx="65133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h(</a:t>
            </a:r>
            <a:r>
              <a:rPr sz="2700" spc="-4" baseline="3034" dirty="0" smtClean="0">
                <a:latin typeface="Calibri"/>
                <a:cs typeface="Calibri"/>
              </a:rPr>
              <a:t>k</a:t>
            </a:r>
            <a:r>
              <a:rPr sz="2700" spc="0" baseline="3034" dirty="0" smtClean="0">
                <a:latin typeface="Calibri"/>
                <a:cs typeface="Calibri"/>
              </a:rPr>
              <a:t>)+1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7313803" y="3300984"/>
            <a:ext cx="65133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h(</a:t>
            </a:r>
            <a:r>
              <a:rPr sz="2700" spc="-4" baseline="3034" dirty="0" smtClean="0">
                <a:latin typeface="Calibri"/>
                <a:cs typeface="Calibri"/>
              </a:rPr>
              <a:t>k</a:t>
            </a:r>
            <a:r>
              <a:rPr sz="2700" spc="0" baseline="3034" dirty="0" smtClean="0">
                <a:latin typeface="Calibri"/>
                <a:cs typeface="Calibri"/>
              </a:rPr>
              <a:t>)+2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916940" y="3467896"/>
            <a:ext cx="102684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De</a:t>
            </a:r>
            <a:r>
              <a:rPr sz="4200" spc="9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ete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954873" y="3467896"/>
            <a:ext cx="43375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15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153539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0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966466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1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779266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2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592193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3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405120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4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218047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5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7030974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6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843774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7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656701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8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469628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9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153539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0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966466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1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779266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2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592193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3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405120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4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218047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5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030974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6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843774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7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656701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8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469628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9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8360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26488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34616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42744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50872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59000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2984">
              <a:lnSpc>
                <a:spcPct val="101725"/>
              </a:lnSpc>
              <a:spcBef>
                <a:spcPts val="330"/>
              </a:spcBef>
            </a:pPr>
            <a:r>
              <a:rPr sz="2400" spc="-4" dirty="0" smtClean="0">
                <a:latin typeface="Calibri"/>
                <a:cs typeface="Calibri"/>
              </a:rPr>
              <a:t>65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7128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3110">
              <a:lnSpc>
                <a:spcPct val="101725"/>
              </a:lnSpc>
              <a:spcBef>
                <a:spcPts val="330"/>
              </a:spcBef>
            </a:pPr>
            <a:r>
              <a:rPr sz="2400" spc="-4" dirty="0" smtClean="0">
                <a:latin typeface="Calibri"/>
                <a:cs typeface="Calibri"/>
              </a:rPr>
              <a:t>46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5256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2226" marR="291248" algn="ctr">
              <a:lnSpc>
                <a:spcPct val="101725"/>
              </a:lnSpc>
              <a:spcBef>
                <a:spcPts val="330"/>
              </a:spcBef>
            </a:pPr>
            <a:r>
              <a:rPr sz="2400" spc="0" dirty="0" smtClean="0">
                <a:solidFill>
                  <a:srgbClr val="C00000"/>
                </a:solidFill>
                <a:latin typeface="Calibri"/>
                <a:cs typeface="Calibri"/>
              </a:rPr>
              <a:t>X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3384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3237">
              <a:lnSpc>
                <a:spcPct val="101725"/>
              </a:lnSpc>
              <a:spcBef>
                <a:spcPts val="330"/>
              </a:spcBef>
            </a:pPr>
            <a:r>
              <a:rPr sz="2400" spc="-4" dirty="0" smtClean="0">
                <a:latin typeface="Calibri"/>
                <a:cs typeface="Calibri"/>
              </a:rPr>
              <a:t>58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512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18360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6488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4616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42744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0872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59000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2984">
              <a:lnSpc>
                <a:spcPct val="101725"/>
              </a:lnSpc>
              <a:spcBef>
                <a:spcPts val="325"/>
              </a:spcBef>
            </a:pPr>
            <a:r>
              <a:rPr sz="2400" spc="-4" dirty="0" smtClean="0">
                <a:latin typeface="Calibri"/>
                <a:cs typeface="Calibri"/>
              </a:rPr>
              <a:t>65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128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3110">
              <a:lnSpc>
                <a:spcPct val="101725"/>
              </a:lnSpc>
              <a:spcBef>
                <a:spcPts val="325"/>
              </a:spcBef>
            </a:pPr>
            <a:r>
              <a:rPr sz="2400" spc="-4" dirty="0" smtClean="0">
                <a:latin typeface="Calibri"/>
                <a:cs typeface="Calibri"/>
              </a:rPr>
              <a:t>46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256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83384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3237">
              <a:lnSpc>
                <a:spcPct val="101725"/>
              </a:lnSpc>
              <a:spcBef>
                <a:spcPts val="325"/>
              </a:spcBef>
            </a:pPr>
            <a:r>
              <a:rPr sz="2400" spc="-4" dirty="0" smtClean="0">
                <a:latin typeface="Calibri"/>
                <a:cs typeface="Calibri"/>
              </a:rPr>
              <a:t>58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512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1007363" y="1035303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object 49"/>
          <p:cNvSpPr/>
          <p:nvPr/>
        </p:nvSpPr>
        <p:spPr>
          <a:xfrm>
            <a:off x="838200" y="1185672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0772394" y="1665859"/>
            <a:ext cx="0" cy="4764925"/>
          </a:xfrm>
          <a:custGeom>
            <a:avLst/>
            <a:gdLst/>
            <a:ahLst/>
            <a:cxnLst/>
            <a:rect l="l" t="t" r="r" b="b"/>
            <a:pathLst>
              <a:path h="4764925">
                <a:moveTo>
                  <a:pt x="0" y="0"/>
                </a:moveTo>
                <a:lnTo>
                  <a:pt x="0" y="476492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0766044" y="2147442"/>
            <a:ext cx="765809" cy="0"/>
          </a:xfrm>
          <a:custGeom>
            <a:avLst/>
            <a:gdLst/>
            <a:ahLst/>
            <a:cxnLst/>
            <a:rect l="l" t="t" r="r" b="b"/>
            <a:pathLst>
              <a:path w="765809">
                <a:moveTo>
                  <a:pt x="0" y="0"/>
                </a:moveTo>
                <a:lnTo>
                  <a:pt x="765809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0766044" y="2622677"/>
            <a:ext cx="765809" cy="0"/>
          </a:xfrm>
          <a:custGeom>
            <a:avLst/>
            <a:gdLst/>
            <a:ahLst/>
            <a:cxnLst/>
            <a:rect l="l" t="t" r="r" b="b"/>
            <a:pathLst>
              <a:path w="765809">
                <a:moveTo>
                  <a:pt x="0" y="0"/>
                </a:moveTo>
                <a:lnTo>
                  <a:pt x="765809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0766044" y="3097911"/>
            <a:ext cx="765809" cy="0"/>
          </a:xfrm>
          <a:custGeom>
            <a:avLst/>
            <a:gdLst/>
            <a:ahLst/>
            <a:cxnLst/>
            <a:rect l="l" t="t" r="r" b="b"/>
            <a:pathLst>
              <a:path w="765809">
                <a:moveTo>
                  <a:pt x="0" y="0"/>
                </a:moveTo>
                <a:lnTo>
                  <a:pt x="765809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0766044" y="3573145"/>
            <a:ext cx="765809" cy="0"/>
          </a:xfrm>
          <a:custGeom>
            <a:avLst/>
            <a:gdLst/>
            <a:ahLst/>
            <a:cxnLst/>
            <a:rect l="l" t="t" r="r" b="b"/>
            <a:pathLst>
              <a:path w="765809">
                <a:moveTo>
                  <a:pt x="0" y="0"/>
                </a:moveTo>
                <a:lnTo>
                  <a:pt x="765809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0766044" y="4048252"/>
            <a:ext cx="765809" cy="0"/>
          </a:xfrm>
          <a:custGeom>
            <a:avLst/>
            <a:gdLst/>
            <a:ahLst/>
            <a:cxnLst/>
            <a:rect l="l" t="t" r="r" b="b"/>
            <a:pathLst>
              <a:path w="765809">
                <a:moveTo>
                  <a:pt x="0" y="0"/>
                </a:moveTo>
                <a:lnTo>
                  <a:pt x="765809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0766044" y="4523486"/>
            <a:ext cx="765809" cy="0"/>
          </a:xfrm>
          <a:custGeom>
            <a:avLst/>
            <a:gdLst/>
            <a:ahLst/>
            <a:cxnLst/>
            <a:rect l="l" t="t" r="r" b="b"/>
            <a:pathLst>
              <a:path w="765809">
                <a:moveTo>
                  <a:pt x="0" y="0"/>
                </a:moveTo>
                <a:lnTo>
                  <a:pt x="765809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0766044" y="4998720"/>
            <a:ext cx="765809" cy="0"/>
          </a:xfrm>
          <a:custGeom>
            <a:avLst/>
            <a:gdLst/>
            <a:ahLst/>
            <a:cxnLst/>
            <a:rect l="l" t="t" r="r" b="b"/>
            <a:pathLst>
              <a:path w="765809">
                <a:moveTo>
                  <a:pt x="0" y="0"/>
                </a:moveTo>
                <a:lnTo>
                  <a:pt x="765809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0766044" y="5473954"/>
            <a:ext cx="765809" cy="0"/>
          </a:xfrm>
          <a:custGeom>
            <a:avLst/>
            <a:gdLst/>
            <a:ahLst/>
            <a:cxnLst/>
            <a:rect l="l" t="t" r="r" b="b"/>
            <a:pathLst>
              <a:path w="765809">
                <a:moveTo>
                  <a:pt x="0" y="0"/>
                </a:moveTo>
                <a:lnTo>
                  <a:pt x="765809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0766044" y="5949200"/>
            <a:ext cx="765809" cy="0"/>
          </a:xfrm>
          <a:custGeom>
            <a:avLst/>
            <a:gdLst/>
            <a:ahLst/>
            <a:cxnLst/>
            <a:rect l="l" t="t" r="r" b="b"/>
            <a:pathLst>
              <a:path w="765809">
                <a:moveTo>
                  <a:pt x="0" y="0"/>
                </a:moveTo>
                <a:lnTo>
                  <a:pt x="765809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1525504" y="1665859"/>
            <a:ext cx="0" cy="4764925"/>
          </a:xfrm>
          <a:custGeom>
            <a:avLst/>
            <a:gdLst/>
            <a:ahLst/>
            <a:cxnLst/>
            <a:rect l="l" t="t" r="r" b="b"/>
            <a:pathLst>
              <a:path h="4764925">
                <a:moveTo>
                  <a:pt x="0" y="0"/>
                </a:moveTo>
                <a:lnTo>
                  <a:pt x="0" y="476492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0766044" y="1672209"/>
            <a:ext cx="765809" cy="0"/>
          </a:xfrm>
          <a:custGeom>
            <a:avLst/>
            <a:gdLst/>
            <a:ahLst/>
            <a:cxnLst/>
            <a:rect l="l" t="t" r="r" b="b"/>
            <a:pathLst>
              <a:path w="765809">
                <a:moveTo>
                  <a:pt x="0" y="0"/>
                </a:moveTo>
                <a:lnTo>
                  <a:pt x="765809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0766044" y="6424434"/>
            <a:ext cx="765809" cy="0"/>
          </a:xfrm>
          <a:custGeom>
            <a:avLst/>
            <a:gdLst/>
            <a:ahLst/>
            <a:cxnLst/>
            <a:rect l="l" t="t" r="r" b="b"/>
            <a:pathLst>
              <a:path w="765809">
                <a:moveTo>
                  <a:pt x="0" y="0"/>
                </a:moveTo>
                <a:lnTo>
                  <a:pt x="765809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824280" y="439103"/>
            <a:ext cx="3819745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Linear P</a:t>
            </a:r>
            <a:r>
              <a:rPr sz="6600" b="1" spc="-75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obing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35381" y="1218787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64286" y="1240604"/>
            <a:ext cx="187510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Ad</a:t>
            </a:r>
            <a:r>
              <a:rPr sz="4800" spc="-29" baseline="3747" dirty="0" smtClean="0">
                <a:latin typeface="Bell MT"/>
                <a:cs typeface="Bell MT"/>
              </a:rPr>
              <a:t>v</a:t>
            </a:r>
            <a:r>
              <a:rPr sz="4800" spc="0" baseline="3747" dirty="0" smtClean="0">
                <a:latin typeface="Bell MT"/>
                <a:cs typeface="Bell MT"/>
              </a:rPr>
              <a:t>ant</a:t>
            </a:r>
            <a:r>
              <a:rPr sz="4800" spc="-39" baseline="3747" dirty="0" smtClean="0">
                <a:latin typeface="Bell MT"/>
                <a:cs typeface="Bell MT"/>
              </a:rPr>
              <a:t>a</a:t>
            </a:r>
            <a:r>
              <a:rPr sz="4800" spc="0" baseline="3747" dirty="0" smtClean="0">
                <a:latin typeface="Bell MT"/>
                <a:cs typeface="Bell MT"/>
              </a:rPr>
              <a:t>ge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450973" y="1240604"/>
            <a:ext cx="244749" cy="21302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8438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-</a:t>
            </a:r>
            <a:endParaRPr sz="3200">
              <a:latin typeface="Bell MT"/>
              <a:cs typeface="Bell MT"/>
            </a:endParaRPr>
          </a:p>
          <a:p>
            <a:pPr marL="30987" marR="150">
              <a:lnSpc>
                <a:spcPct val="92651"/>
              </a:lnSpc>
              <a:spcBef>
                <a:spcPts val="725"/>
              </a:spcBef>
            </a:pPr>
            <a:r>
              <a:rPr sz="3200" spc="0" dirty="0" smtClean="0">
                <a:latin typeface="Bell MT"/>
                <a:cs typeface="Bell MT"/>
              </a:rPr>
              <a:t>-</a:t>
            </a:r>
            <a:endParaRPr sz="3200">
              <a:latin typeface="Bell MT"/>
              <a:cs typeface="Bell MT"/>
            </a:endParaRPr>
          </a:p>
          <a:p>
            <a:pPr marL="30987">
              <a:lnSpc>
                <a:spcPct val="92651"/>
              </a:lnSpc>
              <a:spcBef>
                <a:spcPts val="906"/>
              </a:spcBef>
            </a:pPr>
            <a:r>
              <a:rPr sz="3200" spc="0" dirty="0" smtClean="0">
                <a:latin typeface="Bell MT"/>
                <a:cs typeface="Bell MT"/>
              </a:rPr>
              <a:t>-</a:t>
            </a:r>
            <a:endParaRPr sz="3200">
              <a:latin typeface="Bell MT"/>
              <a:cs typeface="Bell MT"/>
            </a:endParaRPr>
          </a:p>
          <a:p>
            <a:pPr marL="30987" marR="150">
              <a:lnSpc>
                <a:spcPct val="92651"/>
              </a:lnSpc>
              <a:spcBef>
                <a:spcPts val="896"/>
              </a:spcBef>
            </a:pPr>
            <a:r>
              <a:rPr sz="3200" spc="0" dirty="0" smtClean="0">
                <a:latin typeface="Bell MT"/>
                <a:cs typeface="Bell MT"/>
              </a:rPr>
              <a:t>-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690241" y="1240604"/>
            <a:ext cx="5805667" cy="21302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4223" marR="63964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Us</a:t>
            </a:r>
            <a:r>
              <a:rPr sz="4800" spc="9" baseline="3747" dirty="0" smtClean="0">
                <a:latin typeface="Bell MT"/>
                <a:cs typeface="Bell MT"/>
              </a:rPr>
              <a:t>e</a:t>
            </a:r>
            <a:r>
              <a:rPr sz="4800" spc="0" baseline="3747" dirty="0" smtClean="0">
                <a:latin typeface="Bell MT"/>
                <a:cs typeface="Bell MT"/>
              </a:rPr>
              <a:t>s</a:t>
            </a:r>
            <a:r>
              <a:rPr sz="4800" spc="-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le</a:t>
            </a:r>
            <a:r>
              <a:rPr sz="4800" spc="4" baseline="3747" dirty="0" smtClean="0">
                <a:latin typeface="Bell MT"/>
                <a:cs typeface="Bell MT"/>
              </a:rPr>
              <a:t>s</a:t>
            </a:r>
            <a:r>
              <a:rPr sz="4800" spc="0" baseline="3747" dirty="0" smtClean="0">
                <a:latin typeface="Bell MT"/>
                <a:cs typeface="Bell MT"/>
              </a:rPr>
              <a:t>s</a:t>
            </a:r>
            <a:r>
              <a:rPr sz="4800" spc="-25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m</a:t>
            </a:r>
            <a:r>
              <a:rPr sz="4800" spc="4" baseline="3747" dirty="0" smtClean="0">
                <a:latin typeface="Bell MT"/>
                <a:cs typeface="Bell MT"/>
              </a:rPr>
              <a:t>e</a:t>
            </a:r>
            <a:r>
              <a:rPr sz="4800" spc="0" baseline="3747" dirty="0" smtClean="0">
                <a:latin typeface="Bell MT"/>
                <a:cs typeface="Bell MT"/>
              </a:rPr>
              <a:t>m</a:t>
            </a:r>
            <a:r>
              <a:rPr sz="4800" spc="9" baseline="3747" dirty="0" smtClean="0">
                <a:latin typeface="Bell MT"/>
                <a:cs typeface="Bell MT"/>
              </a:rPr>
              <a:t>o</a:t>
            </a:r>
            <a:r>
              <a:rPr sz="4800" spc="75" baseline="3747" dirty="0" smtClean="0">
                <a:latin typeface="Bell MT"/>
                <a:cs typeface="Bell MT"/>
              </a:rPr>
              <a:t>r</a:t>
            </a:r>
            <a:r>
              <a:rPr sz="4800" spc="0" baseline="3747" dirty="0" smtClean="0">
                <a:latin typeface="Bell MT"/>
                <a:cs typeface="Bell MT"/>
              </a:rPr>
              <a:t>y</a:t>
            </a:r>
            <a:r>
              <a:rPr sz="4800" spc="-3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than</a:t>
            </a:r>
            <a:r>
              <a:rPr sz="4800" spc="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chaining</a:t>
            </a:r>
            <a:endParaRPr sz="3200">
              <a:latin typeface="Bell MT"/>
              <a:cs typeface="Bell MT"/>
            </a:endParaRPr>
          </a:p>
          <a:p>
            <a:pPr marL="32511" marR="63964">
              <a:lnSpc>
                <a:spcPct val="92651"/>
              </a:lnSpc>
              <a:spcBef>
                <a:spcPts val="725"/>
              </a:spcBef>
            </a:pPr>
            <a:r>
              <a:rPr sz="3200" spc="0" dirty="0" smtClean="0">
                <a:latin typeface="Bell MT"/>
                <a:cs typeface="Bell MT"/>
              </a:rPr>
              <a:t>Sim</a:t>
            </a:r>
            <a:r>
              <a:rPr sz="3200" spc="9" dirty="0" smtClean="0">
                <a:latin typeface="Bell MT"/>
                <a:cs typeface="Bell MT"/>
              </a:rPr>
              <a:t>p</a:t>
            </a:r>
            <a:r>
              <a:rPr sz="3200" spc="0" dirty="0" smtClean="0">
                <a:latin typeface="Bell MT"/>
                <a:cs typeface="Bell MT"/>
              </a:rPr>
              <a:t>le to</a:t>
            </a:r>
            <a:r>
              <a:rPr sz="3200" spc="-9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im</a:t>
            </a:r>
            <a:r>
              <a:rPr sz="3200" spc="9" dirty="0" smtClean="0">
                <a:latin typeface="Bell MT"/>
                <a:cs typeface="Bell MT"/>
              </a:rPr>
              <a:t>p</a:t>
            </a:r>
            <a:r>
              <a:rPr sz="3200" spc="0" dirty="0" smtClean="0">
                <a:latin typeface="Bell MT"/>
                <a:cs typeface="Bell MT"/>
              </a:rPr>
              <a:t>le</a:t>
            </a:r>
            <a:r>
              <a:rPr sz="3200" spc="4" dirty="0" smtClean="0">
                <a:latin typeface="Bell MT"/>
                <a:cs typeface="Bell MT"/>
              </a:rPr>
              <a:t>m</a:t>
            </a:r>
            <a:r>
              <a:rPr sz="3200" spc="0" dirty="0" smtClean="0">
                <a:latin typeface="Bell MT"/>
                <a:cs typeface="Bell MT"/>
              </a:rPr>
              <a:t>ent</a:t>
            </a:r>
            <a:endParaRPr sz="3200">
              <a:latin typeface="Bell MT"/>
              <a:cs typeface="Bell MT"/>
            </a:endParaRPr>
          </a:p>
          <a:p>
            <a:pPr marL="12700" marR="63964">
              <a:lnSpc>
                <a:spcPct val="92651"/>
              </a:lnSpc>
              <a:spcBef>
                <a:spcPts val="906"/>
              </a:spcBef>
            </a:pPr>
            <a:r>
              <a:rPr sz="3200" spc="0" dirty="0" smtClean="0">
                <a:latin typeface="Bell MT"/>
                <a:cs typeface="Bell MT"/>
              </a:rPr>
              <a:t>Best</a:t>
            </a:r>
            <a:r>
              <a:rPr sz="3200" spc="-19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cache </a:t>
            </a:r>
            <a:r>
              <a:rPr sz="3200" spc="4" dirty="0" smtClean="0">
                <a:latin typeface="Bell MT"/>
                <a:cs typeface="Bell MT"/>
              </a:rPr>
              <a:t>p</a:t>
            </a:r>
            <a:r>
              <a:rPr sz="3200" spc="0" dirty="0" smtClean="0">
                <a:latin typeface="Bell MT"/>
                <a:cs typeface="Bell MT"/>
              </a:rPr>
              <a:t>er</a:t>
            </a:r>
            <a:r>
              <a:rPr sz="3200" spc="-29" dirty="0" smtClean="0">
                <a:latin typeface="Bell MT"/>
                <a:cs typeface="Bell MT"/>
              </a:rPr>
              <a:t>f</a:t>
            </a:r>
            <a:r>
              <a:rPr sz="3200" spc="0" dirty="0" smtClean="0">
                <a:latin typeface="Bell MT"/>
                <a:cs typeface="Bell MT"/>
              </a:rPr>
              <a:t>o</a:t>
            </a:r>
            <a:r>
              <a:rPr sz="3200" spc="64" dirty="0" smtClean="0">
                <a:latin typeface="Bell MT"/>
                <a:cs typeface="Bell MT"/>
              </a:rPr>
              <a:t>r</a:t>
            </a:r>
            <a:r>
              <a:rPr sz="3200" spc="0" dirty="0" smtClean="0">
                <a:latin typeface="Bell MT"/>
                <a:cs typeface="Bell MT"/>
              </a:rPr>
              <a:t>ma</a:t>
            </a:r>
            <a:r>
              <a:rPr sz="3200" spc="-14" dirty="0" smtClean="0">
                <a:latin typeface="Bell MT"/>
                <a:cs typeface="Bell MT"/>
              </a:rPr>
              <a:t>n</a:t>
            </a:r>
            <a:r>
              <a:rPr sz="3200" spc="0" dirty="0" smtClean="0">
                <a:latin typeface="Bell MT"/>
                <a:cs typeface="Bell MT"/>
              </a:rPr>
              <a:t>ce</a:t>
            </a:r>
            <a:endParaRPr sz="3200">
              <a:latin typeface="Bell MT"/>
              <a:cs typeface="Bell MT"/>
            </a:endParaRPr>
          </a:p>
          <a:p>
            <a:pPr marL="32511">
              <a:lnSpc>
                <a:spcPct val="95825"/>
              </a:lnSpc>
              <a:spcBef>
                <a:spcPts val="613"/>
              </a:spcBef>
            </a:pPr>
            <a:r>
              <a:rPr sz="3200" spc="-189" dirty="0" smtClean="0">
                <a:latin typeface="Bell MT"/>
                <a:cs typeface="Bell MT"/>
              </a:rPr>
              <a:t>F</a:t>
            </a:r>
            <a:r>
              <a:rPr sz="3200" spc="0" dirty="0" smtClean="0">
                <a:latin typeface="Bell MT"/>
                <a:cs typeface="Bell MT"/>
              </a:rPr>
              <a:t>or</a:t>
            </a:r>
            <a:r>
              <a:rPr sz="3200" spc="-9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any</a:t>
            </a:r>
            <a:r>
              <a:rPr sz="3200" spc="-9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α </a:t>
            </a:r>
            <a:r>
              <a:rPr sz="3200" spc="0" dirty="0" smtClean="0">
                <a:latin typeface="Bell MT"/>
                <a:cs typeface="Bell MT"/>
              </a:rPr>
              <a:t>&lt; 1, successful</a:t>
            </a:r>
            <a:r>
              <a:rPr sz="3200" spc="-19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inse</a:t>
            </a:r>
            <a:r>
              <a:rPr sz="3200" spc="59" dirty="0" smtClean="0">
                <a:latin typeface="Bell MT"/>
                <a:cs typeface="Bell MT"/>
              </a:rPr>
              <a:t>r</a:t>
            </a:r>
            <a:r>
              <a:rPr sz="3200" spc="0" dirty="0" smtClean="0">
                <a:latin typeface="Bell MT"/>
                <a:cs typeface="Bell MT"/>
              </a:rPr>
              <a:t>tion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0326370" y="1747164"/>
            <a:ext cx="1757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0326370" y="2222880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0326370" y="2697988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0326370" y="317347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0326370" y="3648710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35381" y="4048862"/>
            <a:ext cx="229006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64286" y="4070696"/>
            <a:ext cx="2349668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Disad</a:t>
            </a:r>
            <a:r>
              <a:rPr sz="4800" spc="-39" baseline="3747" dirty="0" smtClean="0">
                <a:latin typeface="Bell MT"/>
                <a:cs typeface="Bell MT"/>
              </a:rPr>
              <a:t>v</a:t>
            </a:r>
            <a:r>
              <a:rPr sz="4800" spc="0" baseline="3747" dirty="0" smtClean="0">
                <a:latin typeface="Bell MT"/>
                <a:cs typeface="Bell MT"/>
              </a:rPr>
              <a:t>ant</a:t>
            </a:r>
            <a:r>
              <a:rPr sz="4800" spc="-39" baseline="3747" dirty="0" smtClean="0">
                <a:latin typeface="Bell MT"/>
                <a:cs typeface="Bell MT"/>
              </a:rPr>
              <a:t>a</a:t>
            </a:r>
            <a:r>
              <a:rPr sz="4800" spc="0" baseline="3747" dirty="0" smtClean="0">
                <a:latin typeface="Bell MT"/>
                <a:cs typeface="Bell MT"/>
              </a:rPr>
              <a:t>ge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925318" y="4070696"/>
            <a:ext cx="290088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–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230118" y="4070696"/>
            <a:ext cx="5571328" cy="9983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Prima</a:t>
            </a:r>
            <a:r>
              <a:rPr sz="4800" spc="79" baseline="3747" dirty="0" smtClean="0">
                <a:latin typeface="Bell MT"/>
                <a:cs typeface="Bell MT"/>
              </a:rPr>
              <a:t>r</a:t>
            </a:r>
            <a:r>
              <a:rPr sz="4800" spc="0" baseline="3747" dirty="0" smtClean="0">
                <a:latin typeface="Bell MT"/>
                <a:cs typeface="Bell MT"/>
              </a:rPr>
              <a:t>y</a:t>
            </a:r>
            <a:r>
              <a:rPr sz="4800" spc="-3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cluster</a:t>
            </a:r>
            <a:r>
              <a:rPr sz="4800" spc="-9" baseline="3747" dirty="0" smtClean="0">
                <a:latin typeface="Bell MT"/>
                <a:cs typeface="Bell MT"/>
              </a:rPr>
              <a:t>i</a:t>
            </a:r>
            <a:r>
              <a:rPr sz="4800" spc="0" baseline="3747" dirty="0" smtClean="0">
                <a:latin typeface="Bell MT"/>
                <a:cs typeface="Bell MT"/>
              </a:rPr>
              <a:t>ng lea</a:t>
            </a:r>
            <a:r>
              <a:rPr sz="4800" spc="-14" baseline="3747" dirty="0" smtClean="0">
                <a:latin typeface="Bell MT"/>
                <a:cs typeface="Bell MT"/>
              </a:rPr>
              <a:t>d</a:t>
            </a:r>
            <a:r>
              <a:rPr sz="4800" spc="0" baseline="3747" dirty="0" smtClean="0">
                <a:latin typeface="Bell MT"/>
                <a:cs typeface="Bell MT"/>
              </a:rPr>
              <a:t>s</a:t>
            </a:r>
            <a:r>
              <a:rPr sz="4800" spc="-1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to more</a:t>
            </a:r>
            <a:endParaRPr sz="3200">
              <a:latin typeface="Bell MT"/>
              <a:cs typeface="Bell MT"/>
            </a:endParaRPr>
          </a:p>
          <a:p>
            <a:pPr marL="64516" marR="61081">
              <a:lnSpc>
                <a:spcPct val="92651"/>
              </a:lnSpc>
              <a:spcBef>
                <a:spcPts val="728"/>
              </a:spcBef>
            </a:pPr>
            <a:r>
              <a:rPr sz="3200" spc="0" dirty="0" smtClean="0">
                <a:latin typeface="Bell MT"/>
                <a:cs typeface="Bell MT"/>
              </a:rPr>
              <a:t>pr</a:t>
            </a:r>
            <a:r>
              <a:rPr sz="3200" spc="9" dirty="0" smtClean="0">
                <a:latin typeface="Bell MT"/>
                <a:cs typeface="Bell MT"/>
              </a:rPr>
              <a:t>o</a:t>
            </a:r>
            <a:r>
              <a:rPr sz="3200" spc="0" dirty="0" smtClean="0">
                <a:latin typeface="Bell MT"/>
                <a:cs typeface="Bell MT"/>
              </a:rPr>
              <a:t>bes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812191" y="4070696"/>
            <a:ext cx="991714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n</a:t>
            </a:r>
            <a:r>
              <a:rPr sz="4800" spc="-104" baseline="3747" dirty="0" smtClean="0">
                <a:latin typeface="Bell MT"/>
                <a:cs typeface="Bell MT"/>
              </a:rPr>
              <a:t>o</a:t>
            </a:r>
            <a:r>
              <a:rPr sz="4800" spc="0" baseline="3747" dirty="0" smtClean="0">
                <a:latin typeface="Bell MT"/>
                <a:cs typeface="Bell MT"/>
              </a:rPr>
              <a:t>.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of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326370" y="4124198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326370" y="4599432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326370" y="5074920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219450" y="5229837"/>
            <a:ext cx="6740220" cy="10601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529"/>
              </a:lnSpc>
              <a:spcBef>
                <a:spcPts val="176"/>
              </a:spcBef>
            </a:pPr>
            <a:r>
              <a:rPr sz="4800" spc="-184" baseline="2810" dirty="0" smtClean="0">
                <a:latin typeface="Bell MT"/>
                <a:cs typeface="Bell MT"/>
              </a:rPr>
              <a:t>P</a:t>
            </a:r>
            <a:r>
              <a:rPr sz="4800" spc="0" baseline="2810" dirty="0" smtClean="0">
                <a:latin typeface="Bell MT"/>
                <a:cs typeface="Bell MT"/>
              </a:rPr>
              <a:t>er</a:t>
            </a:r>
            <a:r>
              <a:rPr sz="4800" spc="-34" baseline="2810" dirty="0" smtClean="0">
                <a:latin typeface="Bell MT"/>
                <a:cs typeface="Bell MT"/>
              </a:rPr>
              <a:t>f</a:t>
            </a:r>
            <a:r>
              <a:rPr sz="4800" spc="0" baseline="2810" dirty="0" smtClean="0">
                <a:latin typeface="Bell MT"/>
                <a:cs typeface="Bell MT"/>
              </a:rPr>
              <a:t>o</a:t>
            </a:r>
            <a:r>
              <a:rPr sz="4800" spc="59" baseline="2810" dirty="0" smtClean="0">
                <a:latin typeface="Bell MT"/>
                <a:cs typeface="Bell MT"/>
              </a:rPr>
              <a:t>r</a:t>
            </a:r>
            <a:r>
              <a:rPr sz="4800" spc="0" baseline="2810" dirty="0" smtClean="0">
                <a:latin typeface="Bell MT"/>
                <a:cs typeface="Bell MT"/>
              </a:rPr>
              <a:t>ma</a:t>
            </a:r>
            <a:r>
              <a:rPr sz="4800" spc="-14" baseline="2810" dirty="0" smtClean="0">
                <a:latin typeface="Bell MT"/>
                <a:cs typeface="Bell MT"/>
              </a:rPr>
              <a:t>n</a:t>
            </a:r>
            <a:r>
              <a:rPr sz="4800" spc="0" baseline="2810" dirty="0" smtClean="0">
                <a:latin typeface="Bell MT"/>
                <a:cs typeface="Bell MT"/>
              </a:rPr>
              <a:t>ce</a:t>
            </a:r>
            <a:r>
              <a:rPr sz="4800" spc="-34" baseline="2810" dirty="0" smtClean="0">
                <a:latin typeface="Bell MT"/>
                <a:cs typeface="Bell MT"/>
              </a:rPr>
              <a:t> </a:t>
            </a:r>
            <a:r>
              <a:rPr sz="4800" spc="0" baseline="2810" dirty="0" smtClean="0">
                <a:latin typeface="Bell MT"/>
                <a:cs typeface="Bell MT"/>
              </a:rPr>
              <a:t>qui</a:t>
            </a:r>
            <a:r>
              <a:rPr sz="4800" spc="-14" baseline="2810" dirty="0" smtClean="0">
                <a:latin typeface="Bell MT"/>
                <a:cs typeface="Bell MT"/>
              </a:rPr>
              <a:t>c</a:t>
            </a:r>
            <a:r>
              <a:rPr sz="4800" spc="0" baseline="2810" dirty="0" smtClean="0">
                <a:latin typeface="Bell MT"/>
                <a:cs typeface="Bell MT"/>
              </a:rPr>
              <a:t>k</a:t>
            </a:r>
            <a:r>
              <a:rPr sz="4800" spc="-79" baseline="2810" dirty="0" smtClean="0">
                <a:latin typeface="Bell MT"/>
                <a:cs typeface="Bell MT"/>
              </a:rPr>
              <a:t>l</a:t>
            </a:r>
            <a:r>
              <a:rPr sz="4800" spc="0" baseline="2810" dirty="0" smtClean="0">
                <a:latin typeface="Bell MT"/>
                <a:cs typeface="Bell MT"/>
              </a:rPr>
              <a:t>y</a:t>
            </a:r>
            <a:r>
              <a:rPr sz="4800" spc="19" baseline="2810" dirty="0" smtClean="0">
                <a:latin typeface="Bell MT"/>
                <a:cs typeface="Bell MT"/>
              </a:rPr>
              <a:t> </a:t>
            </a:r>
            <a:r>
              <a:rPr sz="4800" spc="0" baseline="2810" dirty="0" smtClean="0">
                <a:latin typeface="Bell MT"/>
                <a:cs typeface="Bell MT"/>
              </a:rPr>
              <a:t>d</a:t>
            </a:r>
            <a:r>
              <a:rPr sz="4800" spc="29" baseline="2810" dirty="0" smtClean="0">
                <a:latin typeface="Bell MT"/>
                <a:cs typeface="Bell MT"/>
              </a:rPr>
              <a:t>e</a:t>
            </a:r>
            <a:r>
              <a:rPr sz="4800" spc="109" baseline="2810" dirty="0" smtClean="0">
                <a:latin typeface="Bell MT"/>
                <a:cs typeface="Bell MT"/>
              </a:rPr>
              <a:t>g</a:t>
            </a:r>
            <a:r>
              <a:rPr sz="4800" spc="34" baseline="2810" dirty="0" smtClean="0">
                <a:latin typeface="Bell MT"/>
                <a:cs typeface="Bell MT"/>
              </a:rPr>
              <a:t>r</a:t>
            </a:r>
            <a:r>
              <a:rPr sz="4800" spc="0" baseline="2810" dirty="0" smtClean="0">
                <a:latin typeface="Bell MT"/>
                <a:cs typeface="Bell MT"/>
              </a:rPr>
              <a:t>ades</a:t>
            </a:r>
            <a:r>
              <a:rPr sz="4800" spc="-29" baseline="2810" dirty="0" smtClean="0">
                <a:latin typeface="Bell MT"/>
                <a:cs typeface="Bell MT"/>
              </a:rPr>
              <a:t> </a:t>
            </a:r>
            <a:r>
              <a:rPr sz="4800" spc="-34" baseline="2810" dirty="0" smtClean="0">
                <a:latin typeface="Bell MT"/>
                <a:cs typeface="Bell MT"/>
              </a:rPr>
              <a:t>f</a:t>
            </a:r>
            <a:r>
              <a:rPr sz="4800" spc="0" baseline="2810" dirty="0" smtClean="0">
                <a:latin typeface="Bell MT"/>
                <a:cs typeface="Bell MT"/>
              </a:rPr>
              <a:t>or </a:t>
            </a:r>
            <a:r>
              <a:rPr sz="4800" spc="0" baseline="2717" dirty="0" smtClean="0">
                <a:latin typeface="Times New Roman"/>
                <a:cs typeface="Times New Roman"/>
              </a:rPr>
              <a:t>α </a:t>
            </a:r>
            <a:r>
              <a:rPr sz="4800" spc="0" baseline="2810" dirty="0" smtClean="0">
                <a:latin typeface="Bell MT"/>
                <a:cs typeface="Bell MT"/>
              </a:rPr>
              <a:t>&gt; ½</a:t>
            </a:r>
            <a:endParaRPr sz="3200">
              <a:latin typeface="Bell MT"/>
              <a:cs typeface="Bell MT"/>
            </a:endParaRPr>
          </a:p>
          <a:p>
            <a:pPr marL="75184" marR="63964">
              <a:lnSpc>
                <a:spcPct val="92651"/>
              </a:lnSpc>
              <a:spcBef>
                <a:spcPts val="1055"/>
              </a:spcBef>
            </a:pPr>
            <a:r>
              <a:rPr sz="3200" spc="-34" dirty="0" smtClean="0">
                <a:latin typeface="Bell MT"/>
                <a:cs typeface="Bell MT"/>
              </a:rPr>
              <a:t>f</a:t>
            </a:r>
            <a:r>
              <a:rPr sz="3200" spc="0" dirty="0" smtClean="0">
                <a:latin typeface="Bell MT"/>
                <a:cs typeface="Bell MT"/>
              </a:rPr>
              <a:t>or</a:t>
            </a:r>
            <a:r>
              <a:rPr sz="3200" spc="-14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look</a:t>
            </a:r>
            <a:r>
              <a:rPr sz="3200" spc="-25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ups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77134" y="5249359"/>
            <a:ext cx="226310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-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326370" y="5550052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326370" y="6025007"/>
            <a:ext cx="1757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772394" y="1672209"/>
            <a:ext cx="753109" cy="4752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2387" marR="229415" algn="ctr">
              <a:lnSpc>
                <a:spcPct val="101725"/>
              </a:lnSpc>
              <a:spcBef>
                <a:spcPts val="325"/>
              </a:spcBef>
            </a:pPr>
            <a:r>
              <a:rPr sz="1800" spc="0" dirty="0" smtClean="0">
                <a:latin typeface="Calibri"/>
                <a:cs typeface="Calibri"/>
              </a:rPr>
              <a:t>30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772394" y="2147442"/>
            <a:ext cx="753109" cy="4752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2410" marR="229437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90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772394" y="2622677"/>
            <a:ext cx="753109" cy="4752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2410" marR="229437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41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772394" y="3097911"/>
            <a:ext cx="753109" cy="4752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10772394" y="3573145"/>
            <a:ext cx="753109" cy="4751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10772394" y="4048252"/>
            <a:ext cx="753109" cy="4752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2410" marR="229437" algn="ctr">
              <a:lnSpc>
                <a:spcPct val="101725"/>
              </a:lnSpc>
              <a:spcBef>
                <a:spcPts val="334"/>
              </a:spcBef>
            </a:pPr>
            <a:r>
              <a:rPr sz="1800" spc="0" dirty="0" smtClean="0">
                <a:latin typeface="Calibri"/>
                <a:cs typeface="Calibri"/>
              </a:rPr>
              <a:t>55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772394" y="4523486"/>
            <a:ext cx="753109" cy="4752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0772394" y="4998720"/>
            <a:ext cx="753109" cy="4752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772394" y="5473954"/>
            <a:ext cx="753109" cy="4752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2410" marR="229437" algn="ctr">
              <a:lnSpc>
                <a:spcPct val="101725"/>
              </a:lnSpc>
              <a:spcBef>
                <a:spcPts val="335"/>
              </a:spcBef>
            </a:pPr>
            <a:r>
              <a:rPr sz="1800" spc="0" dirty="0" smtClean="0">
                <a:latin typeface="Calibri"/>
                <a:cs typeface="Calibri"/>
              </a:rPr>
              <a:t>68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772394" y="5949200"/>
            <a:ext cx="753109" cy="4752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2387" marR="229415" algn="ctr">
              <a:lnSpc>
                <a:spcPct val="101725"/>
              </a:lnSpc>
              <a:spcBef>
                <a:spcPts val="334"/>
              </a:spcBef>
            </a:pPr>
            <a:r>
              <a:rPr sz="1800" spc="0" dirty="0" smtClean="0">
                <a:latin typeface="Calibri"/>
                <a:cs typeface="Calibri"/>
              </a:rPr>
              <a:t>49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38200" y="1045972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8"/>
          <p:cNvSpPr/>
          <p:nvPr/>
        </p:nvSpPr>
        <p:spPr>
          <a:xfrm>
            <a:off x="947928" y="1074420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749552" y="2545079"/>
            <a:ext cx="5618988" cy="1126236"/>
          </a:xfrm>
          <a:custGeom>
            <a:avLst/>
            <a:gdLst/>
            <a:ahLst/>
            <a:cxnLst/>
            <a:rect l="l" t="t" r="r" b="b"/>
            <a:pathLst>
              <a:path w="5618988" h="1126236">
                <a:moveTo>
                  <a:pt x="0" y="1126236"/>
                </a:moveTo>
                <a:lnTo>
                  <a:pt x="5618988" y="1126236"/>
                </a:lnTo>
                <a:lnTo>
                  <a:pt x="5618988" y="0"/>
                </a:lnTo>
                <a:lnTo>
                  <a:pt x="0" y="0"/>
                </a:lnTo>
                <a:lnTo>
                  <a:pt x="0" y="1126236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916940" y="374206"/>
            <a:ext cx="4674088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Qua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d</a:t>
            </a:r>
            <a:r>
              <a:rPr sz="6600" b="1" spc="-64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-54" baseline="3345" dirty="0" smtClean="0">
                <a:solidFill>
                  <a:srgbClr val="00AF50"/>
                </a:solidFill>
                <a:latin typeface="Bell MT"/>
                <a:cs typeface="Bell MT"/>
              </a:rPr>
              <a:t>a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tic P</a:t>
            </a:r>
            <a:r>
              <a:rPr sz="6600" b="1" spc="-94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obi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n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916940" y="1180118"/>
            <a:ext cx="4230548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Co</a:t>
            </a:r>
            <a:r>
              <a:rPr sz="4200" spc="9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sion</a:t>
            </a:r>
            <a:r>
              <a:rPr sz="4200" spc="-10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resolut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on</a:t>
            </a:r>
            <a:r>
              <a:rPr sz="4200" spc="-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st</a:t>
            </a:r>
            <a:r>
              <a:rPr sz="4200" spc="25" baseline="3212" dirty="0" smtClean="0">
                <a:latin typeface="Bell MT"/>
                <a:cs typeface="Bell MT"/>
              </a:rPr>
              <a:t>r</a:t>
            </a:r>
            <a:r>
              <a:rPr sz="4200" spc="-69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25" baseline="3212" dirty="0" smtClean="0">
                <a:latin typeface="Bell MT"/>
                <a:cs typeface="Bell MT"/>
              </a:rPr>
              <a:t>e</a:t>
            </a:r>
            <a:r>
              <a:rPr sz="4200" spc="100" baseline="3212" dirty="0" smtClean="0">
                <a:latin typeface="Bell MT"/>
                <a:cs typeface="Bell MT"/>
              </a:rPr>
              <a:t>g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066159" y="1628001"/>
            <a:ext cx="336179" cy="4356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29"/>
              </a:lnSpc>
              <a:spcBef>
                <a:spcPts val="171"/>
              </a:spcBef>
            </a:pPr>
            <a:r>
              <a:rPr sz="2800" dirty="0" smtClean="0">
                <a:latin typeface="Cambria Math"/>
                <a:cs typeface="Cambria Math"/>
              </a:rPr>
              <a:t>i</a:t>
            </a:r>
            <a:r>
              <a:rPr sz="3075" baseline="6119" dirty="0" smtClean="0">
                <a:latin typeface="Cambria Math"/>
                <a:cs typeface="Cambria Math"/>
              </a:rPr>
              <a:t>2</a:t>
            </a:r>
            <a:endParaRPr sz="205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16940" y="1690428"/>
            <a:ext cx="3138589" cy="8930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91361">
              <a:lnSpc>
                <a:spcPts val="297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Function </a:t>
            </a:r>
            <a:r>
              <a:rPr sz="4200" spc="4" baseline="3212" dirty="0" smtClean="0">
                <a:latin typeface="Bell MT"/>
                <a:cs typeface="Bell MT"/>
              </a:rPr>
              <a:t>f</a:t>
            </a:r>
            <a:r>
              <a:rPr sz="4200" spc="-4" baseline="3212" dirty="0" smtClean="0">
                <a:latin typeface="Bell MT"/>
                <a:cs typeface="Bell MT"/>
              </a:rPr>
              <a:t>(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) </a:t>
            </a:r>
            <a:r>
              <a:rPr sz="4200" spc="0" baseline="2925" dirty="0" smtClean="0">
                <a:latin typeface="Calibri"/>
                <a:cs typeface="Calibri"/>
              </a:rPr>
              <a:t>=</a:t>
            </a:r>
            <a:endParaRPr sz="2800">
              <a:latin typeface="Calibri"/>
              <a:cs typeface="Calibri"/>
            </a:endParaRPr>
          </a:p>
          <a:p>
            <a:pPr marL="12700" marR="53666">
              <a:lnSpc>
                <a:spcPct val="92651"/>
              </a:lnSpc>
              <a:spcBef>
                <a:spcPts val="766"/>
              </a:spcBef>
            </a:pPr>
            <a:r>
              <a:rPr sz="2800" spc="0" dirty="0" smtClean="0">
                <a:latin typeface="Bell MT"/>
                <a:cs typeface="Bell MT"/>
              </a:rPr>
              <a:t>Hashing</a:t>
            </a:r>
            <a:r>
              <a:rPr sz="2800" spc="-96" dirty="0" smtClean="0">
                <a:latin typeface="Bell MT"/>
                <a:cs typeface="Bell MT"/>
              </a:rPr>
              <a:t> </a:t>
            </a:r>
            <a:r>
              <a:rPr sz="2800" spc="9" dirty="0" smtClean="0">
                <a:latin typeface="Bell MT"/>
                <a:cs typeface="Bell MT"/>
              </a:rPr>
              <a:t>f</a:t>
            </a:r>
            <a:r>
              <a:rPr sz="2800" spc="0" dirty="0" smtClean="0">
                <a:latin typeface="Bell MT"/>
                <a:cs typeface="Bell MT"/>
              </a:rPr>
              <a:t>unction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306695" y="1690428"/>
            <a:ext cx="962044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w</a:t>
            </a:r>
            <a:r>
              <a:rPr sz="4200" spc="-14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ere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283833" y="1690428"/>
            <a:ext cx="17120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465189" y="1690428"/>
            <a:ext cx="31193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787178" y="1690428"/>
            <a:ext cx="53654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336621" y="1690428"/>
            <a:ext cx="90073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probe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249280" y="1690428"/>
            <a:ext cx="155644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pa</a:t>
            </a:r>
            <a:r>
              <a:rPr sz="4200" spc="2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ameter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05332" y="3736501"/>
            <a:ext cx="258991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Probe</a:t>
            </a:r>
            <a:r>
              <a:rPr sz="4200" spc="-3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se</a:t>
            </a:r>
            <a:r>
              <a:rPr sz="4200" spc="4" baseline="3212" dirty="0" smtClean="0">
                <a:latin typeface="Bell MT"/>
                <a:cs typeface="Bell MT"/>
              </a:rPr>
              <a:t>q</a:t>
            </a:r>
            <a:r>
              <a:rPr sz="4200" spc="0" baseline="3212" dirty="0" smtClean="0">
                <a:latin typeface="Bell MT"/>
                <a:cs typeface="Bell MT"/>
              </a:rPr>
              <a:t>u</a:t>
            </a: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nc</a:t>
            </a: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:</a:t>
            </a:r>
            <a:r>
              <a:rPr sz="4200" spc="-10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86099" y="3736501"/>
            <a:ext cx="1379809" cy="8910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2512" marR="283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it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29" baseline="3212" dirty="0" smtClean="0">
                <a:latin typeface="Bell MT"/>
                <a:cs typeface="Bell MT"/>
              </a:rPr>
              <a:t>r</a:t>
            </a:r>
            <a:r>
              <a:rPr sz="4200" spc="-69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ting</a:t>
            </a:r>
            <a:endParaRPr sz="2800">
              <a:latin typeface="Bell MT"/>
              <a:cs typeface="Bell MT"/>
            </a:endParaRPr>
          </a:p>
          <a:p>
            <a:pPr marL="12700">
              <a:lnSpc>
                <a:spcPct val="92651"/>
              </a:lnSpc>
              <a:spcBef>
                <a:spcPts val="758"/>
              </a:spcBef>
            </a:pPr>
            <a:r>
              <a:rPr sz="2800" spc="0" dirty="0" smtClean="0">
                <a:latin typeface="Bell MT"/>
                <a:cs typeface="Bell MT"/>
              </a:rPr>
              <a:t>h</a:t>
            </a:r>
            <a:r>
              <a:rPr sz="2800" spc="-9" dirty="0" smtClean="0">
                <a:latin typeface="Bell MT"/>
                <a:cs typeface="Bell MT"/>
              </a:rPr>
              <a:t>(</a:t>
            </a:r>
            <a:r>
              <a:rPr sz="2800" spc="0" dirty="0" smtClean="0">
                <a:latin typeface="Bell MT"/>
                <a:cs typeface="Bell MT"/>
              </a:rPr>
              <a:t>k)</a:t>
            </a:r>
            <a:r>
              <a:rPr sz="2800" spc="7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mod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947803" y="3736501"/>
            <a:ext cx="1516044" cy="8910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from</a:t>
            </a:r>
            <a:r>
              <a:rPr sz="4200" spc="-3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0</a:t>
            </a:r>
            <a:endParaRPr sz="2800">
              <a:latin typeface="Bell MT"/>
              <a:cs typeface="Bell MT"/>
            </a:endParaRPr>
          </a:p>
          <a:p>
            <a:pPr marL="42407">
              <a:lnSpc>
                <a:spcPct val="92651"/>
              </a:lnSpc>
              <a:spcBef>
                <a:spcPts val="758"/>
              </a:spcBef>
            </a:pPr>
            <a:r>
              <a:rPr sz="2800" spc="-89" dirty="0" smtClean="0">
                <a:latin typeface="Bell MT"/>
                <a:cs typeface="Bell MT"/>
              </a:rPr>
              <a:t>T</a:t>
            </a:r>
            <a:r>
              <a:rPr sz="2800" spc="-34" dirty="0" smtClean="0">
                <a:latin typeface="Bell MT"/>
                <a:cs typeface="Bell MT"/>
              </a:rPr>
              <a:t>a</a:t>
            </a:r>
            <a:r>
              <a:rPr sz="2800" spc="-39" dirty="0" smtClean="0">
                <a:latin typeface="Bell MT"/>
                <a:cs typeface="Bell MT"/>
              </a:rPr>
              <a:t>b</a:t>
            </a:r>
            <a:r>
              <a:rPr sz="2800" spc="0" dirty="0" smtClean="0">
                <a:latin typeface="Bell MT"/>
                <a:cs typeface="Bell MT"/>
              </a:rPr>
              <a:t>l</a:t>
            </a:r>
            <a:r>
              <a:rPr sz="2800" spc="4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805686" y="4247041"/>
            <a:ext cx="589643" cy="24245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8607" marR="461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0th</a:t>
            </a:r>
            <a:endParaRPr sz="2800">
              <a:latin typeface="Bell MT"/>
              <a:cs typeface="Bell MT"/>
            </a:endParaRPr>
          </a:p>
          <a:p>
            <a:pPr marL="38607">
              <a:lnSpc>
                <a:spcPct val="92651"/>
              </a:lnSpc>
              <a:spcBef>
                <a:spcPts val="758"/>
              </a:spcBef>
            </a:pPr>
            <a:r>
              <a:rPr sz="2800" spc="0" dirty="0" smtClean="0">
                <a:latin typeface="Bell MT"/>
                <a:cs typeface="Bell MT"/>
              </a:rPr>
              <a:t>1th</a:t>
            </a:r>
            <a:endParaRPr sz="2800">
              <a:latin typeface="Bell MT"/>
              <a:cs typeface="Bell MT"/>
            </a:endParaRPr>
          </a:p>
          <a:p>
            <a:pPr marL="38607" marR="461">
              <a:lnSpc>
                <a:spcPct val="92651"/>
              </a:lnSpc>
              <a:spcBef>
                <a:spcPts val="920"/>
              </a:spcBef>
            </a:pPr>
            <a:r>
              <a:rPr sz="2800" spc="0" dirty="0" smtClean="0">
                <a:latin typeface="Bell MT"/>
                <a:cs typeface="Bell MT"/>
              </a:rPr>
              <a:t>2th</a:t>
            </a:r>
            <a:endParaRPr sz="2800">
              <a:latin typeface="Bell MT"/>
              <a:cs typeface="Bell MT"/>
            </a:endParaRPr>
          </a:p>
          <a:p>
            <a:pPr marL="12700" marR="11631">
              <a:lnSpc>
                <a:spcPct val="92651"/>
              </a:lnSpc>
              <a:spcBef>
                <a:spcPts val="907"/>
              </a:spcBef>
            </a:pPr>
            <a:r>
              <a:rPr sz="2800" spc="0" dirty="0" smtClean="0">
                <a:latin typeface="Bell MT"/>
                <a:cs typeface="Bell MT"/>
              </a:rPr>
              <a:t>3rd</a:t>
            </a:r>
            <a:endParaRPr sz="2800">
              <a:latin typeface="Bell MT"/>
              <a:cs typeface="Bell MT"/>
            </a:endParaRPr>
          </a:p>
          <a:p>
            <a:pPr marL="38607" marR="53309">
              <a:lnSpc>
                <a:spcPct val="92651"/>
              </a:lnSpc>
              <a:spcBef>
                <a:spcPts val="906"/>
              </a:spcBef>
            </a:pPr>
            <a:r>
              <a:rPr sz="2800" spc="0" dirty="0" smtClean="0">
                <a:latin typeface="Bell MT"/>
                <a:cs typeface="Bell MT"/>
              </a:rPr>
              <a:t>. . .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95138" y="4247041"/>
            <a:ext cx="1191395" cy="19162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339" marR="11643">
              <a:lnSpc>
                <a:spcPts val="297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probe</a:t>
            </a:r>
            <a:r>
              <a:rPr sz="4200" spc="-39" baseline="3212" dirty="0" smtClean="0">
                <a:latin typeface="Bell MT"/>
                <a:cs typeface="Bell MT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=</a:t>
            </a:r>
            <a:endParaRPr sz="2800">
              <a:latin typeface="Calibri"/>
              <a:cs typeface="Calibri"/>
            </a:endParaRPr>
          </a:p>
          <a:p>
            <a:pPr marL="23121">
              <a:lnSpc>
                <a:spcPct val="101725"/>
              </a:lnSpc>
              <a:spcBef>
                <a:spcPts val="453"/>
              </a:spcBef>
            </a:pPr>
            <a:r>
              <a:rPr sz="2800" spc="4" dirty="0" smtClean="0">
                <a:latin typeface="Bell MT"/>
                <a:cs typeface="Bell MT"/>
              </a:rPr>
              <a:t>p</a:t>
            </a:r>
            <a:r>
              <a:rPr sz="2800" spc="0" dirty="0" smtClean="0">
                <a:latin typeface="Bell MT"/>
                <a:cs typeface="Bell MT"/>
              </a:rPr>
              <a:t>robe </a:t>
            </a:r>
            <a:r>
              <a:rPr sz="2800" spc="0" dirty="0" smtClean="0">
                <a:latin typeface="Calibri"/>
                <a:cs typeface="Calibri"/>
              </a:rPr>
              <a:t>=</a:t>
            </a:r>
            <a:endParaRPr sz="2800">
              <a:latin typeface="Calibri"/>
              <a:cs typeface="Calibri"/>
            </a:endParaRPr>
          </a:p>
          <a:p>
            <a:pPr marL="23339" marR="151">
              <a:lnSpc>
                <a:spcPct val="101725"/>
              </a:lnSpc>
              <a:spcBef>
                <a:spcPts val="616"/>
              </a:spcBef>
            </a:pPr>
            <a:r>
              <a:rPr sz="2800" spc="0" dirty="0" smtClean="0">
                <a:latin typeface="Bell MT"/>
                <a:cs typeface="Bell MT"/>
              </a:rPr>
              <a:t>probe</a:t>
            </a:r>
            <a:r>
              <a:rPr sz="2800" spc="-3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=</a:t>
            </a:r>
            <a:endParaRPr sz="2800">
              <a:latin typeface="Calibri"/>
              <a:cs typeface="Calibri"/>
            </a:endParaRPr>
          </a:p>
          <a:p>
            <a:pPr marL="12700" marR="22311">
              <a:lnSpc>
                <a:spcPct val="101725"/>
              </a:lnSpc>
              <a:spcBef>
                <a:spcPts val="602"/>
              </a:spcBef>
            </a:pPr>
            <a:r>
              <a:rPr sz="2800" spc="0" dirty="0" smtClean="0">
                <a:latin typeface="Bell MT"/>
                <a:cs typeface="Bell MT"/>
              </a:rPr>
              <a:t>probe</a:t>
            </a:r>
            <a:r>
              <a:rPr sz="2800" spc="-3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=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75430" y="4757351"/>
            <a:ext cx="867726" cy="14059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368" marR="11306">
              <a:lnSpc>
                <a:spcPts val="2970"/>
              </a:lnSpc>
              <a:spcBef>
                <a:spcPts val="148"/>
              </a:spcBef>
            </a:pPr>
            <a:r>
              <a:rPr sz="4200" spc="0" baseline="2925" dirty="0" smtClean="0">
                <a:latin typeface="Calibri"/>
                <a:cs typeface="Calibri"/>
              </a:rPr>
              <a:t>[</a:t>
            </a:r>
            <a:r>
              <a:rPr sz="4200" spc="9" baseline="2925" dirty="0" smtClean="0">
                <a:latin typeface="Calibri"/>
                <a:cs typeface="Calibri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h</a:t>
            </a:r>
            <a:r>
              <a:rPr sz="4200" spc="-9" baseline="3212" dirty="0" smtClean="0">
                <a:latin typeface="Bell MT"/>
                <a:cs typeface="Bell MT"/>
              </a:rPr>
              <a:t>(</a:t>
            </a:r>
            <a:r>
              <a:rPr sz="4200" spc="0" baseline="3212" dirty="0" smtClean="0">
                <a:latin typeface="Bell MT"/>
                <a:cs typeface="Bell MT"/>
              </a:rPr>
              <a:t>k)</a:t>
            </a:r>
            <a:endParaRPr sz="2800">
              <a:latin typeface="Bell MT"/>
              <a:cs typeface="Bell MT"/>
            </a:endParaRPr>
          </a:p>
          <a:p>
            <a:pPr marL="23368">
              <a:lnSpc>
                <a:spcPct val="101725"/>
              </a:lnSpc>
              <a:spcBef>
                <a:spcPts val="467"/>
              </a:spcBef>
            </a:pPr>
            <a:r>
              <a:rPr sz="2800" spc="0" dirty="0" smtClean="0">
                <a:latin typeface="Calibri"/>
                <a:cs typeface="Calibri"/>
              </a:rPr>
              <a:t>[</a:t>
            </a:r>
            <a:r>
              <a:rPr sz="2800" spc="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h</a:t>
            </a:r>
            <a:r>
              <a:rPr sz="2800" spc="-9" dirty="0" smtClean="0">
                <a:latin typeface="Bell MT"/>
                <a:cs typeface="Bell MT"/>
              </a:rPr>
              <a:t>(</a:t>
            </a:r>
            <a:r>
              <a:rPr sz="2800" spc="0" dirty="0" smtClean="0">
                <a:latin typeface="Bell MT"/>
                <a:cs typeface="Bell MT"/>
              </a:rPr>
              <a:t>k)</a:t>
            </a:r>
            <a:endParaRPr sz="2800">
              <a:latin typeface="Bell MT"/>
              <a:cs typeface="Bell MT"/>
            </a:endParaRPr>
          </a:p>
          <a:p>
            <a:pPr marL="12700" marR="22159">
              <a:lnSpc>
                <a:spcPct val="101725"/>
              </a:lnSpc>
              <a:spcBef>
                <a:spcPts val="602"/>
              </a:spcBef>
            </a:pPr>
            <a:r>
              <a:rPr sz="2800" spc="0" dirty="0" smtClean="0">
                <a:latin typeface="Calibri"/>
                <a:cs typeface="Calibri"/>
              </a:rPr>
              <a:t>[</a:t>
            </a:r>
            <a:r>
              <a:rPr sz="2800" spc="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h</a:t>
            </a:r>
            <a:r>
              <a:rPr sz="2800" spc="-9" dirty="0" smtClean="0">
                <a:latin typeface="Bell MT"/>
                <a:cs typeface="Bell MT"/>
              </a:rPr>
              <a:t>(</a:t>
            </a:r>
            <a:r>
              <a:rPr sz="2800" spc="0" dirty="0" smtClean="0">
                <a:latin typeface="Bell MT"/>
                <a:cs typeface="Bell MT"/>
              </a:rPr>
              <a:t>k)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433148" y="4757351"/>
            <a:ext cx="327534" cy="14036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4651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+</a:t>
            </a:r>
            <a:endParaRPr sz="2800">
              <a:latin typeface="Bell MT"/>
              <a:cs typeface="Bell MT"/>
            </a:endParaRPr>
          </a:p>
          <a:p>
            <a:pPr marL="24788" marR="112">
              <a:lnSpc>
                <a:spcPct val="92651"/>
              </a:lnSpc>
              <a:spcBef>
                <a:spcPts val="772"/>
              </a:spcBef>
            </a:pPr>
            <a:r>
              <a:rPr sz="2800" spc="0" dirty="0" smtClean="0">
                <a:latin typeface="Bell MT"/>
                <a:cs typeface="Bell MT"/>
              </a:rPr>
              <a:t>+</a:t>
            </a:r>
            <a:endParaRPr sz="2800">
              <a:latin typeface="Bell MT"/>
              <a:cs typeface="Bell MT"/>
            </a:endParaRPr>
          </a:p>
          <a:p>
            <a:pPr marL="12700" marR="12200">
              <a:lnSpc>
                <a:spcPct val="92651"/>
              </a:lnSpc>
              <a:spcBef>
                <a:spcPts val="907"/>
              </a:spcBef>
            </a:pPr>
            <a:r>
              <a:rPr sz="2800" spc="0" dirty="0" smtClean="0">
                <a:latin typeface="Bell MT"/>
                <a:cs typeface="Bell MT"/>
              </a:rPr>
              <a:t>+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58768" y="4757351"/>
            <a:ext cx="1188415" cy="14059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509">
              <a:lnSpc>
                <a:spcPts val="297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1</a:t>
            </a:r>
            <a:r>
              <a:rPr sz="4200" spc="-13" baseline="3212" dirty="0" smtClean="0">
                <a:latin typeface="Bell MT"/>
                <a:cs typeface="Bell MT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]</a:t>
            </a:r>
            <a:r>
              <a:rPr sz="4200" spc="69" baseline="2925" dirty="0" smtClean="0">
                <a:latin typeface="Calibri"/>
                <a:cs typeface="Calibri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mod</a:t>
            </a:r>
            <a:endParaRPr sz="2800">
              <a:latin typeface="Bell MT"/>
              <a:cs typeface="Bell MT"/>
            </a:endParaRPr>
          </a:p>
          <a:p>
            <a:pPr marL="24788" marR="588">
              <a:lnSpc>
                <a:spcPct val="101725"/>
              </a:lnSpc>
              <a:spcBef>
                <a:spcPts val="467"/>
              </a:spcBef>
            </a:pPr>
            <a:r>
              <a:rPr sz="2800" spc="0" dirty="0" smtClean="0">
                <a:latin typeface="Bell MT"/>
                <a:cs typeface="Bell MT"/>
              </a:rPr>
              <a:t>4</a:t>
            </a:r>
            <a:r>
              <a:rPr sz="2800" spc="-13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]</a:t>
            </a:r>
            <a:r>
              <a:rPr sz="2800" spc="6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mod</a:t>
            </a:r>
            <a:endParaRPr sz="2800">
              <a:latin typeface="Bell MT"/>
              <a:cs typeface="Bell MT"/>
            </a:endParaRPr>
          </a:p>
          <a:p>
            <a:pPr marL="12700" marR="11256">
              <a:lnSpc>
                <a:spcPct val="101725"/>
              </a:lnSpc>
              <a:spcBef>
                <a:spcPts val="602"/>
              </a:spcBef>
            </a:pPr>
            <a:r>
              <a:rPr sz="2800" spc="0" dirty="0" smtClean="0">
                <a:latin typeface="Bell MT"/>
                <a:cs typeface="Bell MT"/>
              </a:rPr>
              <a:t>9</a:t>
            </a:r>
            <a:r>
              <a:rPr sz="2800" spc="-4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]</a:t>
            </a:r>
            <a:r>
              <a:rPr sz="2800" spc="6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mod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47029" y="4757351"/>
            <a:ext cx="2412660" cy="1916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368" marR="53666">
              <a:lnSpc>
                <a:spcPts val="2965"/>
              </a:lnSpc>
              <a:spcBef>
                <a:spcPts val="148"/>
              </a:spcBef>
            </a:pPr>
            <a:r>
              <a:rPr sz="4200" spc="-89" baseline="3212" dirty="0" smtClean="0">
                <a:latin typeface="Bell MT"/>
                <a:cs typeface="Bell MT"/>
              </a:rPr>
              <a:t>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  <a:p>
            <a:pPr marL="23368" marR="53666">
              <a:lnSpc>
                <a:spcPct val="92651"/>
              </a:lnSpc>
              <a:spcBef>
                <a:spcPts val="772"/>
              </a:spcBef>
            </a:pPr>
            <a:r>
              <a:rPr sz="2800" spc="-89" dirty="0" smtClean="0">
                <a:latin typeface="Bell MT"/>
                <a:cs typeface="Bell MT"/>
              </a:rPr>
              <a:t>T</a:t>
            </a:r>
            <a:r>
              <a:rPr sz="2800" spc="-34" dirty="0" smtClean="0">
                <a:latin typeface="Bell MT"/>
                <a:cs typeface="Bell MT"/>
              </a:rPr>
              <a:t>a</a:t>
            </a:r>
            <a:r>
              <a:rPr sz="2800" spc="-39" dirty="0" smtClean="0">
                <a:latin typeface="Bell MT"/>
                <a:cs typeface="Bell MT"/>
              </a:rPr>
              <a:t>b</a:t>
            </a:r>
            <a:r>
              <a:rPr sz="2800" spc="0" dirty="0" smtClean="0">
                <a:latin typeface="Bell MT"/>
                <a:cs typeface="Bell MT"/>
              </a:rPr>
              <a:t>l</a:t>
            </a:r>
            <a:r>
              <a:rPr sz="2800" spc="4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  <a:p>
            <a:pPr marL="12700" marR="53666">
              <a:lnSpc>
                <a:spcPct val="92651"/>
              </a:lnSpc>
              <a:spcBef>
                <a:spcPts val="907"/>
              </a:spcBef>
            </a:pPr>
            <a:r>
              <a:rPr sz="2800" spc="-89" dirty="0" smtClean="0">
                <a:latin typeface="Bell MT"/>
                <a:cs typeface="Bell MT"/>
              </a:rPr>
              <a:t>T</a:t>
            </a:r>
            <a:r>
              <a:rPr sz="2800" spc="-34" dirty="0" smtClean="0">
                <a:latin typeface="Bell MT"/>
                <a:cs typeface="Bell MT"/>
              </a:rPr>
              <a:t>a</a:t>
            </a:r>
            <a:r>
              <a:rPr sz="2800" spc="-39" dirty="0" smtClean="0">
                <a:latin typeface="Bell MT"/>
                <a:cs typeface="Bell MT"/>
              </a:rPr>
              <a:t>b</a:t>
            </a:r>
            <a:r>
              <a:rPr sz="2800" spc="0" dirty="0" smtClean="0">
                <a:latin typeface="Bell MT"/>
                <a:cs typeface="Bell MT"/>
              </a:rPr>
              <a:t>l</a:t>
            </a:r>
            <a:r>
              <a:rPr sz="2800" spc="4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  <a:p>
            <a:pPr marL="17272">
              <a:lnSpc>
                <a:spcPct val="101725"/>
              </a:lnSpc>
              <a:spcBef>
                <a:spcPts val="607"/>
              </a:spcBef>
            </a:pPr>
            <a:r>
              <a:rPr sz="2800" spc="0" dirty="0" smtClean="0">
                <a:latin typeface="Calibri"/>
                <a:cs typeface="Calibri"/>
              </a:rPr>
              <a:t>]</a:t>
            </a:r>
            <a:r>
              <a:rPr sz="2800" spc="6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mod </a:t>
            </a:r>
            <a:r>
              <a:rPr sz="2800" spc="-89" dirty="0" smtClean="0">
                <a:latin typeface="Bell MT"/>
                <a:cs typeface="Bell MT"/>
              </a:rPr>
              <a:t>T</a:t>
            </a:r>
            <a:r>
              <a:rPr sz="2800" spc="-34" dirty="0" smtClean="0">
                <a:latin typeface="Bell MT"/>
                <a:cs typeface="Bell MT"/>
              </a:rPr>
              <a:t>a</a:t>
            </a:r>
            <a:r>
              <a:rPr sz="2800" spc="-39" dirty="0" smtClean="0">
                <a:latin typeface="Bell MT"/>
                <a:cs typeface="Bell MT"/>
              </a:rPr>
              <a:t>b</a:t>
            </a:r>
            <a:r>
              <a:rPr sz="2800" spc="0" dirty="0" smtClean="0">
                <a:latin typeface="Bell MT"/>
                <a:cs typeface="Bell MT"/>
              </a:rPr>
              <a:t>l</a:t>
            </a:r>
            <a:r>
              <a:rPr sz="2800" spc="4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99303" y="6228348"/>
            <a:ext cx="336179" cy="4356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29"/>
              </a:lnSpc>
              <a:spcBef>
                <a:spcPts val="171"/>
              </a:spcBef>
            </a:pPr>
            <a:r>
              <a:rPr sz="2800" dirty="0" smtClean="0">
                <a:latin typeface="Cambria Math"/>
                <a:cs typeface="Cambria Math"/>
              </a:rPr>
              <a:t>i</a:t>
            </a:r>
            <a:r>
              <a:rPr sz="3075" baseline="6119" dirty="0" smtClean="0">
                <a:latin typeface="Cambria Math"/>
                <a:cs typeface="Cambria Math"/>
              </a:rPr>
              <a:t>2</a:t>
            </a:r>
            <a:endParaRPr sz="205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45994" y="6290774"/>
            <a:ext cx="1658531" cy="3831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ith probe</a:t>
            </a:r>
            <a:r>
              <a:rPr sz="4200" spc="19" baseline="3212" dirty="0" smtClean="0">
                <a:latin typeface="Bell MT"/>
                <a:cs typeface="Bell MT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=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15155" y="6290774"/>
            <a:ext cx="1173519" cy="3831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4200" spc="0" baseline="2925" dirty="0" smtClean="0">
                <a:latin typeface="Calibri"/>
                <a:cs typeface="Calibri"/>
              </a:rPr>
              <a:t>[</a:t>
            </a:r>
            <a:r>
              <a:rPr sz="4200" spc="9" baseline="2925" dirty="0" smtClean="0">
                <a:latin typeface="Calibri"/>
                <a:cs typeface="Calibri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h</a:t>
            </a:r>
            <a:r>
              <a:rPr sz="4200" spc="-9" baseline="3212" dirty="0" smtClean="0">
                <a:latin typeface="Bell MT"/>
                <a:cs typeface="Bell MT"/>
              </a:rPr>
              <a:t>(</a:t>
            </a:r>
            <a:r>
              <a:rPr sz="4200" spc="0" baseline="3212" dirty="0" smtClean="0">
                <a:latin typeface="Bell MT"/>
                <a:cs typeface="Bell MT"/>
              </a:rPr>
              <a:t>k)</a:t>
            </a:r>
            <a:r>
              <a:rPr sz="4200" spc="-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+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49552" y="2545079"/>
            <a:ext cx="5618988" cy="11262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8834">
              <a:lnSpc>
                <a:spcPts val="6605"/>
              </a:lnSpc>
              <a:spcBef>
                <a:spcPts val="330"/>
              </a:spcBef>
            </a:pPr>
            <a:r>
              <a:rPr sz="4200" spc="4" baseline="7467" dirty="0" smtClean="0">
                <a:latin typeface="Cambria Math"/>
                <a:cs typeface="Cambria Math"/>
              </a:rPr>
              <a:t>h</a:t>
            </a:r>
            <a:r>
              <a:rPr sz="3000" spc="0" baseline="6869" dirty="0" smtClean="0">
                <a:latin typeface="Cambria Math"/>
                <a:cs typeface="Cambria Math"/>
              </a:rPr>
              <a:t>i</a:t>
            </a:r>
            <a:r>
              <a:rPr sz="3000" spc="-319" baseline="6869" dirty="0" smtClean="0">
                <a:latin typeface="Cambria Math"/>
                <a:cs typeface="Cambria Math"/>
              </a:rPr>
              <a:t> </a:t>
            </a:r>
            <a:r>
              <a:rPr sz="4200" spc="0" baseline="37476" dirty="0" smtClean="0">
                <a:latin typeface="Bell MT"/>
                <a:cs typeface="Bell MT"/>
              </a:rPr>
              <a:t>(k)</a:t>
            </a:r>
            <a:r>
              <a:rPr sz="4200" spc="-15" baseline="37476" dirty="0" smtClean="0">
                <a:latin typeface="Bell MT"/>
                <a:cs typeface="Bell MT"/>
              </a:rPr>
              <a:t> </a:t>
            </a:r>
            <a:r>
              <a:rPr sz="4200" spc="0" baseline="34133" dirty="0" smtClean="0">
                <a:latin typeface="Calibri"/>
                <a:cs typeface="Calibri"/>
              </a:rPr>
              <a:t>= [</a:t>
            </a:r>
            <a:r>
              <a:rPr sz="4200" spc="69" baseline="34133" dirty="0" smtClean="0">
                <a:latin typeface="Calibri"/>
                <a:cs typeface="Calibri"/>
              </a:rPr>
              <a:t> </a:t>
            </a:r>
            <a:r>
              <a:rPr sz="4200" spc="0" baseline="37476" dirty="0" smtClean="0">
                <a:latin typeface="Bell MT"/>
                <a:cs typeface="Bell MT"/>
              </a:rPr>
              <a:t>h</a:t>
            </a:r>
            <a:r>
              <a:rPr sz="4200" spc="-9" baseline="37476" dirty="0" smtClean="0">
                <a:latin typeface="Bell MT"/>
                <a:cs typeface="Bell MT"/>
              </a:rPr>
              <a:t>(</a:t>
            </a:r>
            <a:r>
              <a:rPr sz="4200" spc="0" baseline="37476" dirty="0" smtClean="0">
                <a:latin typeface="Bell MT"/>
                <a:cs typeface="Bell MT"/>
              </a:rPr>
              <a:t>k)</a:t>
            </a:r>
            <a:r>
              <a:rPr sz="4200" spc="7" baseline="37476" dirty="0" smtClean="0">
                <a:latin typeface="Bell MT"/>
                <a:cs typeface="Bell MT"/>
              </a:rPr>
              <a:t> </a:t>
            </a:r>
            <a:r>
              <a:rPr sz="4200" spc="0" baseline="37476" dirty="0" smtClean="0">
                <a:latin typeface="Bell MT"/>
                <a:cs typeface="Bell MT"/>
              </a:rPr>
              <a:t>+</a:t>
            </a:r>
            <a:r>
              <a:rPr sz="4200" spc="-18" baseline="37476" dirty="0" smtClean="0">
                <a:latin typeface="Bell MT"/>
                <a:cs typeface="Bell MT"/>
              </a:rPr>
              <a:t> </a:t>
            </a:r>
            <a:r>
              <a:rPr sz="4200" spc="0" baseline="37476" dirty="0" smtClean="0">
                <a:latin typeface="Bell MT"/>
                <a:cs typeface="Bell MT"/>
              </a:rPr>
              <a:t>f(</a:t>
            </a:r>
            <a:r>
              <a:rPr sz="4200" spc="4" baseline="37476" dirty="0" smtClean="0">
                <a:latin typeface="Bell MT"/>
                <a:cs typeface="Bell MT"/>
              </a:rPr>
              <a:t>i</a:t>
            </a:r>
            <a:r>
              <a:rPr sz="4200" spc="0" baseline="37476" dirty="0" smtClean="0">
                <a:latin typeface="Bell MT"/>
                <a:cs typeface="Bell MT"/>
              </a:rPr>
              <a:t>)</a:t>
            </a:r>
            <a:r>
              <a:rPr sz="4200" spc="-32" baseline="37476" dirty="0" smtClean="0">
                <a:latin typeface="Bell MT"/>
                <a:cs typeface="Bell MT"/>
              </a:rPr>
              <a:t> </a:t>
            </a:r>
            <a:r>
              <a:rPr sz="4200" spc="0" baseline="34133" dirty="0" smtClean="0">
                <a:latin typeface="Calibri"/>
                <a:cs typeface="Calibri"/>
              </a:rPr>
              <a:t>]</a:t>
            </a:r>
            <a:r>
              <a:rPr sz="4200" spc="69" baseline="34133" dirty="0" smtClean="0">
                <a:latin typeface="Calibri"/>
                <a:cs typeface="Calibri"/>
              </a:rPr>
              <a:t> </a:t>
            </a:r>
            <a:r>
              <a:rPr sz="4200" spc="0" baseline="37476" dirty="0" smtClean="0">
                <a:latin typeface="Bell MT"/>
                <a:cs typeface="Bell MT"/>
              </a:rPr>
              <a:t>mod</a:t>
            </a:r>
            <a:r>
              <a:rPr sz="4200" spc="-49" baseline="37476" dirty="0" smtClean="0">
                <a:latin typeface="Bell MT"/>
                <a:cs typeface="Bell MT"/>
              </a:rPr>
              <a:t> </a:t>
            </a:r>
            <a:r>
              <a:rPr sz="4200" spc="-89" baseline="37476" dirty="0" smtClean="0">
                <a:latin typeface="Bell MT"/>
                <a:cs typeface="Bell MT"/>
              </a:rPr>
              <a:t>T</a:t>
            </a:r>
            <a:r>
              <a:rPr sz="4200" spc="-34" baseline="37476" dirty="0" smtClean="0">
                <a:latin typeface="Bell MT"/>
                <a:cs typeface="Bell MT"/>
              </a:rPr>
              <a:t>a</a:t>
            </a:r>
            <a:r>
              <a:rPr sz="4200" spc="-39" baseline="37476" dirty="0" smtClean="0">
                <a:latin typeface="Bell MT"/>
                <a:cs typeface="Bell MT"/>
              </a:rPr>
              <a:t>b</a:t>
            </a:r>
            <a:r>
              <a:rPr sz="4200" spc="0" baseline="37476" dirty="0" smtClean="0">
                <a:latin typeface="Bell MT"/>
                <a:cs typeface="Bell MT"/>
              </a:rPr>
              <a:t>l</a:t>
            </a:r>
            <a:r>
              <a:rPr sz="4200" spc="4" baseline="37476" dirty="0" smtClean="0">
                <a:latin typeface="Bell MT"/>
                <a:cs typeface="Bell MT"/>
              </a:rPr>
              <a:t>e</a:t>
            </a:r>
            <a:r>
              <a:rPr sz="4200" spc="0" baseline="37476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  <a:p>
            <a:pPr marL="823214">
              <a:lnSpc>
                <a:spcPts val="2260"/>
              </a:lnSpc>
            </a:pPr>
            <a:r>
              <a:rPr sz="4200" spc="0" baseline="16579" dirty="0" smtClean="0">
                <a:latin typeface="Calibri"/>
                <a:cs typeface="Calibri"/>
              </a:rPr>
              <a:t>=</a:t>
            </a:r>
            <a:r>
              <a:rPr sz="4200" spc="-3" baseline="16579" dirty="0" smtClean="0">
                <a:latin typeface="Calibri"/>
                <a:cs typeface="Calibri"/>
              </a:rPr>
              <a:t> </a:t>
            </a:r>
            <a:r>
              <a:rPr sz="4200" spc="0" baseline="16579" dirty="0" smtClean="0">
                <a:latin typeface="Calibri"/>
                <a:cs typeface="Calibri"/>
              </a:rPr>
              <a:t>[</a:t>
            </a:r>
            <a:r>
              <a:rPr sz="4200" spc="69" baseline="16579" dirty="0" smtClean="0">
                <a:latin typeface="Calibri"/>
                <a:cs typeface="Calibri"/>
              </a:rPr>
              <a:t> </a:t>
            </a:r>
            <a:r>
              <a:rPr sz="4200" spc="0" baseline="18202" dirty="0" smtClean="0">
                <a:latin typeface="Bell MT"/>
                <a:cs typeface="Bell MT"/>
              </a:rPr>
              <a:t>h</a:t>
            </a:r>
            <a:r>
              <a:rPr sz="4200" spc="-9" baseline="18202" dirty="0" smtClean="0">
                <a:latin typeface="Bell MT"/>
                <a:cs typeface="Bell MT"/>
              </a:rPr>
              <a:t>(</a:t>
            </a:r>
            <a:r>
              <a:rPr sz="4200" spc="0" baseline="18202" dirty="0" smtClean="0">
                <a:latin typeface="Bell MT"/>
                <a:cs typeface="Bell MT"/>
              </a:rPr>
              <a:t>k)</a:t>
            </a:r>
            <a:r>
              <a:rPr sz="4200" spc="2" baseline="18202" dirty="0" smtClean="0">
                <a:latin typeface="Bell MT"/>
                <a:cs typeface="Bell MT"/>
              </a:rPr>
              <a:t> </a:t>
            </a:r>
            <a:r>
              <a:rPr sz="4200" spc="0" baseline="18202" dirty="0" smtClean="0">
                <a:latin typeface="Bell MT"/>
                <a:cs typeface="Bell MT"/>
              </a:rPr>
              <a:t>+ </a:t>
            </a:r>
            <a:r>
              <a:rPr sz="4200" spc="0" baseline="3626" dirty="0" smtClean="0">
                <a:latin typeface="Cambria Math"/>
                <a:cs typeface="Cambria Math"/>
              </a:rPr>
              <a:t>i</a:t>
            </a:r>
            <a:r>
              <a:rPr sz="3075" spc="0" baseline="10781" dirty="0" smtClean="0">
                <a:latin typeface="Cambria Math"/>
                <a:cs typeface="Cambria Math"/>
              </a:rPr>
              <a:t>2  </a:t>
            </a:r>
            <a:r>
              <a:rPr sz="3075" spc="210" baseline="10781" dirty="0" smtClean="0">
                <a:latin typeface="Cambria Math"/>
                <a:cs typeface="Cambria Math"/>
              </a:rPr>
              <a:t> </a:t>
            </a:r>
            <a:r>
              <a:rPr sz="4200" spc="0" baseline="16579" dirty="0" smtClean="0">
                <a:latin typeface="Calibri"/>
                <a:cs typeface="Calibri"/>
              </a:rPr>
              <a:t>]</a:t>
            </a:r>
            <a:r>
              <a:rPr sz="4200" spc="9" baseline="16579" dirty="0" smtClean="0">
                <a:latin typeface="Calibri"/>
                <a:cs typeface="Calibri"/>
              </a:rPr>
              <a:t> </a:t>
            </a:r>
            <a:r>
              <a:rPr sz="4200" spc="0" baseline="18202" dirty="0" smtClean="0">
                <a:latin typeface="Bell MT"/>
                <a:cs typeface="Bell MT"/>
              </a:rPr>
              <a:t>mod </a:t>
            </a:r>
            <a:r>
              <a:rPr sz="4200" spc="-84" baseline="18202" dirty="0" smtClean="0">
                <a:latin typeface="Bell MT"/>
                <a:cs typeface="Bell MT"/>
              </a:rPr>
              <a:t>T</a:t>
            </a:r>
            <a:r>
              <a:rPr sz="4200" spc="-34" baseline="18202" dirty="0" smtClean="0">
                <a:latin typeface="Bell MT"/>
                <a:cs typeface="Bell MT"/>
              </a:rPr>
              <a:t>a</a:t>
            </a:r>
            <a:r>
              <a:rPr sz="4200" spc="-39" baseline="18202" dirty="0" smtClean="0">
                <a:latin typeface="Bell MT"/>
                <a:cs typeface="Bell MT"/>
              </a:rPr>
              <a:t>b</a:t>
            </a:r>
            <a:r>
              <a:rPr sz="4200" spc="0" baseline="18202" dirty="0" smtClean="0">
                <a:latin typeface="Bell MT"/>
                <a:cs typeface="Bell MT"/>
              </a:rPr>
              <a:t>l</a:t>
            </a:r>
            <a:r>
              <a:rPr sz="4200" spc="4" baseline="18202" dirty="0" smtClean="0">
                <a:latin typeface="Bell MT"/>
                <a:cs typeface="Bell MT"/>
              </a:rPr>
              <a:t>e</a:t>
            </a:r>
            <a:r>
              <a:rPr sz="4200" spc="0" baseline="18202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47928" y="934720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object 119"/>
          <p:cNvSpPr txBox="1"/>
          <p:nvPr/>
        </p:nvSpPr>
        <p:spPr>
          <a:xfrm>
            <a:off x="2976372" y="6056376"/>
            <a:ext cx="937260" cy="3688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7561" marR="348436" algn="ctr">
              <a:lnSpc>
                <a:spcPts val="2195"/>
              </a:lnSpc>
              <a:spcBef>
                <a:spcPts val="109"/>
              </a:spcBef>
            </a:pP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89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6960108" y="5725668"/>
            <a:ext cx="957072" cy="330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31977" marR="333831" algn="ctr">
              <a:lnSpc>
                <a:spcPct val="101725"/>
              </a:lnSpc>
              <a:spcBef>
                <a:spcPts val="115"/>
              </a:spcBef>
            </a:pP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18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11088624" y="2206752"/>
            <a:ext cx="704087" cy="4114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4922">
              <a:lnSpc>
                <a:spcPct val="101725"/>
              </a:lnSpc>
              <a:spcBef>
                <a:spcPts val="345"/>
              </a:spcBef>
            </a:pP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49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2926334" y="1776323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2926334" y="2199995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2926334" y="2623667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2926334" y="3047339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2926334" y="3471138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2926334" y="3894810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2926334" y="4318482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2926334" y="4742154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2926334" y="5165864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2926334" y="5589562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2926334" y="6013246"/>
            <a:ext cx="986980" cy="423697"/>
          </a:xfrm>
          <a:custGeom>
            <a:avLst/>
            <a:gdLst/>
            <a:ahLst/>
            <a:cxnLst/>
            <a:rect l="l" t="t" r="r" b="b"/>
            <a:pathLst>
              <a:path w="986980" h="423697">
                <a:moveTo>
                  <a:pt x="0" y="423697"/>
                </a:moveTo>
                <a:lnTo>
                  <a:pt x="986980" y="423697"/>
                </a:lnTo>
                <a:lnTo>
                  <a:pt x="986980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2015236" y="2200021"/>
            <a:ext cx="1904364" cy="0"/>
          </a:xfrm>
          <a:custGeom>
            <a:avLst/>
            <a:gdLst/>
            <a:ahLst/>
            <a:cxnLst/>
            <a:rect l="l" t="t" r="r" b="b"/>
            <a:pathLst>
              <a:path w="1904364">
                <a:moveTo>
                  <a:pt x="0" y="0"/>
                </a:moveTo>
                <a:lnTo>
                  <a:pt x="1904364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0" y="1139951"/>
            <a:ext cx="3913632" cy="5718048"/>
          </a:xfrm>
          <a:custGeom>
            <a:avLst/>
            <a:gdLst/>
            <a:ahLst/>
            <a:cxnLst/>
            <a:rect l="l" t="t" r="r" b="b"/>
            <a:pathLst>
              <a:path w="3913632" h="5718047">
                <a:moveTo>
                  <a:pt x="3913632" y="0"/>
                </a:moveTo>
                <a:lnTo>
                  <a:pt x="0" y="0"/>
                </a:lnTo>
                <a:lnTo>
                  <a:pt x="0" y="5718046"/>
                </a:lnTo>
                <a:lnTo>
                  <a:pt x="3913632" y="5718046"/>
                </a:lnTo>
                <a:lnTo>
                  <a:pt x="3913632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2976372" y="6056376"/>
            <a:ext cx="937260" cy="368808"/>
          </a:xfrm>
          <a:custGeom>
            <a:avLst/>
            <a:gdLst/>
            <a:ahLst/>
            <a:cxnLst/>
            <a:rect l="l" t="t" r="r" b="b"/>
            <a:pathLst>
              <a:path w="937260" h="368808">
                <a:moveTo>
                  <a:pt x="0" y="368808"/>
                </a:moveTo>
                <a:lnTo>
                  <a:pt x="937260" y="368808"/>
                </a:lnTo>
                <a:lnTo>
                  <a:pt x="937260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E7E6E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957441" y="1803400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957441" y="2236089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6957441" y="2668778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957441" y="3101466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6957441" y="3534155"/>
            <a:ext cx="960437" cy="432689"/>
          </a:xfrm>
          <a:custGeom>
            <a:avLst/>
            <a:gdLst/>
            <a:ahLst/>
            <a:cxnLst/>
            <a:rect l="l" t="t" r="r" b="b"/>
            <a:pathLst>
              <a:path w="960437" h="432689">
                <a:moveTo>
                  <a:pt x="0" y="432689"/>
                </a:moveTo>
                <a:lnTo>
                  <a:pt x="960437" y="432689"/>
                </a:lnTo>
                <a:lnTo>
                  <a:pt x="960437" y="0"/>
                </a:lnTo>
                <a:lnTo>
                  <a:pt x="0" y="0"/>
                </a:lnTo>
                <a:lnTo>
                  <a:pt x="0" y="432689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6957441" y="3966845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6957441" y="4399534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6957441" y="4832223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6957441" y="5264886"/>
            <a:ext cx="960437" cy="432689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9"/>
                </a:moveTo>
                <a:lnTo>
                  <a:pt x="960437" y="432689"/>
                </a:lnTo>
                <a:lnTo>
                  <a:pt x="960437" y="0"/>
                </a:lnTo>
                <a:lnTo>
                  <a:pt x="0" y="0"/>
                </a:lnTo>
                <a:lnTo>
                  <a:pt x="0" y="432689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6957441" y="5697575"/>
            <a:ext cx="960437" cy="28092"/>
          </a:xfrm>
          <a:custGeom>
            <a:avLst/>
            <a:gdLst/>
            <a:ahLst/>
            <a:cxnLst/>
            <a:rect l="l" t="t" r="r" b="b"/>
            <a:pathLst>
              <a:path w="960437" h="28092">
                <a:moveTo>
                  <a:pt x="0" y="28092"/>
                </a:moveTo>
                <a:lnTo>
                  <a:pt x="960437" y="28092"/>
                </a:lnTo>
                <a:lnTo>
                  <a:pt x="960437" y="0"/>
                </a:lnTo>
                <a:lnTo>
                  <a:pt x="0" y="0"/>
                </a:lnTo>
                <a:lnTo>
                  <a:pt x="0" y="28092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6070727" y="2236089"/>
            <a:ext cx="1853565" cy="0"/>
          </a:xfrm>
          <a:custGeom>
            <a:avLst/>
            <a:gdLst/>
            <a:ahLst/>
            <a:cxnLst/>
            <a:rect l="l" t="t" r="r" b="b"/>
            <a:pathLst>
              <a:path w="1853565">
                <a:moveTo>
                  <a:pt x="0" y="0"/>
                </a:moveTo>
                <a:lnTo>
                  <a:pt x="1853565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6957441" y="6056376"/>
            <a:ext cx="960437" cy="73888"/>
          </a:xfrm>
          <a:custGeom>
            <a:avLst/>
            <a:gdLst/>
            <a:ahLst/>
            <a:cxnLst/>
            <a:rect l="l" t="t" r="r" b="b"/>
            <a:pathLst>
              <a:path w="960437" h="73888">
                <a:moveTo>
                  <a:pt x="0" y="73888"/>
                </a:moveTo>
                <a:lnTo>
                  <a:pt x="960437" y="73888"/>
                </a:lnTo>
                <a:lnTo>
                  <a:pt x="960437" y="0"/>
                </a:lnTo>
                <a:lnTo>
                  <a:pt x="0" y="0"/>
                </a:lnTo>
                <a:lnTo>
                  <a:pt x="0" y="738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6957441" y="6130264"/>
            <a:ext cx="960437" cy="432689"/>
          </a:xfrm>
          <a:custGeom>
            <a:avLst/>
            <a:gdLst/>
            <a:ahLst/>
            <a:cxnLst/>
            <a:rect l="l" t="t" r="r" b="b"/>
            <a:pathLst>
              <a:path w="960437" h="432689">
                <a:moveTo>
                  <a:pt x="0" y="432689"/>
                </a:moveTo>
                <a:lnTo>
                  <a:pt x="960437" y="432689"/>
                </a:lnTo>
                <a:lnTo>
                  <a:pt x="960437" y="0"/>
                </a:lnTo>
                <a:lnTo>
                  <a:pt x="0" y="0"/>
                </a:lnTo>
                <a:lnTo>
                  <a:pt x="0" y="432689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3968496" y="1168908"/>
            <a:ext cx="4062984" cy="5716524"/>
          </a:xfrm>
          <a:custGeom>
            <a:avLst/>
            <a:gdLst/>
            <a:ahLst/>
            <a:cxnLst/>
            <a:rect l="l" t="t" r="r" b="b"/>
            <a:pathLst>
              <a:path w="4062984" h="5716524">
                <a:moveTo>
                  <a:pt x="4062984" y="0"/>
                </a:moveTo>
                <a:lnTo>
                  <a:pt x="0" y="0"/>
                </a:lnTo>
                <a:lnTo>
                  <a:pt x="0" y="5689089"/>
                </a:lnTo>
              </a:path>
              <a:path w="4062984" h="5716524">
                <a:moveTo>
                  <a:pt x="4062984" y="5689089"/>
                </a:moveTo>
                <a:lnTo>
                  <a:pt x="4062984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6960108" y="5725668"/>
            <a:ext cx="957072" cy="330708"/>
          </a:xfrm>
          <a:custGeom>
            <a:avLst/>
            <a:gdLst/>
            <a:ahLst/>
            <a:cxnLst/>
            <a:rect l="l" t="t" r="r" b="b"/>
            <a:pathLst>
              <a:path w="957072" h="330708">
                <a:moveTo>
                  <a:pt x="0" y="330707"/>
                </a:moveTo>
                <a:lnTo>
                  <a:pt x="957072" y="330707"/>
                </a:lnTo>
                <a:lnTo>
                  <a:pt x="957072" y="0"/>
                </a:lnTo>
                <a:lnTo>
                  <a:pt x="0" y="0"/>
                </a:lnTo>
                <a:lnTo>
                  <a:pt x="0" y="330707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11083671" y="1776349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1083671" y="2209038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11083671" y="2641727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11083671" y="3074416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11083671" y="3507104"/>
            <a:ext cx="768946" cy="432689"/>
          </a:xfrm>
          <a:custGeom>
            <a:avLst/>
            <a:gdLst/>
            <a:ahLst/>
            <a:cxnLst/>
            <a:rect l="l" t="t" r="r" b="b"/>
            <a:pathLst>
              <a:path w="768946" h="432689">
                <a:moveTo>
                  <a:pt x="0" y="432689"/>
                </a:moveTo>
                <a:lnTo>
                  <a:pt x="768946" y="432689"/>
                </a:lnTo>
                <a:lnTo>
                  <a:pt x="768946" y="0"/>
                </a:lnTo>
                <a:lnTo>
                  <a:pt x="0" y="0"/>
                </a:lnTo>
                <a:lnTo>
                  <a:pt x="0" y="432689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11083671" y="3939794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11083671" y="4372483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11083671" y="4805172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11083671" y="5237848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9"/>
                </a:moveTo>
                <a:lnTo>
                  <a:pt x="768946" y="432689"/>
                </a:lnTo>
                <a:lnTo>
                  <a:pt x="768946" y="0"/>
                </a:lnTo>
                <a:lnTo>
                  <a:pt x="0" y="0"/>
                </a:lnTo>
                <a:lnTo>
                  <a:pt x="0" y="432689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11083671" y="5670537"/>
            <a:ext cx="768946" cy="432689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11083671" y="6103226"/>
            <a:ext cx="768946" cy="432688"/>
          </a:xfrm>
          <a:custGeom>
            <a:avLst/>
            <a:gdLst/>
            <a:ahLst/>
            <a:cxnLst/>
            <a:rect l="l" t="t" r="r" b="b"/>
            <a:pathLst>
              <a:path w="768946" h="432688">
                <a:moveTo>
                  <a:pt x="0" y="432688"/>
                </a:moveTo>
                <a:lnTo>
                  <a:pt x="768946" y="432688"/>
                </a:lnTo>
                <a:lnTo>
                  <a:pt x="768946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10372344" y="2209038"/>
            <a:ext cx="1486534" cy="0"/>
          </a:xfrm>
          <a:custGeom>
            <a:avLst/>
            <a:gdLst/>
            <a:ahLst/>
            <a:cxnLst/>
            <a:rect l="l" t="t" r="r" b="b"/>
            <a:pathLst>
              <a:path w="1486534">
                <a:moveTo>
                  <a:pt x="0" y="0"/>
                </a:moveTo>
                <a:lnTo>
                  <a:pt x="1486534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086344" y="1139951"/>
            <a:ext cx="3854196" cy="5718048"/>
          </a:xfrm>
          <a:custGeom>
            <a:avLst/>
            <a:gdLst/>
            <a:ahLst/>
            <a:cxnLst/>
            <a:rect l="l" t="t" r="r" b="b"/>
            <a:pathLst>
              <a:path w="3854196" h="5718047">
                <a:moveTo>
                  <a:pt x="3854196" y="0"/>
                </a:moveTo>
                <a:lnTo>
                  <a:pt x="0" y="0"/>
                </a:lnTo>
                <a:lnTo>
                  <a:pt x="0" y="5718046"/>
                </a:lnTo>
                <a:lnTo>
                  <a:pt x="3854196" y="5718046"/>
                </a:lnTo>
                <a:lnTo>
                  <a:pt x="3854196" y="0"/>
                </a:lnTo>
              </a:path>
            </a:pathLst>
          </a:custGeom>
          <a:ln w="12699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11088624" y="2206752"/>
            <a:ext cx="704087" cy="411479"/>
          </a:xfrm>
          <a:custGeom>
            <a:avLst/>
            <a:gdLst/>
            <a:ahLst/>
            <a:cxnLst/>
            <a:rect l="l" t="t" r="r" b="b"/>
            <a:pathLst>
              <a:path w="704087" h="411479">
                <a:moveTo>
                  <a:pt x="0" y="411479"/>
                </a:moveTo>
                <a:lnTo>
                  <a:pt x="704087" y="411479"/>
                </a:lnTo>
                <a:lnTo>
                  <a:pt x="704087" y="0"/>
                </a:lnTo>
                <a:lnTo>
                  <a:pt x="0" y="0"/>
                </a:lnTo>
                <a:lnTo>
                  <a:pt x="0" y="411479"/>
                </a:lnTo>
                <a:close/>
              </a:path>
            </a:pathLst>
          </a:custGeom>
          <a:solidFill>
            <a:srgbClr val="DAE2F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8507349" y="133967"/>
            <a:ext cx="321333" cy="7431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1655">
              <a:lnSpc>
                <a:spcPts val="4365"/>
              </a:lnSpc>
              <a:spcBef>
                <a:spcPts val="218"/>
              </a:spcBef>
            </a:pPr>
            <a:r>
              <a:rPr sz="3600" spc="4" baseline="5724" dirty="0" smtClean="0">
                <a:solidFill>
                  <a:srgbClr val="FF0000"/>
                </a:solidFill>
                <a:latin typeface="Cambria Math"/>
                <a:cs typeface="Cambria Math"/>
              </a:rPr>
              <a:t>i</a:t>
            </a:r>
            <a:r>
              <a:rPr sz="2625" spc="0" baseline="13995" dirty="0" smtClean="0">
                <a:solidFill>
                  <a:srgbClr val="FF0000"/>
                </a:solidFill>
                <a:latin typeface="Cambria Math"/>
                <a:cs typeface="Cambria Math"/>
              </a:rPr>
              <a:t>2</a:t>
            </a:r>
            <a:endParaRPr sz="1750">
              <a:latin typeface="Cambria Math"/>
              <a:cs typeface="Cambria Math"/>
            </a:endParaRPr>
          </a:p>
          <a:p>
            <a:pPr marL="12700" marR="28956">
              <a:lnSpc>
                <a:spcPts val="1485"/>
              </a:lnSpc>
            </a:pPr>
            <a:r>
              <a:rPr sz="3600" spc="4" baseline="1742" dirty="0" smtClean="0">
                <a:solidFill>
                  <a:srgbClr val="FF0000"/>
                </a:solidFill>
                <a:latin typeface="Cambria Math"/>
                <a:cs typeface="Cambria Math"/>
              </a:rPr>
              <a:t>i</a:t>
            </a:r>
            <a:r>
              <a:rPr sz="2625" spc="0" baseline="8192" dirty="0" smtClean="0">
                <a:solidFill>
                  <a:srgbClr val="FF0000"/>
                </a:solidFill>
                <a:latin typeface="Cambria Math"/>
                <a:cs typeface="Cambria Math"/>
              </a:rPr>
              <a:t>2</a:t>
            </a:r>
            <a:endParaRPr sz="1750">
              <a:latin typeface="Cambria Math"/>
              <a:cs typeface="Cambria Math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597204" y="159766"/>
            <a:ext cx="2986367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spc="-19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Qu</a:t>
            </a:r>
            <a:r>
              <a:rPr sz="4800" spc="-29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a</a:t>
            </a:r>
            <a:r>
              <a:rPr sz="4800" spc="-19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d</a:t>
            </a:r>
            <a:r>
              <a:rPr sz="4800" spc="-84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r</a:t>
            </a:r>
            <a:r>
              <a:rPr sz="4800" spc="-69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a</a:t>
            </a:r>
            <a:r>
              <a:rPr sz="4800" spc="-9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ti</a:t>
            </a:r>
            <a:r>
              <a:rPr sz="4800" spc="0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c</a:t>
            </a:r>
            <a:r>
              <a:rPr sz="4800" spc="-69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 </a:t>
            </a:r>
            <a:r>
              <a:rPr sz="4800" spc="-54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P</a:t>
            </a:r>
            <a:r>
              <a:rPr sz="4800" spc="-75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r</a:t>
            </a:r>
            <a:r>
              <a:rPr sz="4800" spc="-14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o</a:t>
            </a:r>
            <a:r>
              <a:rPr sz="4800" spc="-19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b</a:t>
            </a:r>
            <a:r>
              <a:rPr sz="4800" spc="0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i</a:t>
            </a:r>
            <a:r>
              <a:rPr sz="4800" spc="-34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n</a:t>
            </a:r>
            <a:r>
              <a:rPr sz="4800" spc="0" baseline="3413" dirty="0" smtClean="0">
                <a:solidFill>
                  <a:srgbClr val="00AF50"/>
                </a:solidFill>
                <a:latin typeface="Calibri Light"/>
                <a:cs typeface="Calibri Light"/>
              </a:rPr>
              <a:t>g</a:t>
            </a:r>
            <a:endParaRPr sz="3200">
              <a:latin typeface="Calibri Light"/>
              <a:cs typeface="Calibri Light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6533515" y="181188"/>
            <a:ext cx="2010808" cy="3744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3600" spc="-4" baseline="1991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1750" spc="0" dirty="0" smtClean="0">
                <a:solidFill>
                  <a:srgbClr val="FF0000"/>
                </a:solidFill>
                <a:latin typeface="Cambria Math"/>
                <a:cs typeface="Cambria Math"/>
              </a:rPr>
              <a:t>i</a:t>
            </a:r>
            <a:r>
              <a:rPr sz="1750" spc="-279" dirty="0" smtClean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3600" spc="0" baseline="9102" dirty="0" smtClean="0">
                <a:solidFill>
                  <a:srgbClr val="FF0000"/>
                </a:solidFill>
                <a:latin typeface="Calibri"/>
                <a:cs typeface="Calibri"/>
              </a:rPr>
              <a:t>(k)</a:t>
            </a:r>
            <a:r>
              <a:rPr sz="3600" spc="-19" baseline="9102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9102" dirty="0" smtClean="0">
                <a:solidFill>
                  <a:srgbClr val="FF0000"/>
                </a:solidFill>
                <a:latin typeface="Calibri"/>
                <a:cs typeface="Calibri"/>
              </a:rPr>
              <a:t>= [ h</a:t>
            </a:r>
            <a:r>
              <a:rPr sz="3600" spc="-9" baseline="9102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9102" dirty="0" smtClean="0">
                <a:solidFill>
                  <a:srgbClr val="FF0000"/>
                </a:solidFill>
                <a:latin typeface="Calibri"/>
                <a:cs typeface="Calibri"/>
              </a:rPr>
              <a:t>(</a:t>
            </a:r>
            <a:r>
              <a:rPr sz="3600" spc="-9" baseline="9102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9102" dirty="0" smtClean="0">
                <a:solidFill>
                  <a:srgbClr val="FF0000"/>
                </a:solidFill>
                <a:latin typeface="Calibri"/>
                <a:cs typeface="Calibri"/>
              </a:rPr>
              <a:t>k )</a:t>
            </a:r>
            <a:r>
              <a:rPr sz="3600" spc="-14" baseline="9102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9102" dirty="0" smtClean="0">
                <a:solidFill>
                  <a:srgbClr val="FF0000"/>
                </a:solidFill>
                <a:latin typeface="Calibri"/>
                <a:cs typeface="Calibri"/>
              </a:rPr>
              <a:t>+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8801481" y="189738"/>
            <a:ext cx="2000979" cy="6959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1655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] m</a:t>
            </a:r>
            <a:r>
              <a:rPr sz="3600" spc="-9" baseline="3413" dirty="0" smtClean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d </a:t>
            </a:r>
            <a:r>
              <a:rPr sz="3600" spc="-194" baseline="3413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abl</a:t>
            </a:r>
            <a:r>
              <a:rPr sz="3600" spc="4" baseline="3413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si</a:t>
            </a:r>
            <a:r>
              <a:rPr sz="3600" spc="-50" baseline="3413" dirty="0" smtClean="0">
                <a:solidFill>
                  <a:srgbClr val="FF0000"/>
                </a:solidFill>
                <a:latin typeface="Calibri"/>
                <a:cs typeface="Calibri"/>
              </a:rPr>
              <a:t>z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endParaRPr sz="2400">
              <a:latin typeface="Calibri"/>
              <a:cs typeface="Calibri"/>
            </a:endParaRPr>
          </a:p>
          <a:p>
            <a:pPr marL="12700" marR="45720">
              <a:lnSpc>
                <a:spcPts val="2880"/>
              </a:lnSpc>
              <a:spcBef>
                <a:spcPts val="16"/>
              </a:spcBef>
            </a:pPr>
            <a:r>
              <a:rPr sz="3600" spc="0" baseline="1137" dirty="0" smtClean="0">
                <a:solidFill>
                  <a:srgbClr val="FF0000"/>
                </a:solidFill>
                <a:latin typeface="Calibri"/>
                <a:cs typeface="Calibri"/>
              </a:rPr>
              <a:t>] %</a:t>
            </a:r>
            <a:r>
              <a:rPr sz="3600" spc="-19" baseline="1137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1137" dirty="0" smtClean="0">
                <a:solidFill>
                  <a:srgbClr val="FF0000"/>
                </a:solidFill>
                <a:latin typeface="Calibri"/>
                <a:cs typeface="Calibri"/>
              </a:rPr>
              <a:t>10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7147686" y="555498"/>
            <a:ext cx="22292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=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7368362" y="555498"/>
            <a:ext cx="16458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[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7530820" y="555498"/>
            <a:ext cx="23125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h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7758810" y="555498"/>
            <a:ext cx="16354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(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7918831" y="555498"/>
            <a:ext cx="20967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8126399" y="555498"/>
            <a:ext cx="16354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8286114" y="555498"/>
            <a:ext cx="22292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+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597204" y="598677"/>
            <a:ext cx="242227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spc="0" baseline="3413" dirty="0" smtClean="0">
                <a:latin typeface="Calibri Light"/>
                <a:cs typeface="Calibri Light"/>
              </a:rPr>
              <a:t>Insert </a:t>
            </a:r>
            <a:r>
              <a:rPr sz="4800" spc="-109" baseline="3413" dirty="0" smtClean="0">
                <a:latin typeface="Calibri Light"/>
                <a:cs typeface="Calibri Light"/>
              </a:rPr>
              <a:t>k</a:t>
            </a:r>
            <a:r>
              <a:rPr sz="4800" spc="-9" baseline="3413" dirty="0" smtClean="0">
                <a:latin typeface="Calibri Light"/>
                <a:cs typeface="Calibri Light"/>
              </a:rPr>
              <a:t>e</a:t>
            </a:r>
            <a:r>
              <a:rPr sz="4800" spc="-29" baseline="3413" dirty="0" smtClean="0">
                <a:latin typeface="Calibri Light"/>
                <a:cs typeface="Calibri Light"/>
              </a:rPr>
              <a:t>y</a:t>
            </a:r>
            <a:r>
              <a:rPr sz="4800" spc="0" baseline="3413" dirty="0" smtClean="0">
                <a:latin typeface="Calibri Light"/>
                <a:cs typeface="Calibri Light"/>
              </a:rPr>
              <a:t>s </a:t>
            </a:r>
            <a:r>
              <a:rPr sz="4800" spc="-9" baseline="3413" dirty="0" smtClean="0">
                <a:latin typeface="Calibri Light"/>
                <a:cs typeface="Calibri Light"/>
              </a:rPr>
              <a:t>8</a:t>
            </a:r>
            <a:r>
              <a:rPr sz="4800" spc="0" baseline="3413" dirty="0" smtClean="0">
                <a:latin typeface="Calibri Light"/>
                <a:cs typeface="Calibri Light"/>
              </a:rPr>
              <a:t>9,</a:t>
            </a:r>
            <a:endParaRPr sz="3200">
              <a:latin typeface="Calibri Light"/>
              <a:cs typeface="Calibri Light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3026038" y="598677"/>
            <a:ext cx="59844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spc="0" baseline="3413" dirty="0" smtClean="0">
                <a:latin typeface="Calibri Light"/>
                <a:cs typeface="Calibri Light"/>
              </a:rPr>
              <a:t>18,</a:t>
            </a:r>
            <a:endParaRPr sz="3200">
              <a:latin typeface="Calibri Light"/>
              <a:cs typeface="Calibri Light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3630703" y="598677"/>
            <a:ext cx="59844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spc="0" baseline="3413" dirty="0" smtClean="0">
                <a:latin typeface="Calibri Light"/>
                <a:cs typeface="Calibri Light"/>
              </a:rPr>
              <a:t>49,</a:t>
            </a:r>
            <a:endParaRPr sz="3200">
              <a:latin typeface="Calibri Light"/>
              <a:cs typeface="Calibri Light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233334" y="598677"/>
            <a:ext cx="59844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spc="0" baseline="3413" dirty="0" smtClean="0">
                <a:latin typeface="Calibri Light"/>
                <a:cs typeface="Calibri Light"/>
              </a:rPr>
              <a:t>58,</a:t>
            </a:r>
            <a:endParaRPr sz="3200">
              <a:latin typeface="Calibri Light"/>
              <a:cs typeface="Calibri Light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838813" y="598677"/>
            <a:ext cx="49890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spc="0" baseline="3413" dirty="0" smtClean="0">
                <a:latin typeface="Calibri Light"/>
                <a:cs typeface="Calibri Light"/>
              </a:rPr>
              <a:t>69</a:t>
            </a:r>
            <a:endParaRPr sz="3200">
              <a:latin typeface="Calibri Light"/>
              <a:cs typeface="Calibri Light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1557655" y="1308227"/>
            <a:ext cx="991683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u="heavy" spc="0" baseline="2730" dirty="0" smtClean="0">
                <a:solidFill>
                  <a:srgbClr val="00AF50"/>
                </a:solidFill>
                <a:latin typeface="Calibri"/>
                <a:cs typeface="Calibri"/>
              </a:rPr>
              <a:t>I</a:t>
            </a:r>
            <a:r>
              <a:rPr sz="3000" b="1" u="heavy" spc="9" baseline="2730" dirty="0" smtClean="0">
                <a:solidFill>
                  <a:srgbClr val="00AF50"/>
                </a:solidFill>
                <a:latin typeface="Calibri"/>
                <a:cs typeface="Calibri"/>
              </a:rPr>
              <a:t>n</a:t>
            </a:r>
            <a:r>
              <a:rPr sz="3000" b="1" u="heavy" spc="0" baseline="2730" dirty="0" smtClean="0">
                <a:solidFill>
                  <a:srgbClr val="00AF50"/>
                </a:solidFill>
                <a:latin typeface="Calibri"/>
                <a:cs typeface="Calibri"/>
              </a:rPr>
              <a:t>sert</a:t>
            </a:r>
            <a:r>
              <a:rPr sz="3000" b="1" u="heavy" spc="-9" baseline="2730" dirty="0" smtClean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3000" b="1" u="heavy" spc="0" baseline="2730" dirty="0" smtClean="0">
                <a:solidFill>
                  <a:srgbClr val="00AF50"/>
                </a:solidFill>
                <a:latin typeface="Calibri"/>
                <a:cs typeface="Calibri"/>
              </a:rPr>
              <a:t>89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9396476" y="2424172"/>
            <a:ext cx="147609" cy="1930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20"/>
              </a:lnSpc>
              <a:spcBef>
                <a:spcPts val="76"/>
              </a:spcBef>
            </a:pPr>
            <a:r>
              <a:rPr sz="1300" spc="0" dirty="0" smtClean="0">
                <a:latin typeface="Cambria Math"/>
                <a:cs typeface="Cambria Math"/>
              </a:rPr>
              <a:t>2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8375396" y="2460563"/>
            <a:ext cx="1653902" cy="2604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50"/>
              </a:lnSpc>
              <a:spcBef>
                <a:spcPts val="102"/>
              </a:spcBef>
            </a:pPr>
            <a:r>
              <a:rPr sz="2700" spc="0" baseline="4551" dirty="0" smtClean="0">
                <a:latin typeface="Calibri"/>
                <a:cs typeface="Calibri"/>
              </a:rPr>
              <a:t>=[ </a:t>
            </a:r>
            <a:r>
              <a:rPr sz="2700" spc="4" baseline="4551" dirty="0" smtClean="0">
                <a:latin typeface="Calibri"/>
                <a:cs typeface="Calibri"/>
              </a:rPr>
              <a:t>h</a:t>
            </a:r>
            <a:r>
              <a:rPr sz="2700" spc="0" baseline="4551" dirty="0" smtClean="0">
                <a:latin typeface="Calibri"/>
                <a:cs typeface="Calibri"/>
              </a:rPr>
              <a:t>(</a:t>
            </a:r>
            <a:r>
              <a:rPr sz="2700" spc="-4" baseline="4551" dirty="0" smtClean="0">
                <a:latin typeface="Calibri"/>
                <a:cs typeface="Calibri"/>
              </a:rPr>
              <a:t>4</a:t>
            </a:r>
            <a:r>
              <a:rPr sz="2700" spc="0" baseline="4551" dirty="0" smtClean="0">
                <a:latin typeface="Calibri"/>
                <a:cs typeface="Calibri"/>
              </a:rPr>
              <a:t>9</a:t>
            </a:r>
            <a:r>
              <a:rPr sz="2700" spc="-4" baseline="4551" dirty="0" smtClean="0">
                <a:latin typeface="Calibri"/>
                <a:cs typeface="Calibri"/>
              </a:rPr>
              <a:t>)</a:t>
            </a:r>
            <a:r>
              <a:rPr sz="2700" spc="0" baseline="4551" dirty="0" smtClean="0">
                <a:latin typeface="Calibri"/>
                <a:cs typeface="Calibri"/>
              </a:rPr>
              <a:t>+</a:t>
            </a:r>
            <a:r>
              <a:rPr sz="2700" spc="29" baseline="4551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mbria Math"/>
                <a:cs typeface="Cambria Math"/>
              </a:rPr>
              <a:t>0 </a:t>
            </a:r>
            <a:r>
              <a:rPr sz="1800" spc="49" dirty="0" smtClean="0">
                <a:latin typeface="Cambria Math"/>
                <a:cs typeface="Cambria Math"/>
              </a:rPr>
              <a:t> </a:t>
            </a:r>
            <a:r>
              <a:rPr sz="2700" spc="0" baseline="4551" dirty="0" smtClean="0">
                <a:latin typeface="Calibri"/>
                <a:cs typeface="Calibri"/>
              </a:rPr>
              <a:t>]%10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8363458" y="3530727"/>
            <a:ext cx="203909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Slot</a:t>
            </a:r>
            <a:r>
              <a:rPr sz="2700" spc="9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9 occu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2700" spc="39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-9" baseline="3034" dirty="0" smtClean="0">
                <a:solidFill>
                  <a:srgbClr val="FF0000"/>
                </a:solidFill>
                <a:latin typeface="Calibri"/>
                <a:cs typeface="Calibri"/>
              </a:rPr>
              <a:t>b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y 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8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8165719" y="4195907"/>
            <a:ext cx="419736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1800" u="heavy" spc="0" dirty="0" smtClean="0">
                <a:latin typeface="Cambria Math"/>
                <a:cs typeface="Cambria Math"/>
              </a:rPr>
              <a:t>i</a:t>
            </a:r>
            <a:r>
              <a:rPr sz="1800" u="heavy" spc="-9" dirty="0" smtClean="0">
                <a:latin typeface="Cambria Math"/>
                <a:cs typeface="Cambria Math"/>
              </a:rPr>
              <a:t>=</a:t>
            </a:r>
            <a:r>
              <a:rPr sz="1800" u="heavy" spc="0" dirty="0" smtClean="0">
                <a:latin typeface="Cambria Math"/>
                <a:cs typeface="Cambria Math"/>
              </a:rPr>
              <a:t>1</a:t>
            </a:r>
            <a:endParaRPr sz="1800">
              <a:latin typeface="Cambria Math"/>
              <a:cs typeface="Cambria Math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9345549" y="4702552"/>
            <a:ext cx="147609" cy="1930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20"/>
              </a:lnSpc>
              <a:spcBef>
                <a:spcPts val="76"/>
              </a:spcBef>
            </a:pPr>
            <a:r>
              <a:rPr sz="1300" spc="0" dirty="0" smtClean="0">
                <a:latin typeface="Cambria Math"/>
                <a:cs typeface="Cambria Math"/>
              </a:rPr>
              <a:t>2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8322691" y="5016627"/>
            <a:ext cx="34105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= 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0372344" y="1776349"/>
            <a:ext cx="713803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9" name="object 49"/>
          <p:cNvSpPr txBox="1"/>
          <p:nvPr/>
        </p:nvSpPr>
        <p:spPr>
          <a:xfrm>
            <a:off x="11086147" y="1776349"/>
            <a:ext cx="766470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8" name="object 48"/>
          <p:cNvSpPr txBox="1"/>
          <p:nvPr/>
        </p:nvSpPr>
        <p:spPr>
          <a:xfrm>
            <a:off x="10372344" y="2209038"/>
            <a:ext cx="713803" cy="43268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262194" marR="254853" algn="ctr">
              <a:lnSpc>
                <a:spcPct val="101725"/>
              </a:lnSpc>
              <a:spcBef>
                <a:spcPts val="6146"/>
              </a:spcBef>
            </a:pPr>
            <a:r>
              <a:rPr sz="1800" spc="0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  <a:p>
            <a:pPr marL="272795" marR="265454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1086147" y="2209038"/>
            <a:ext cx="706564" cy="4209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6" name="object 46"/>
          <p:cNvSpPr txBox="1"/>
          <p:nvPr/>
        </p:nvSpPr>
        <p:spPr>
          <a:xfrm>
            <a:off x="11792712" y="2209038"/>
            <a:ext cx="59905" cy="4209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5" name="object 45"/>
          <p:cNvSpPr txBox="1"/>
          <p:nvPr/>
        </p:nvSpPr>
        <p:spPr>
          <a:xfrm>
            <a:off x="11086147" y="2629979"/>
            <a:ext cx="766470" cy="4444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4" name="object 44"/>
          <p:cNvSpPr txBox="1"/>
          <p:nvPr/>
        </p:nvSpPr>
        <p:spPr>
          <a:xfrm>
            <a:off x="11086147" y="3074416"/>
            <a:ext cx="766470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3" name="object 43"/>
          <p:cNvSpPr txBox="1"/>
          <p:nvPr/>
        </p:nvSpPr>
        <p:spPr>
          <a:xfrm>
            <a:off x="11086147" y="3507104"/>
            <a:ext cx="766470" cy="432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2" name="object 42"/>
          <p:cNvSpPr txBox="1"/>
          <p:nvPr/>
        </p:nvSpPr>
        <p:spPr>
          <a:xfrm>
            <a:off x="11086147" y="3939794"/>
            <a:ext cx="766470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1" name="object 41"/>
          <p:cNvSpPr txBox="1"/>
          <p:nvPr/>
        </p:nvSpPr>
        <p:spPr>
          <a:xfrm>
            <a:off x="11086147" y="4372483"/>
            <a:ext cx="766470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0" name="object 40"/>
          <p:cNvSpPr txBox="1"/>
          <p:nvPr/>
        </p:nvSpPr>
        <p:spPr>
          <a:xfrm>
            <a:off x="11086147" y="4805172"/>
            <a:ext cx="766470" cy="4326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9" name="object 39"/>
          <p:cNvSpPr txBox="1"/>
          <p:nvPr/>
        </p:nvSpPr>
        <p:spPr>
          <a:xfrm>
            <a:off x="11086147" y="5237854"/>
            <a:ext cx="766470" cy="4326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8" name="object 38"/>
          <p:cNvSpPr txBox="1"/>
          <p:nvPr/>
        </p:nvSpPr>
        <p:spPr>
          <a:xfrm>
            <a:off x="11086147" y="5670537"/>
            <a:ext cx="766470" cy="432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7" name="object 37"/>
          <p:cNvSpPr txBox="1"/>
          <p:nvPr/>
        </p:nvSpPr>
        <p:spPr>
          <a:xfrm>
            <a:off x="11086147" y="6103226"/>
            <a:ext cx="766470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6" name="object 36"/>
          <p:cNvSpPr txBox="1"/>
          <p:nvPr/>
        </p:nvSpPr>
        <p:spPr>
          <a:xfrm>
            <a:off x="6070727" y="1803400"/>
            <a:ext cx="886714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5" name="object 35"/>
          <p:cNvSpPr txBox="1"/>
          <p:nvPr/>
        </p:nvSpPr>
        <p:spPr>
          <a:xfrm>
            <a:off x="6957441" y="1803400"/>
            <a:ext cx="96043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4" name="object 34"/>
          <p:cNvSpPr txBox="1"/>
          <p:nvPr/>
        </p:nvSpPr>
        <p:spPr>
          <a:xfrm>
            <a:off x="6070727" y="2236089"/>
            <a:ext cx="886714" cy="38202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3" name="object 33"/>
          <p:cNvSpPr txBox="1"/>
          <p:nvPr/>
        </p:nvSpPr>
        <p:spPr>
          <a:xfrm>
            <a:off x="6957441" y="2236089"/>
            <a:ext cx="96043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2" name="object 32"/>
          <p:cNvSpPr txBox="1"/>
          <p:nvPr/>
        </p:nvSpPr>
        <p:spPr>
          <a:xfrm>
            <a:off x="6957441" y="2668778"/>
            <a:ext cx="96043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6957441" y="3101466"/>
            <a:ext cx="96043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6957441" y="3534155"/>
            <a:ext cx="960437" cy="432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6957441" y="3966845"/>
            <a:ext cx="96043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6957441" y="4399534"/>
            <a:ext cx="96043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6957441" y="4832223"/>
            <a:ext cx="960437" cy="4326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6957441" y="5264899"/>
            <a:ext cx="960437" cy="4467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6957441" y="5711621"/>
            <a:ext cx="960437" cy="3447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086344" y="1139951"/>
            <a:ext cx="3854196" cy="57180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50"/>
              </a:lnSpc>
              <a:spcBef>
                <a:spcPts val="7"/>
              </a:spcBef>
            </a:pPr>
            <a:endParaRPr sz="550" dirty="0"/>
          </a:p>
          <a:p>
            <a:pPr marL="1300441" marR="1562070" algn="ctr">
              <a:lnSpc>
                <a:spcPct val="101725"/>
              </a:lnSpc>
            </a:pP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I</a:t>
            </a:r>
            <a:r>
              <a:rPr sz="2000" b="1" u="heavy" spc="9" dirty="0" smtClean="0">
                <a:solidFill>
                  <a:srgbClr val="00AF50"/>
                </a:solidFill>
                <a:latin typeface="Calibri"/>
                <a:cs typeface="Calibri"/>
              </a:rPr>
              <a:t>n</a:t>
            </a: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sert</a:t>
            </a:r>
            <a:r>
              <a:rPr sz="2000" b="1" u="heavy" spc="-9" dirty="0" smtClean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49</a:t>
            </a:r>
            <a:endParaRPr sz="2000" dirty="0">
              <a:latin typeface="Calibri"/>
              <a:cs typeface="Calibri"/>
            </a:endParaRPr>
          </a:p>
          <a:p>
            <a:pPr marR="331436" algn="r">
              <a:lnSpc>
                <a:spcPts val="6725"/>
              </a:lnSpc>
              <a:spcBef>
                <a:spcPts val="336"/>
              </a:spcBef>
            </a:pPr>
            <a:r>
              <a:rPr sz="2700" u="heavy" spc="4" baseline="4978" dirty="0" smtClean="0">
                <a:latin typeface="Cambria Math"/>
                <a:cs typeface="Cambria Math"/>
              </a:rPr>
              <a:t>i</a:t>
            </a:r>
            <a:r>
              <a:rPr sz="2700" u="heavy" spc="-14" baseline="4978" dirty="0" smtClean="0">
                <a:latin typeface="Cambria Math"/>
                <a:cs typeface="Cambria Math"/>
              </a:rPr>
              <a:t>=</a:t>
            </a:r>
            <a:r>
              <a:rPr sz="2700" u="heavy" spc="0" baseline="4978" dirty="0" smtClean="0">
                <a:latin typeface="Cambria Math"/>
                <a:cs typeface="Cambria Math"/>
              </a:rPr>
              <a:t>0</a:t>
            </a:r>
            <a:r>
              <a:rPr sz="2700" spc="0" baseline="4978" dirty="0" smtClean="0">
                <a:latin typeface="Cambria Math"/>
                <a:cs typeface="Cambria Math"/>
              </a:rPr>
              <a:t>                                                  </a:t>
            </a:r>
            <a:r>
              <a:rPr sz="2700" spc="175" baseline="4978" dirty="0" smtClean="0">
                <a:latin typeface="Cambria Math"/>
                <a:cs typeface="Cambria Math"/>
              </a:rPr>
              <a:t> </a:t>
            </a:r>
            <a:r>
              <a:rPr sz="2700" b="1" spc="-34" baseline="39442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2700" b="1" spc="-4" baseline="39442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700" b="1" spc="-9" baseline="39442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2700" b="1" spc="0" baseline="39442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1800" dirty="0">
              <a:latin typeface="Calibri"/>
              <a:cs typeface="Calibri"/>
            </a:endParaRPr>
          </a:p>
          <a:p>
            <a:pPr marR="1149692" algn="r">
              <a:lnSpc>
                <a:spcPts val="3545"/>
              </a:lnSpc>
            </a:pPr>
            <a:r>
              <a:rPr sz="2700" spc="0" baseline="18916" dirty="0" smtClean="0">
                <a:latin typeface="Cambria Math"/>
                <a:cs typeface="Cambria Math"/>
              </a:rPr>
              <a:t>h</a:t>
            </a:r>
            <a:r>
              <a:rPr sz="1950" spc="64" baseline="22515" dirty="0" smtClean="0">
                <a:latin typeface="Cambria Math"/>
                <a:cs typeface="Cambria Math"/>
              </a:rPr>
              <a:t>0</a:t>
            </a:r>
            <a:r>
              <a:rPr sz="2700" spc="-4" baseline="86471" dirty="0" smtClean="0">
                <a:latin typeface="Calibri"/>
                <a:cs typeface="Calibri"/>
              </a:rPr>
              <a:t>(</a:t>
            </a:r>
            <a:r>
              <a:rPr sz="2700" spc="0" baseline="86471" dirty="0" smtClean="0">
                <a:latin typeface="Calibri"/>
                <a:cs typeface="Calibri"/>
              </a:rPr>
              <a:t>49)                                  </a:t>
            </a:r>
            <a:r>
              <a:rPr sz="2700" spc="309" baseline="86471" dirty="0" smtClean="0">
                <a:latin typeface="Calibri"/>
                <a:cs typeface="Calibri"/>
              </a:rPr>
              <a:t> </a:t>
            </a:r>
            <a:r>
              <a:rPr sz="2700" spc="0" baseline="63715" dirty="0" smtClean="0">
                <a:latin typeface="Calibri"/>
                <a:cs typeface="Calibri"/>
              </a:rPr>
              <a:t>0</a:t>
            </a:r>
            <a:endParaRPr sz="1800" dirty="0">
              <a:latin typeface="Calibri"/>
              <a:cs typeface="Calibri"/>
            </a:endParaRPr>
          </a:p>
          <a:p>
            <a:pPr marR="1149692" algn="r">
              <a:lnSpc>
                <a:spcPts val="1250"/>
              </a:lnSpc>
            </a:pPr>
            <a:r>
              <a:rPr sz="2700" spc="0" baseline="7585" dirty="0" smtClean="0">
                <a:latin typeface="Calibri"/>
                <a:cs typeface="Calibri"/>
              </a:rPr>
              <a:t>= 9                                     </a:t>
            </a:r>
            <a:r>
              <a:rPr sz="2700" spc="331" baseline="7585" dirty="0" smtClean="0">
                <a:latin typeface="Calibri"/>
                <a:cs typeface="Calibri"/>
              </a:rPr>
              <a:t> </a:t>
            </a:r>
            <a:r>
              <a:rPr sz="2700" spc="0" baseline="12136" dirty="0" smtClean="0">
                <a:latin typeface="Calibri"/>
                <a:cs typeface="Calibri"/>
              </a:rPr>
              <a:t>1</a:t>
            </a:r>
            <a:endParaRPr sz="1800" dirty="0">
              <a:latin typeface="Calibri"/>
              <a:cs typeface="Calibri"/>
            </a:endParaRPr>
          </a:p>
          <a:p>
            <a:pPr marL="289813">
              <a:lnSpc>
                <a:spcPct val="101725"/>
              </a:lnSpc>
              <a:spcBef>
                <a:spcPts val="1820"/>
              </a:spcBef>
            </a:pP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Col</a:t>
            </a:r>
            <a:r>
              <a:rPr sz="1800" spc="-4" dirty="0" smtClean="0">
                <a:solidFill>
                  <a:srgbClr val="FF0000"/>
                </a:solidFill>
                <a:latin typeface="Calibri"/>
                <a:cs typeface="Calibri"/>
              </a:rPr>
              <a:t>li</a:t>
            </a:r>
            <a:r>
              <a:rPr sz="1800" spc="4" dirty="0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1800" spc="-4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on</a:t>
            </a:r>
            <a:r>
              <a:rPr sz="1800" spc="2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occu</a:t>
            </a:r>
            <a:r>
              <a:rPr sz="1800" spc="-34" dirty="0" smtClean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1800" spc="29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as</a:t>
            </a:r>
            <a:endParaRPr sz="1800" dirty="0">
              <a:latin typeface="Calibri"/>
              <a:cs typeface="Calibri"/>
            </a:endParaRPr>
          </a:p>
          <a:p>
            <a:pPr marR="1149692" algn="r">
              <a:lnSpc>
                <a:spcPct val="101725"/>
              </a:lnSpc>
              <a:spcBef>
                <a:spcPts val="3781"/>
              </a:spcBef>
            </a:pPr>
            <a:r>
              <a:rPr sz="1800" spc="0" dirty="0" smtClean="0">
                <a:latin typeface="Calibri"/>
                <a:cs typeface="Calibri"/>
              </a:rPr>
              <a:t>4</a:t>
            </a:r>
            <a:endParaRPr sz="1800" dirty="0">
              <a:latin typeface="Calibri"/>
              <a:cs typeface="Calibri"/>
            </a:endParaRPr>
          </a:p>
          <a:p>
            <a:pPr marR="1149537" algn="r">
              <a:lnSpc>
                <a:spcPts val="5425"/>
              </a:lnSpc>
              <a:spcBef>
                <a:spcPts val="271"/>
              </a:spcBef>
            </a:pPr>
            <a:r>
              <a:rPr sz="2700" spc="-34" baseline="8296" dirty="0" smtClean="0">
                <a:latin typeface="Cambria Math"/>
                <a:cs typeface="Cambria Math"/>
              </a:rPr>
              <a:t>h</a:t>
            </a:r>
            <a:r>
              <a:rPr sz="1950" spc="64" baseline="8271" dirty="0" smtClean="0">
                <a:latin typeface="Cambria Math"/>
                <a:cs typeface="Cambria Math"/>
              </a:rPr>
              <a:t>1</a:t>
            </a:r>
            <a:r>
              <a:rPr sz="2700" spc="0" baseline="37925" dirty="0" smtClean="0">
                <a:latin typeface="Calibri"/>
                <a:cs typeface="Calibri"/>
              </a:rPr>
              <a:t>(</a:t>
            </a:r>
            <a:r>
              <a:rPr sz="2700" spc="-4" baseline="37925" dirty="0" smtClean="0">
                <a:latin typeface="Calibri"/>
                <a:cs typeface="Calibri"/>
              </a:rPr>
              <a:t>4</a:t>
            </a:r>
            <a:r>
              <a:rPr sz="2700" spc="0" baseline="37925" dirty="0" smtClean="0">
                <a:latin typeface="Calibri"/>
                <a:cs typeface="Calibri"/>
              </a:rPr>
              <a:t>9]                                   </a:t>
            </a:r>
            <a:r>
              <a:rPr sz="2700" spc="349" baseline="37925" dirty="0" smtClean="0">
                <a:latin typeface="Calibri"/>
                <a:cs typeface="Calibri"/>
              </a:rPr>
              <a:t> </a:t>
            </a:r>
            <a:r>
              <a:rPr sz="2700" spc="0" baseline="42477" dirty="0" smtClean="0">
                <a:latin typeface="Calibri"/>
                <a:cs typeface="Calibri"/>
              </a:rPr>
              <a:t>5</a:t>
            </a:r>
            <a:endParaRPr sz="1800" dirty="0">
              <a:latin typeface="Calibri"/>
              <a:cs typeface="Calibri"/>
            </a:endParaRPr>
          </a:p>
          <a:p>
            <a:pPr marR="1149692" algn="r">
              <a:lnSpc>
                <a:spcPts val="3329"/>
              </a:lnSpc>
            </a:pPr>
            <a:r>
              <a:rPr sz="2700" spc="0" baseline="86471" dirty="0" smtClean="0">
                <a:latin typeface="Calibri"/>
                <a:cs typeface="Calibri"/>
              </a:rPr>
              <a:t>=[ </a:t>
            </a:r>
            <a:r>
              <a:rPr sz="2700" spc="4" baseline="86471" dirty="0" smtClean="0">
                <a:latin typeface="Calibri"/>
                <a:cs typeface="Calibri"/>
              </a:rPr>
              <a:t>h</a:t>
            </a:r>
            <a:r>
              <a:rPr sz="2700" spc="0" baseline="86471" dirty="0" smtClean="0">
                <a:latin typeface="Calibri"/>
                <a:cs typeface="Calibri"/>
              </a:rPr>
              <a:t>(</a:t>
            </a:r>
            <a:r>
              <a:rPr sz="2700" spc="-4" baseline="86471" dirty="0" smtClean="0">
                <a:latin typeface="Calibri"/>
                <a:cs typeface="Calibri"/>
              </a:rPr>
              <a:t>4</a:t>
            </a:r>
            <a:r>
              <a:rPr sz="2700" spc="0" baseline="86471" dirty="0" smtClean="0">
                <a:latin typeface="Calibri"/>
                <a:cs typeface="Calibri"/>
              </a:rPr>
              <a:t>9</a:t>
            </a:r>
            <a:r>
              <a:rPr sz="2700" spc="-4" baseline="86471" dirty="0" smtClean="0">
                <a:latin typeface="Calibri"/>
                <a:cs typeface="Calibri"/>
              </a:rPr>
              <a:t>)</a:t>
            </a:r>
            <a:r>
              <a:rPr sz="2700" spc="0" baseline="86471" dirty="0" smtClean="0">
                <a:latin typeface="Calibri"/>
                <a:cs typeface="Calibri"/>
              </a:rPr>
              <a:t>+</a:t>
            </a:r>
            <a:r>
              <a:rPr sz="2700" spc="44" baseline="86471" dirty="0" smtClean="0">
                <a:latin typeface="Calibri"/>
                <a:cs typeface="Calibri"/>
              </a:rPr>
              <a:t> </a:t>
            </a:r>
            <a:r>
              <a:rPr sz="2700" spc="0" baseline="18916" dirty="0" smtClean="0">
                <a:latin typeface="Cambria Math"/>
                <a:cs typeface="Cambria Math"/>
              </a:rPr>
              <a:t>1 </a:t>
            </a:r>
            <a:r>
              <a:rPr sz="2700" spc="44" baseline="18916" dirty="0" smtClean="0">
                <a:latin typeface="Cambria Math"/>
                <a:cs typeface="Cambria Math"/>
              </a:rPr>
              <a:t> </a:t>
            </a:r>
            <a:r>
              <a:rPr sz="2700" spc="0" baseline="86471" dirty="0" smtClean="0">
                <a:latin typeface="Calibri"/>
                <a:cs typeface="Calibri"/>
              </a:rPr>
              <a:t>]%10             </a:t>
            </a:r>
            <a:r>
              <a:rPr sz="2700" spc="169" baseline="86471" dirty="0" smtClean="0">
                <a:latin typeface="Calibri"/>
                <a:cs typeface="Calibri"/>
              </a:rPr>
              <a:t> </a:t>
            </a:r>
            <a:r>
              <a:rPr sz="2700" spc="0" baseline="53096" dirty="0" smtClean="0">
                <a:latin typeface="Calibri"/>
                <a:cs typeface="Calibri"/>
              </a:rPr>
              <a:t>6</a:t>
            </a:r>
            <a:endParaRPr sz="1800" dirty="0">
              <a:latin typeface="Calibri"/>
              <a:cs typeface="Calibri"/>
            </a:endParaRPr>
          </a:p>
          <a:p>
            <a:pPr marR="1149692" algn="r">
              <a:lnSpc>
                <a:spcPts val="1460"/>
              </a:lnSpc>
            </a:pPr>
            <a:r>
              <a:rPr sz="2700" spc="0" baseline="6068" dirty="0" smtClean="0">
                <a:latin typeface="Calibri"/>
                <a:cs typeface="Calibri"/>
              </a:rPr>
              <a:t>7</a:t>
            </a:r>
            <a:endParaRPr sz="1800" dirty="0">
              <a:latin typeface="Calibri"/>
              <a:cs typeface="Calibri"/>
            </a:endParaRPr>
          </a:p>
          <a:p>
            <a:pPr marR="355421" algn="r">
              <a:lnSpc>
                <a:spcPct val="101725"/>
              </a:lnSpc>
              <a:spcBef>
                <a:spcPts val="1137"/>
              </a:spcBef>
            </a:pPr>
            <a:r>
              <a:rPr sz="1800" spc="0" dirty="0" smtClean="0">
                <a:latin typeface="Calibri"/>
                <a:cs typeface="Calibri"/>
              </a:rPr>
              <a:t>8         </a:t>
            </a:r>
            <a:r>
              <a:rPr sz="1800" spc="361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18</a:t>
            </a:r>
            <a:endParaRPr sz="1800" dirty="0">
              <a:latin typeface="Calibri"/>
              <a:cs typeface="Calibri"/>
            </a:endParaRPr>
          </a:p>
          <a:p>
            <a:pPr marR="355421" algn="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9         </a:t>
            </a:r>
            <a:r>
              <a:rPr sz="1800" spc="361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89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968496" y="1168908"/>
            <a:ext cx="4062984" cy="56890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847341">
              <a:lnSpc>
                <a:spcPct val="101725"/>
              </a:lnSpc>
              <a:spcBef>
                <a:spcPts val="325"/>
              </a:spcBef>
            </a:pP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I</a:t>
            </a:r>
            <a:r>
              <a:rPr sz="2000" b="1" u="heavy" spc="9" dirty="0" smtClean="0">
                <a:solidFill>
                  <a:srgbClr val="00AF50"/>
                </a:solidFill>
                <a:latin typeface="Calibri"/>
                <a:cs typeface="Calibri"/>
              </a:rPr>
              <a:t>n</a:t>
            </a: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sert</a:t>
            </a:r>
            <a:r>
              <a:rPr sz="2000" b="1" u="heavy" spc="-9" dirty="0" smtClean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18</a:t>
            </a:r>
            <a:endParaRPr sz="2000">
              <a:latin typeface="Calibri"/>
              <a:cs typeface="Calibri"/>
            </a:endParaRPr>
          </a:p>
          <a:p>
            <a:pPr marR="548987" algn="r">
              <a:lnSpc>
                <a:spcPct val="101725"/>
              </a:lnSpc>
              <a:spcBef>
                <a:spcPts val="2558"/>
              </a:spcBef>
            </a:pPr>
            <a:r>
              <a:rPr sz="1800" b="1" spc="-34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800" b="1" spc="-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b="1" spc="-9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  <a:p>
            <a:pPr marL="88137">
              <a:lnSpc>
                <a:spcPts val="4505"/>
              </a:lnSpc>
              <a:spcBef>
                <a:spcPts val="225"/>
              </a:spcBef>
            </a:pPr>
            <a:r>
              <a:rPr sz="2700" u="heavy" spc="4" baseline="5641" dirty="0" smtClean="0">
                <a:latin typeface="Cambria Math"/>
                <a:cs typeface="Cambria Math"/>
              </a:rPr>
              <a:t>i</a:t>
            </a:r>
            <a:r>
              <a:rPr sz="2700" u="heavy" spc="-14" baseline="5641" dirty="0" smtClean="0">
                <a:latin typeface="Cambria Math"/>
                <a:cs typeface="Cambria Math"/>
              </a:rPr>
              <a:t>=</a:t>
            </a:r>
            <a:r>
              <a:rPr sz="2700" u="heavy" spc="0" baseline="5641" dirty="0" smtClean="0">
                <a:latin typeface="Cambria Math"/>
                <a:cs typeface="Cambria Math"/>
              </a:rPr>
              <a:t>0</a:t>
            </a:r>
            <a:r>
              <a:rPr sz="2700" spc="0" baseline="5641" dirty="0" smtClean="0">
                <a:latin typeface="Cambria Math"/>
                <a:cs typeface="Cambria Math"/>
              </a:rPr>
              <a:t>                                       </a:t>
            </a:r>
            <a:r>
              <a:rPr sz="2700" spc="261" baseline="5641" dirty="0" smtClean="0">
                <a:latin typeface="Cambria Math"/>
                <a:cs typeface="Cambria Math"/>
              </a:rPr>
              <a:t> </a:t>
            </a:r>
            <a:r>
              <a:rPr sz="2700" spc="0" baseline="21238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  <a:p>
            <a:pPr marL="88137">
              <a:lnSpc>
                <a:spcPts val="1735"/>
              </a:lnSpc>
            </a:pPr>
            <a:r>
              <a:rPr sz="2700" baseline="6637" dirty="0" smtClean="0">
                <a:latin typeface="Cambria Math"/>
                <a:cs typeface="Cambria Math"/>
              </a:rPr>
              <a:t>h</a:t>
            </a:r>
            <a:r>
              <a:rPr sz="1950" spc="64" baseline="5973" dirty="0" smtClean="0">
                <a:latin typeface="Cambria Math"/>
                <a:cs typeface="Cambria Math"/>
              </a:rPr>
              <a:t>0</a:t>
            </a:r>
            <a:r>
              <a:rPr sz="2700" spc="0" baseline="30340" dirty="0" smtClean="0">
                <a:latin typeface="Calibri"/>
                <a:cs typeface="Calibri"/>
              </a:rPr>
              <a:t>(</a:t>
            </a:r>
            <a:r>
              <a:rPr sz="2700" spc="-4" baseline="30340" dirty="0" smtClean="0">
                <a:latin typeface="Calibri"/>
                <a:cs typeface="Calibri"/>
              </a:rPr>
              <a:t>1</a:t>
            </a:r>
            <a:r>
              <a:rPr sz="2700" spc="0" baseline="30340" dirty="0" smtClean="0">
                <a:latin typeface="Calibri"/>
                <a:cs typeface="Calibri"/>
              </a:rPr>
              <a:t>8)</a:t>
            </a:r>
            <a:endParaRPr sz="1800">
              <a:latin typeface="Calibri"/>
              <a:cs typeface="Calibri"/>
            </a:endParaRPr>
          </a:p>
          <a:p>
            <a:pPr marL="88137">
              <a:lnSpc>
                <a:spcPts val="2770"/>
              </a:lnSpc>
              <a:spcBef>
                <a:spcPts val="51"/>
              </a:spcBef>
            </a:pPr>
            <a:r>
              <a:rPr sz="2700" spc="0" baseline="42477" dirty="0" smtClean="0">
                <a:latin typeface="Calibri"/>
                <a:cs typeface="Calibri"/>
              </a:rPr>
              <a:t>=[ </a:t>
            </a:r>
            <a:r>
              <a:rPr sz="2700" spc="4" baseline="42477" dirty="0" smtClean="0">
                <a:latin typeface="Calibri"/>
                <a:cs typeface="Calibri"/>
              </a:rPr>
              <a:t>h</a:t>
            </a:r>
            <a:r>
              <a:rPr sz="2700" spc="0" baseline="42477" dirty="0" smtClean="0">
                <a:latin typeface="Calibri"/>
                <a:cs typeface="Calibri"/>
              </a:rPr>
              <a:t>(</a:t>
            </a:r>
            <a:r>
              <a:rPr sz="2700" spc="-4" baseline="42477" dirty="0" smtClean="0">
                <a:latin typeface="Calibri"/>
                <a:cs typeface="Calibri"/>
              </a:rPr>
              <a:t>1</a:t>
            </a:r>
            <a:r>
              <a:rPr sz="2700" spc="0" baseline="42477" dirty="0" smtClean="0">
                <a:latin typeface="Calibri"/>
                <a:cs typeface="Calibri"/>
              </a:rPr>
              <a:t>8</a:t>
            </a:r>
            <a:r>
              <a:rPr sz="2700" spc="-4" baseline="42477" dirty="0" smtClean="0">
                <a:latin typeface="Calibri"/>
                <a:cs typeface="Calibri"/>
              </a:rPr>
              <a:t>)</a:t>
            </a:r>
            <a:r>
              <a:rPr sz="2700" spc="0" baseline="42477" dirty="0" smtClean="0">
                <a:latin typeface="Calibri"/>
                <a:cs typeface="Calibri"/>
              </a:rPr>
              <a:t>+</a:t>
            </a:r>
            <a:r>
              <a:rPr sz="2700" spc="29" baseline="42477" dirty="0" smtClean="0">
                <a:latin typeface="Calibri"/>
                <a:cs typeface="Calibri"/>
              </a:rPr>
              <a:t> </a:t>
            </a:r>
            <a:r>
              <a:rPr sz="2700" spc="0" baseline="9292" dirty="0" smtClean="0">
                <a:latin typeface="Cambria Math"/>
                <a:cs typeface="Cambria Math"/>
              </a:rPr>
              <a:t>0</a:t>
            </a:r>
            <a:r>
              <a:rPr sz="1950" spc="0" baseline="18839" dirty="0" smtClean="0">
                <a:latin typeface="Cambria Math"/>
                <a:cs typeface="Cambria Math"/>
              </a:rPr>
              <a:t>2</a:t>
            </a:r>
            <a:r>
              <a:rPr sz="1950" spc="-209" baseline="18839" dirty="0" smtClean="0">
                <a:latin typeface="Cambria Math"/>
                <a:cs typeface="Cambria Math"/>
              </a:rPr>
              <a:t> </a:t>
            </a:r>
            <a:r>
              <a:rPr sz="2700" spc="0" baseline="42477" dirty="0" smtClean="0">
                <a:latin typeface="Calibri"/>
                <a:cs typeface="Calibri"/>
              </a:rPr>
              <a:t>]%10              </a:t>
            </a:r>
            <a:r>
              <a:rPr sz="2700" spc="271" baseline="42477" dirty="0" smtClean="0">
                <a:latin typeface="Calibri"/>
                <a:cs typeface="Calibri"/>
              </a:rPr>
              <a:t> </a:t>
            </a:r>
            <a:r>
              <a:rPr sz="2700" spc="0" baseline="63715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  <a:p>
            <a:pPr marL="88137">
              <a:lnSpc>
                <a:spcPts val="1095"/>
              </a:lnSpc>
            </a:pPr>
            <a:r>
              <a:rPr sz="2700" spc="0" baseline="21238" dirty="0" smtClean="0">
                <a:latin typeface="Calibri"/>
                <a:cs typeface="Calibri"/>
              </a:rPr>
              <a:t>=[ 8</a:t>
            </a:r>
            <a:r>
              <a:rPr sz="2700" spc="9" baseline="21238" dirty="0" smtClean="0">
                <a:latin typeface="Calibri"/>
                <a:cs typeface="Calibri"/>
              </a:rPr>
              <a:t> </a:t>
            </a:r>
            <a:r>
              <a:rPr sz="2700" spc="0" baseline="21238" dirty="0" smtClean="0">
                <a:latin typeface="Calibri"/>
                <a:cs typeface="Calibri"/>
              </a:rPr>
              <a:t>+ 0] %</a:t>
            </a:r>
            <a:r>
              <a:rPr sz="2700" spc="9" baseline="21238" dirty="0" smtClean="0">
                <a:latin typeface="Calibri"/>
                <a:cs typeface="Calibri"/>
              </a:rPr>
              <a:t> </a:t>
            </a:r>
            <a:r>
              <a:rPr sz="2700" spc="0" baseline="21238" dirty="0" smtClean="0">
                <a:latin typeface="Calibri"/>
                <a:cs typeface="Calibri"/>
              </a:rPr>
              <a:t>10                     </a:t>
            </a:r>
            <a:r>
              <a:rPr sz="2700" spc="69" baseline="21238" dirty="0" smtClean="0">
                <a:latin typeface="Calibri"/>
                <a:cs typeface="Calibri"/>
              </a:rPr>
              <a:t> </a:t>
            </a:r>
            <a:r>
              <a:rPr sz="2700" spc="0" baseline="4551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  <a:p>
            <a:pPr marL="88137">
              <a:lnSpc>
                <a:spcPts val="1710"/>
              </a:lnSpc>
              <a:spcBef>
                <a:spcPts val="30"/>
              </a:spcBef>
            </a:pPr>
            <a:r>
              <a:rPr sz="2700" spc="0" baseline="4551" dirty="0" smtClean="0">
                <a:latin typeface="Calibri"/>
                <a:cs typeface="Calibri"/>
              </a:rPr>
              <a:t>= 8</a:t>
            </a:r>
            <a:endParaRPr sz="1800">
              <a:latin typeface="Calibri"/>
              <a:cs typeface="Calibri"/>
            </a:endParaRPr>
          </a:p>
          <a:p>
            <a:pPr marL="2460983" marR="1426247" algn="ctr">
              <a:lnSpc>
                <a:spcPts val="1820"/>
              </a:lnSpc>
              <a:spcBef>
                <a:spcPts val="5"/>
              </a:spcBef>
            </a:pPr>
            <a:r>
              <a:rPr sz="2700" spc="0" baseline="3034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  <a:p>
            <a:pPr marL="2461005" marR="1426425" algn="ctr">
              <a:lnSpc>
                <a:spcPct val="101725"/>
              </a:lnSpc>
              <a:spcBef>
                <a:spcPts val="1119"/>
              </a:spcBef>
            </a:pPr>
            <a:r>
              <a:rPr sz="1800" spc="0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  <a:p>
            <a:pPr marL="2461005" marR="1426425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  <a:p>
            <a:pPr marL="2461005" marR="1426425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  <a:p>
            <a:pPr marL="2461005" marR="1426425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  <a:p>
            <a:pPr marL="2461005" marR="1426425" algn="ctr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  <a:p>
            <a:pPr marL="2490851">
              <a:lnSpc>
                <a:spcPct val="101725"/>
              </a:lnSpc>
              <a:spcBef>
                <a:spcPts val="1210"/>
              </a:spcBef>
            </a:pPr>
            <a:r>
              <a:rPr sz="1800" spc="0" dirty="0" smtClean="0">
                <a:latin typeface="Calibri"/>
                <a:cs typeface="Calibri"/>
              </a:rPr>
              <a:t>9             </a:t>
            </a:r>
            <a:r>
              <a:rPr sz="1800" spc="18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89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0" y="1139951"/>
            <a:ext cx="2015236" cy="57180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  <a:spcBef>
                <a:spcPts val="23"/>
              </a:spcBef>
            </a:pPr>
            <a:endParaRPr sz="1000"/>
          </a:p>
          <a:p>
            <a:pPr marR="240454" algn="r">
              <a:lnSpc>
                <a:spcPct val="101725"/>
              </a:lnSpc>
            </a:pP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In</a:t>
            </a:r>
            <a:endParaRPr sz="2000">
              <a:latin typeface="Calibri"/>
              <a:cs typeface="Calibri"/>
            </a:endParaRPr>
          </a:p>
          <a:p>
            <a:pPr marL="131673">
              <a:lnSpc>
                <a:spcPts val="7340"/>
              </a:lnSpc>
              <a:spcBef>
                <a:spcPts val="1261"/>
              </a:spcBef>
            </a:pPr>
            <a:r>
              <a:rPr sz="2700" u="heavy" spc="0" baseline="1659" dirty="0" smtClean="0">
                <a:latin typeface="Cambria Math"/>
                <a:cs typeface="Cambria Math"/>
              </a:rPr>
              <a:t>i</a:t>
            </a:r>
            <a:r>
              <a:rPr sz="2700" u="heavy" spc="-9" baseline="1659" dirty="0" smtClean="0">
                <a:latin typeface="Cambria Math"/>
                <a:cs typeface="Cambria Math"/>
              </a:rPr>
              <a:t>=</a:t>
            </a:r>
            <a:r>
              <a:rPr sz="2700" u="heavy" spc="0" baseline="1659" dirty="0" smtClean="0">
                <a:latin typeface="Cambria Math"/>
                <a:cs typeface="Cambria Math"/>
              </a:rPr>
              <a:t>0</a:t>
            </a:r>
            <a:endParaRPr sz="1800">
              <a:latin typeface="Cambria Math"/>
              <a:cs typeface="Cambria Math"/>
            </a:endParaRPr>
          </a:p>
          <a:p>
            <a:pPr marL="131673">
              <a:lnSpc>
                <a:spcPts val="1920"/>
              </a:lnSpc>
            </a:pPr>
            <a:r>
              <a:rPr sz="2700" baseline="7632" dirty="0" smtClean="0">
                <a:latin typeface="Cambria Math"/>
                <a:cs typeface="Cambria Math"/>
              </a:rPr>
              <a:t>h</a:t>
            </a:r>
            <a:r>
              <a:rPr sz="1950" spc="64" baseline="7352" dirty="0" smtClean="0">
                <a:latin typeface="Cambria Math"/>
                <a:cs typeface="Cambria Math"/>
              </a:rPr>
              <a:t>0</a:t>
            </a:r>
            <a:r>
              <a:rPr sz="2700" spc="0" baseline="34891" dirty="0" smtClean="0">
                <a:latin typeface="Calibri"/>
                <a:cs typeface="Calibri"/>
              </a:rPr>
              <a:t>(</a:t>
            </a:r>
            <a:r>
              <a:rPr sz="2700" spc="-4" baseline="34891" dirty="0" smtClean="0">
                <a:latin typeface="Calibri"/>
                <a:cs typeface="Calibri"/>
              </a:rPr>
              <a:t>8</a:t>
            </a:r>
            <a:r>
              <a:rPr sz="2700" spc="0" baseline="34891" dirty="0" smtClean="0">
                <a:latin typeface="Calibri"/>
                <a:cs typeface="Calibri"/>
              </a:rPr>
              <a:t>9)</a:t>
            </a:r>
            <a:endParaRPr sz="1800">
              <a:latin typeface="Calibri"/>
              <a:cs typeface="Calibri"/>
            </a:endParaRPr>
          </a:p>
          <a:p>
            <a:pPr marL="131673">
              <a:lnSpc>
                <a:spcPts val="2305"/>
              </a:lnSpc>
              <a:spcBef>
                <a:spcPts val="19"/>
              </a:spcBef>
            </a:pPr>
            <a:r>
              <a:rPr sz="2700" spc="0" baseline="36408" dirty="0" smtClean="0">
                <a:latin typeface="Calibri"/>
                <a:cs typeface="Calibri"/>
              </a:rPr>
              <a:t>=[ </a:t>
            </a:r>
            <a:r>
              <a:rPr sz="2700" spc="4" baseline="36408" dirty="0" smtClean="0">
                <a:latin typeface="Calibri"/>
                <a:cs typeface="Calibri"/>
              </a:rPr>
              <a:t>h</a:t>
            </a:r>
            <a:r>
              <a:rPr sz="2700" spc="0" baseline="36408" dirty="0" smtClean="0">
                <a:latin typeface="Calibri"/>
                <a:cs typeface="Calibri"/>
              </a:rPr>
              <a:t>(</a:t>
            </a:r>
            <a:r>
              <a:rPr sz="2700" spc="-4" baseline="36408" dirty="0" smtClean="0">
                <a:latin typeface="Calibri"/>
                <a:cs typeface="Calibri"/>
              </a:rPr>
              <a:t>8</a:t>
            </a:r>
            <a:r>
              <a:rPr sz="2700" spc="0" baseline="36408" dirty="0" smtClean="0">
                <a:latin typeface="Calibri"/>
                <a:cs typeface="Calibri"/>
              </a:rPr>
              <a:t>9</a:t>
            </a:r>
            <a:r>
              <a:rPr sz="2700" spc="-4" baseline="36408" dirty="0" smtClean="0">
                <a:latin typeface="Calibri"/>
                <a:cs typeface="Calibri"/>
              </a:rPr>
              <a:t>)</a:t>
            </a:r>
            <a:r>
              <a:rPr sz="2700" spc="0" baseline="36408" dirty="0" smtClean="0">
                <a:latin typeface="Calibri"/>
                <a:cs typeface="Calibri"/>
              </a:rPr>
              <a:t>+</a:t>
            </a:r>
            <a:r>
              <a:rPr sz="2700" spc="29" baseline="36408" dirty="0" smtClean="0">
                <a:latin typeface="Calibri"/>
                <a:cs typeface="Calibri"/>
              </a:rPr>
              <a:t> </a:t>
            </a:r>
            <a:r>
              <a:rPr sz="2700" spc="0" baseline="7964" dirty="0" smtClean="0">
                <a:latin typeface="Cambria Math"/>
                <a:cs typeface="Cambria Math"/>
              </a:rPr>
              <a:t>0</a:t>
            </a:r>
            <a:r>
              <a:rPr sz="1950" spc="0" baseline="17461" dirty="0" smtClean="0">
                <a:latin typeface="Cambria Math"/>
                <a:cs typeface="Cambria Math"/>
              </a:rPr>
              <a:t>2</a:t>
            </a:r>
            <a:r>
              <a:rPr sz="1950" spc="-209" baseline="17461" dirty="0" smtClean="0">
                <a:latin typeface="Cambria Math"/>
                <a:cs typeface="Cambria Math"/>
              </a:rPr>
              <a:t> </a:t>
            </a:r>
            <a:r>
              <a:rPr sz="2700" spc="0" baseline="36408" dirty="0" smtClean="0">
                <a:latin typeface="Calibri"/>
                <a:cs typeface="Calibri"/>
              </a:rPr>
              <a:t>]%10</a:t>
            </a:r>
            <a:endParaRPr sz="1800">
              <a:latin typeface="Calibri"/>
              <a:cs typeface="Calibri"/>
            </a:endParaRPr>
          </a:p>
          <a:p>
            <a:pPr marL="131673">
              <a:lnSpc>
                <a:spcPts val="935"/>
              </a:lnSpc>
            </a:pPr>
            <a:r>
              <a:rPr sz="2700" spc="0" baseline="9102" dirty="0" smtClean="0">
                <a:latin typeface="Calibri"/>
                <a:cs typeface="Calibri"/>
              </a:rPr>
              <a:t>=[ 9</a:t>
            </a:r>
            <a:r>
              <a:rPr sz="2700" spc="14" baseline="9102" dirty="0" smtClean="0">
                <a:latin typeface="Calibri"/>
                <a:cs typeface="Calibri"/>
              </a:rPr>
              <a:t> </a:t>
            </a:r>
            <a:r>
              <a:rPr sz="2700" spc="0" baseline="9102" dirty="0" smtClean="0">
                <a:latin typeface="Calibri"/>
                <a:cs typeface="Calibri"/>
              </a:rPr>
              <a:t>+ 0] %</a:t>
            </a:r>
            <a:r>
              <a:rPr sz="2700" spc="14" baseline="9102" dirty="0" smtClean="0">
                <a:latin typeface="Calibri"/>
                <a:cs typeface="Calibri"/>
              </a:rPr>
              <a:t> </a:t>
            </a:r>
            <a:r>
              <a:rPr sz="2700" spc="0" baseline="9102" dirty="0" smtClean="0">
                <a:latin typeface="Calibri"/>
                <a:cs typeface="Calibri"/>
              </a:rPr>
              <a:t>10</a:t>
            </a:r>
            <a:endParaRPr sz="1800">
              <a:latin typeface="Calibri"/>
              <a:cs typeface="Calibri"/>
            </a:endParaRPr>
          </a:p>
          <a:p>
            <a:pPr marL="131673">
              <a:lnSpc>
                <a:spcPts val="2160"/>
              </a:lnSpc>
              <a:spcBef>
                <a:spcPts val="6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= 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015236" y="1139951"/>
            <a:ext cx="1898396" cy="6363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2015236" y="1776323"/>
            <a:ext cx="911097" cy="4236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2926334" y="1776323"/>
            <a:ext cx="987298" cy="4236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821">
              <a:lnSpc>
                <a:spcPct val="101725"/>
              </a:lnSpc>
              <a:spcBef>
                <a:spcPts val="330"/>
              </a:spcBef>
            </a:pPr>
            <a:r>
              <a:rPr sz="1800" b="1" spc="-34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800" b="1" spc="-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b="1" spc="-9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15236" y="2200021"/>
            <a:ext cx="911097" cy="42310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70713" marR="364832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  <a:p>
            <a:pPr marL="370713" marR="364832" algn="ctr">
              <a:lnSpc>
                <a:spcPct val="101725"/>
              </a:lnSpc>
              <a:spcBef>
                <a:spcPts val="1138"/>
              </a:spcBef>
            </a:pPr>
            <a:r>
              <a:rPr sz="1800" spc="0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  <a:p>
            <a:pPr marL="370713" marR="364832" algn="ctr">
              <a:lnSpc>
                <a:spcPct val="101725"/>
              </a:lnSpc>
              <a:spcBef>
                <a:spcPts val="1138"/>
              </a:spcBef>
            </a:pPr>
            <a:r>
              <a:rPr sz="1800" spc="0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  <a:p>
            <a:pPr marL="370713" marR="364832" algn="ctr">
              <a:lnSpc>
                <a:spcPct val="101725"/>
              </a:lnSpc>
              <a:spcBef>
                <a:spcPts val="1140"/>
              </a:spcBef>
            </a:pPr>
            <a:r>
              <a:rPr sz="1800" spc="0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  <a:p>
            <a:pPr marL="370713" marR="364832" algn="ctr">
              <a:lnSpc>
                <a:spcPct val="101725"/>
              </a:lnSpc>
              <a:spcBef>
                <a:spcPts val="1138"/>
              </a:spcBef>
            </a:pPr>
            <a:r>
              <a:rPr sz="1800" spc="0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  <a:p>
            <a:pPr marL="370713" marR="364832" algn="ctr">
              <a:lnSpc>
                <a:spcPct val="101725"/>
              </a:lnSpc>
              <a:spcBef>
                <a:spcPts val="1138"/>
              </a:spcBef>
            </a:pPr>
            <a:r>
              <a:rPr sz="1800" spc="0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  <a:p>
            <a:pPr marL="370713" marR="364832" algn="ctr">
              <a:lnSpc>
                <a:spcPct val="101725"/>
              </a:lnSpc>
              <a:spcBef>
                <a:spcPts val="1141"/>
              </a:spcBef>
            </a:pPr>
            <a:r>
              <a:rPr sz="1800" spc="0" dirty="0" smtClean="0"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  <a:p>
            <a:pPr marL="370713" marR="364832" algn="ctr">
              <a:lnSpc>
                <a:spcPct val="101725"/>
              </a:lnSpc>
              <a:spcBef>
                <a:spcPts val="1138"/>
              </a:spcBef>
            </a:pPr>
            <a:r>
              <a:rPr sz="1800" spc="0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  <a:p>
            <a:pPr marL="370713" marR="364832" algn="ctr">
              <a:lnSpc>
                <a:spcPct val="101725"/>
              </a:lnSpc>
              <a:spcBef>
                <a:spcPts val="1138"/>
              </a:spcBef>
            </a:pPr>
            <a:r>
              <a:rPr sz="1800" spc="0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  <a:p>
            <a:pPr marL="370713" marR="364832" algn="ctr">
              <a:lnSpc>
                <a:spcPct val="101725"/>
              </a:lnSpc>
              <a:spcBef>
                <a:spcPts val="1141"/>
              </a:spcBef>
            </a:pPr>
            <a:r>
              <a:rPr sz="1800" spc="0" dirty="0" smtClean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926334" y="2200021"/>
            <a:ext cx="987298" cy="4236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2926334" y="2623680"/>
            <a:ext cx="987298" cy="4236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2926334" y="3047352"/>
            <a:ext cx="987298" cy="4237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2926334" y="3471087"/>
            <a:ext cx="987298" cy="4237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926334" y="3894823"/>
            <a:ext cx="987298" cy="4236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2926334" y="4318495"/>
            <a:ext cx="987298" cy="4236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926334" y="4742167"/>
            <a:ext cx="987298" cy="4236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2926334" y="5165858"/>
            <a:ext cx="987298" cy="4237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926334" y="5589562"/>
            <a:ext cx="987298" cy="4236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926334" y="6013253"/>
            <a:ext cx="987298" cy="431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926334" y="6056376"/>
            <a:ext cx="50038" cy="374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2976372" y="6056376"/>
            <a:ext cx="937260" cy="374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2015236" y="6431064"/>
            <a:ext cx="1898396" cy="4269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6429582" y="1312417"/>
            <a:ext cx="5637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10032318" y="1312926"/>
            <a:ext cx="5637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184099" y="1372108"/>
            <a:ext cx="5637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object 83"/>
          <p:cNvSpPr txBox="1"/>
          <p:nvPr/>
        </p:nvSpPr>
        <p:spPr>
          <a:xfrm>
            <a:off x="4995672" y="3154680"/>
            <a:ext cx="946403" cy="35356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20420" marR="334720" algn="ctr">
              <a:lnSpc>
                <a:spcPts val="2185"/>
              </a:lnSpc>
              <a:spcBef>
                <a:spcPts val="109"/>
              </a:spcBef>
            </a:pP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58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10901172" y="3549396"/>
            <a:ext cx="946403" cy="3672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03888" marR="351208" algn="ctr">
              <a:lnSpc>
                <a:spcPct val="101725"/>
              </a:lnSpc>
              <a:spcBef>
                <a:spcPts val="20"/>
              </a:spcBef>
            </a:pP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69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4981956" y="1846554"/>
            <a:ext cx="960234" cy="416966"/>
          </a:xfrm>
          <a:custGeom>
            <a:avLst/>
            <a:gdLst/>
            <a:ahLst/>
            <a:cxnLst/>
            <a:rect l="l" t="t" r="r" b="b"/>
            <a:pathLst>
              <a:path w="960234" h="416966">
                <a:moveTo>
                  <a:pt x="0" y="416966"/>
                </a:moveTo>
                <a:lnTo>
                  <a:pt x="960234" y="416966"/>
                </a:lnTo>
                <a:lnTo>
                  <a:pt x="960234" y="0"/>
                </a:lnTo>
                <a:lnTo>
                  <a:pt x="0" y="0"/>
                </a:lnTo>
                <a:lnTo>
                  <a:pt x="0" y="416966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4981956" y="2263495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4981956" y="2687167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4981956" y="3110839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4981956" y="3534638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4981956" y="3958310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4981956" y="4381982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4981956" y="4805654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4981956" y="5229364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4981956" y="5653049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4981956" y="6076746"/>
            <a:ext cx="960234" cy="423697"/>
          </a:xfrm>
          <a:custGeom>
            <a:avLst/>
            <a:gdLst/>
            <a:ahLst/>
            <a:cxnLst/>
            <a:rect l="l" t="t" r="r" b="b"/>
            <a:pathLst>
              <a:path w="960234" h="423697">
                <a:moveTo>
                  <a:pt x="0" y="423697"/>
                </a:moveTo>
                <a:lnTo>
                  <a:pt x="960234" y="423697"/>
                </a:lnTo>
                <a:lnTo>
                  <a:pt x="960234" y="0"/>
                </a:lnTo>
                <a:lnTo>
                  <a:pt x="0" y="0"/>
                </a:lnTo>
                <a:lnTo>
                  <a:pt x="0" y="423697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4044188" y="2263521"/>
            <a:ext cx="1904364" cy="0"/>
          </a:xfrm>
          <a:custGeom>
            <a:avLst/>
            <a:gdLst/>
            <a:ahLst/>
            <a:cxnLst/>
            <a:rect l="l" t="t" r="r" b="b"/>
            <a:pathLst>
              <a:path w="1904364">
                <a:moveTo>
                  <a:pt x="0" y="0"/>
                </a:moveTo>
                <a:lnTo>
                  <a:pt x="1904364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105155" y="1059179"/>
            <a:ext cx="5990844" cy="5718048"/>
          </a:xfrm>
          <a:custGeom>
            <a:avLst/>
            <a:gdLst/>
            <a:ahLst/>
            <a:cxnLst/>
            <a:rect l="l" t="t" r="r" b="b"/>
            <a:pathLst>
              <a:path w="5990844" h="5718048">
                <a:moveTo>
                  <a:pt x="0" y="5718048"/>
                </a:moveTo>
                <a:lnTo>
                  <a:pt x="5990844" y="5718048"/>
                </a:lnTo>
                <a:lnTo>
                  <a:pt x="5990844" y="0"/>
                </a:lnTo>
                <a:lnTo>
                  <a:pt x="0" y="0"/>
                </a:lnTo>
                <a:lnTo>
                  <a:pt x="0" y="5718048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4995672" y="3154680"/>
            <a:ext cx="946403" cy="353567"/>
          </a:xfrm>
          <a:custGeom>
            <a:avLst/>
            <a:gdLst/>
            <a:ahLst/>
            <a:cxnLst/>
            <a:rect l="l" t="t" r="r" b="b"/>
            <a:pathLst>
              <a:path w="946403" h="353567">
                <a:moveTo>
                  <a:pt x="0" y="353567"/>
                </a:moveTo>
                <a:lnTo>
                  <a:pt x="946403" y="353567"/>
                </a:lnTo>
                <a:lnTo>
                  <a:pt x="946403" y="0"/>
                </a:lnTo>
                <a:lnTo>
                  <a:pt x="0" y="0"/>
                </a:lnTo>
                <a:lnTo>
                  <a:pt x="0" y="353567"/>
                </a:lnTo>
                <a:close/>
              </a:path>
            </a:pathLst>
          </a:custGeom>
          <a:solidFill>
            <a:srgbClr val="E1EF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0870057" y="1779270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0870057" y="2211959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0870057" y="2644648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0870057" y="3077337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0870057" y="3510026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0870057" y="3942715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0870057" y="4375404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9"/>
                </a:moveTo>
                <a:lnTo>
                  <a:pt x="960437" y="432689"/>
                </a:lnTo>
                <a:lnTo>
                  <a:pt x="960437" y="0"/>
                </a:lnTo>
                <a:lnTo>
                  <a:pt x="0" y="0"/>
                </a:lnTo>
                <a:lnTo>
                  <a:pt x="0" y="432689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0870057" y="4808093"/>
            <a:ext cx="960437" cy="432688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0870057" y="5240845"/>
            <a:ext cx="960437" cy="432689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9"/>
                </a:moveTo>
                <a:lnTo>
                  <a:pt x="960437" y="432689"/>
                </a:lnTo>
                <a:lnTo>
                  <a:pt x="960437" y="0"/>
                </a:lnTo>
                <a:lnTo>
                  <a:pt x="0" y="0"/>
                </a:lnTo>
                <a:lnTo>
                  <a:pt x="0" y="432689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0870057" y="5673534"/>
            <a:ext cx="960437" cy="432689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10870057" y="6106223"/>
            <a:ext cx="960437" cy="432689"/>
          </a:xfrm>
          <a:custGeom>
            <a:avLst/>
            <a:gdLst/>
            <a:ahLst/>
            <a:cxnLst/>
            <a:rect l="l" t="t" r="r" b="b"/>
            <a:pathLst>
              <a:path w="960437" h="432688">
                <a:moveTo>
                  <a:pt x="0" y="432688"/>
                </a:moveTo>
                <a:lnTo>
                  <a:pt x="960437" y="432688"/>
                </a:lnTo>
                <a:lnTo>
                  <a:pt x="960437" y="0"/>
                </a:lnTo>
                <a:lnTo>
                  <a:pt x="0" y="0"/>
                </a:lnTo>
                <a:lnTo>
                  <a:pt x="0" y="432688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9983343" y="2211959"/>
            <a:ext cx="1853564" cy="0"/>
          </a:xfrm>
          <a:custGeom>
            <a:avLst/>
            <a:gdLst/>
            <a:ahLst/>
            <a:cxnLst/>
            <a:rect l="l" t="t" r="r" b="b"/>
            <a:pathLst>
              <a:path w="1853564">
                <a:moveTo>
                  <a:pt x="0" y="0"/>
                </a:moveTo>
                <a:lnTo>
                  <a:pt x="1853564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245352" y="1005839"/>
            <a:ext cx="5666232" cy="5718048"/>
          </a:xfrm>
          <a:custGeom>
            <a:avLst/>
            <a:gdLst/>
            <a:ahLst/>
            <a:cxnLst/>
            <a:rect l="l" t="t" r="r" b="b"/>
            <a:pathLst>
              <a:path w="5666232" h="5718048">
                <a:moveTo>
                  <a:pt x="0" y="5718048"/>
                </a:moveTo>
                <a:lnTo>
                  <a:pt x="5666232" y="5718048"/>
                </a:lnTo>
                <a:lnTo>
                  <a:pt x="5666232" y="0"/>
                </a:lnTo>
                <a:lnTo>
                  <a:pt x="0" y="0"/>
                </a:lnTo>
                <a:lnTo>
                  <a:pt x="0" y="5718048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0901172" y="3549396"/>
            <a:ext cx="946403" cy="367283"/>
          </a:xfrm>
          <a:custGeom>
            <a:avLst/>
            <a:gdLst/>
            <a:ahLst/>
            <a:cxnLst/>
            <a:rect l="l" t="t" r="r" b="b"/>
            <a:pathLst>
              <a:path w="946403" h="367283">
                <a:moveTo>
                  <a:pt x="0" y="367283"/>
                </a:moveTo>
                <a:lnTo>
                  <a:pt x="946403" y="367283"/>
                </a:lnTo>
                <a:lnTo>
                  <a:pt x="946403" y="0"/>
                </a:lnTo>
                <a:lnTo>
                  <a:pt x="0" y="0"/>
                </a:lnTo>
                <a:lnTo>
                  <a:pt x="0" y="367283"/>
                </a:lnTo>
                <a:close/>
              </a:path>
            </a:pathLst>
          </a:custGeom>
          <a:solidFill>
            <a:srgbClr val="E1EF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8507349" y="133967"/>
            <a:ext cx="321333" cy="7431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1655">
              <a:lnSpc>
                <a:spcPts val="4365"/>
              </a:lnSpc>
              <a:spcBef>
                <a:spcPts val="218"/>
              </a:spcBef>
            </a:pPr>
            <a:r>
              <a:rPr sz="3600" spc="4" baseline="5724" dirty="0" smtClean="0">
                <a:solidFill>
                  <a:srgbClr val="FF0000"/>
                </a:solidFill>
                <a:latin typeface="Cambria Math"/>
                <a:cs typeface="Cambria Math"/>
              </a:rPr>
              <a:t>i</a:t>
            </a:r>
            <a:r>
              <a:rPr sz="2625" spc="0" baseline="13995" dirty="0" smtClean="0">
                <a:solidFill>
                  <a:srgbClr val="FF0000"/>
                </a:solidFill>
                <a:latin typeface="Cambria Math"/>
                <a:cs typeface="Cambria Math"/>
              </a:rPr>
              <a:t>2</a:t>
            </a:r>
            <a:endParaRPr sz="1750">
              <a:latin typeface="Cambria Math"/>
              <a:cs typeface="Cambria Math"/>
            </a:endParaRPr>
          </a:p>
          <a:p>
            <a:pPr marL="12700" marR="28956">
              <a:lnSpc>
                <a:spcPts val="1485"/>
              </a:lnSpc>
            </a:pPr>
            <a:r>
              <a:rPr sz="3600" spc="4" baseline="1742" dirty="0" smtClean="0">
                <a:solidFill>
                  <a:srgbClr val="FF0000"/>
                </a:solidFill>
                <a:latin typeface="Cambria Math"/>
                <a:cs typeface="Cambria Math"/>
              </a:rPr>
              <a:t>i</a:t>
            </a:r>
            <a:r>
              <a:rPr sz="2625" spc="0" baseline="8192" dirty="0" smtClean="0">
                <a:solidFill>
                  <a:srgbClr val="FF0000"/>
                </a:solidFill>
                <a:latin typeface="Cambria Math"/>
                <a:cs typeface="Cambria Math"/>
              </a:rPr>
              <a:t>2</a:t>
            </a:r>
            <a:endParaRPr sz="1750">
              <a:latin typeface="Cambria Math"/>
              <a:cs typeface="Cambria Math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6533515" y="181188"/>
            <a:ext cx="2010808" cy="70450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245"/>
              </a:lnSpc>
              <a:spcBef>
                <a:spcPts val="212"/>
              </a:spcBef>
            </a:pPr>
            <a:r>
              <a:rPr sz="3600" spc="-4" baseline="7218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2625" spc="0" baseline="6485" dirty="0" smtClean="0">
                <a:solidFill>
                  <a:srgbClr val="FF0000"/>
                </a:solidFill>
                <a:latin typeface="Cambria Math"/>
                <a:cs typeface="Cambria Math"/>
              </a:rPr>
              <a:t>i</a:t>
            </a:r>
            <a:r>
              <a:rPr sz="2625" spc="-279" baseline="6485" dirty="0" smtClean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3600" spc="0" baseline="32995" dirty="0" smtClean="0">
                <a:solidFill>
                  <a:srgbClr val="FF0000"/>
                </a:solidFill>
                <a:latin typeface="Calibri"/>
                <a:cs typeface="Calibri"/>
              </a:rPr>
              <a:t>(k)</a:t>
            </a:r>
            <a:r>
              <a:rPr sz="3600" spc="-19" baseline="32995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32995" dirty="0" smtClean="0">
                <a:solidFill>
                  <a:srgbClr val="FF0000"/>
                </a:solidFill>
                <a:latin typeface="Calibri"/>
                <a:cs typeface="Calibri"/>
              </a:rPr>
              <a:t>= [ h</a:t>
            </a:r>
            <a:r>
              <a:rPr sz="3600" spc="-9" baseline="32995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32995" dirty="0" smtClean="0">
                <a:solidFill>
                  <a:srgbClr val="FF0000"/>
                </a:solidFill>
                <a:latin typeface="Calibri"/>
                <a:cs typeface="Calibri"/>
              </a:rPr>
              <a:t>(</a:t>
            </a:r>
            <a:r>
              <a:rPr sz="3600" spc="-9" baseline="32995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32995" dirty="0" smtClean="0">
                <a:solidFill>
                  <a:srgbClr val="FF0000"/>
                </a:solidFill>
                <a:latin typeface="Calibri"/>
                <a:cs typeface="Calibri"/>
              </a:rPr>
              <a:t>k )</a:t>
            </a:r>
            <a:r>
              <a:rPr sz="3600" spc="-14" baseline="32995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32995" dirty="0" smtClean="0">
                <a:solidFill>
                  <a:srgbClr val="FF0000"/>
                </a:solidFill>
                <a:latin typeface="Calibri"/>
                <a:cs typeface="Calibri"/>
              </a:rPr>
              <a:t>+</a:t>
            </a:r>
            <a:endParaRPr sz="2400">
              <a:latin typeface="Calibri"/>
              <a:cs typeface="Calibri"/>
            </a:endParaRPr>
          </a:p>
          <a:p>
            <a:pPr marL="626871" marR="35283">
              <a:lnSpc>
                <a:spcPts val="1245"/>
              </a:lnSpc>
            </a:pPr>
            <a:r>
              <a:rPr sz="3600" spc="0" baseline="9102" dirty="0" smtClean="0">
                <a:solidFill>
                  <a:srgbClr val="FF0000"/>
                </a:solidFill>
                <a:latin typeface="Calibri"/>
                <a:cs typeface="Calibri"/>
              </a:rPr>
              <a:t>= [ h</a:t>
            </a:r>
            <a:r>
              <a:rPr sz="3600" spc="-9" baseline="9102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9102" dirty="0" smtClean="0">
                <a:solidFill>
                  <a:srgbClr val="FF0000"/>
                </a:solidFill>
                <a:latin typeface="Calibri"/>
                <a:cs typeface="Calibri"/>
              </a:rPr>
              <a:t>(</a:t>
            </a:r>
            <a:r>
              <a:rPr sz="3600" spc="-9" baseline="9102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9102" dirty="0" smtClean="0">
                <a:solidFill>
                  <a:srgbClr val="FF0000"/>
                </a:solidFill>
                <a:latin typeface="Calibri"/>
                <a:cs typeface="Calibri"/>
              </a:rPr>
              <a:t>k )</a:t>
            </a:r>
            <a:r>
              <a:rPr sz="3600" spc="-14" baseline="9102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spc="0" baseline="9102" dirty="0" smtClean="0">
                <a:solidFill>
                  <a:srgbClr val="FF0000"/>
                </a:solidFill>
                <a:latin typeface="Calibri"/>
                <a:cs typeface="Calibri"/>
              </a:rPr>
              <a:t>+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8830437" y="189738"/>
            <a:ext cx="79666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] m</a:t>
            </a:r>
            <a:r>
              <a:rPr sz="3600" spc="-9" baseline="3413" dirty="0" smtClean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9624441" y="189738"/>
            <a:ext cx="1178019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194" baseline="3413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abl</a:t>
            </a:r>
            <a:r>
              <a:rPr sz="3600" spc="4" baseline="3413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si</a:t>
            </a:r>
            <a:r>
              <a:rPr sz="3600" spc="-50" baseline="3413" dirty="0" smtClean="0">
                <a:solidFill>
                  <a:srgbClr val="FF0000"/>
                </a:solidFill>
                <a:latin typeface="Calibri"/>
                <a:cs typeface="Calibri"/>
              </a:rPr>
              <a:t>z</a:t>
            </a: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97204" y="197484"/>
            <a:ext cx="2711059" cy="394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-1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Q</a:t>
            </a:r>
            <a:r>
              <a:rPr sz="4350" spc="-25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ua</a:t>
            </a:r>
            <a:r>
              <a:rPr sz="4350" spc="-3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d</a:t>
            </a:r>
            <a:r>
              <a:rPr sz="4350" spc="-79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r</a:t>
            </a:r>
            <a:r>
              <a:rPr sz="4350" spc="-59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a</a:t>
            </a:r>
            <a:r>
              <a:rPr sz="4350" spc="-19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t</a:t>
            </a:r>
            <a:r>
              <a:rPr sz="4350" spc="-1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i</a:t>
            </a:r>
            <a:r>
              <a:rPr sz="4350" spc="0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c</a:t>
            </a:r>
            <a:r>
              <a:rPr sz="4350" spc="-5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 </a:t>
            </a:r>
            <a:r>
              <a:rPr sz="4350" spc="-9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p</a:t>
            </a:r>
            <a:r>
              <a:rPr sz="4350" spc="-6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r</a:t>
            </a:r>
            <a:r>
              <a:rPr sz="4350" spc="-25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o</a:t>
            </a:r>
            <a:r>
              <a:rPr sz="4350" spc="-3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b</a:t>
            </a:r>
            <a:r>
              <a:rPr sz="4350" spc="-1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i</a:t>
            </a:r>
            <a:r>
              <a:rPr sz="4350" spc="-3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n</a:t>
            </a:r>
            <a:r>
              <a:rPr sz="4350" spc="0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g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467637" y="197484"/>
            <a:ext cx="2287668" cy="394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-1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…</a:t>
            </a:r>
            <a:r>
              <a:rPr sz="4350" spc="-29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………</a:t>
            </a:r>
            <a:r>
              <a:rPr sz="4350" spc="-1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.</a:t>
            </a:r>
            <a:r>
              <a:rPr sz="4350" spc="0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.</a:t>
            </a:r>
            <a:r>
              <a:rPr sz="4350" spc="-4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 </a:t>
            </a:r>
            <a:r>
              <a:rPr sz="4350" spc="-1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C</a:t>
            </a:r>
            <a:r>
              <a:rPr sz="4350" spc="-25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o</a:t>
            </a:r>
            <a:r>
              <a:rPr sz="4350" spc="-4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n</a:t>
            </a:r>
            <a:r>
              <a:rPr sz="4350" spc="-5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t</a:t>
            </a:r>
            <a:r>
              <a:rPr sz="4350" spc="-3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d</a:t>
            </a:r>
            <a:r>
              <a:rPr sz="4350" spc="0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.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8801481" y="555498"/>
            <a:ext cx="45146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] %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9248013" y="555498"/>
            <a:ext cx="38008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10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97204" y="595249"/>
            <a:ext cx="2194839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0" baseline="2824" dirty="0" smtClean="0">
                <a:latin typeface="Calibri Light"/>
                <a:cs typeface="Calibri Light"/>
              </a:rPr>
              <a:t>Ins</a:t>
            </a:r>
            <a:r>
              <a:rPr sz="4350" spc="9" baseline="2824" dirty="0" smtClean="0">
                <a:latin typeface="Calibri Light"/>
                <a:cs typeface="Calibri Light"/>
              </a:rPr>
              <a:t>e</a:t>
            </a:r>
            <a:r>
              <a:rPr sz="4350" spc="0" baseline="2824" dirty="0" smtClean="0">
                <a:latin typeface="Calibri Light"/>
                <a:cs typeface="Calibri Light"/>
              </a:rPr>
              <a:t>rt </a:t>
            </a:r>
            <a:r>
              <a:rPr sz="4350" spc="-94" baseline="2824" dirty="0" smtClean="0">
                <a:latin typeface="Calibri Light"/>
                <a:cs typeface="Calibri Light"/>
              </a:rPr>
              <a:t>k</a:t>
            </a:r>
            <a:r>
              <a:rPr sz="4350" spc="0" baseline="2824" dirty="0" smtClean="0">
                <a:latin typeface="Calibri Light"/>
                <a:cs typeface="Calibri Light"/>
              </a:rPr>
              <a:t>e</a:t>
            </a:r>
            <a:r>
              <a:rPr sz="4350" spc="-39" baseline="2824" dirty="0" smtClean="0">
                <a:latin typeface="Calibri Light"/>
                <a:cs typeface="Calibri Light"/>
              </a:rPr>
              <a:t>y</a:t>
            </a:r>
            <a:r>
              <a:rPr sz="4350" spc="0" baseline="2824" dirty="0" smtClean="0">
                <a:latin typeface="Calibri Light"/>
                <a:cs typeface="Calibri Light"/>
              </a:rPr>
              <a:t>s</a:t>
            </a:r>
            <a:r>
              <a:rPr sz="4350" spc="-39" baseline="2824" dirty="0" smtClean="0">
                <a:latin typeface="Calibri Light"/>
                <a:cs typeface="Calibri Light"/>
              </a:rPr>
              <a:t> </a:t>
            </a:r>
            <a:r>
              <a:rPr sz="4350" spc="0" baseline="2824" dirty="0" smtClean="0">
                <a:latin typeface="Calibri Light"/>
                <a:cs typeface="Calibri Light"/>
              </a:rPr>
              <a:t>89,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794931" y="595249"/>
            <a:ext cx="545959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9" baseline="2824" dirty="0" smtClean="0">
                <a:latin typeface="Calibri Light"/>
                <a:cs typeface="Calibri Light"/>
              </a:rPr>
              <a:t>1</a:t>
            </a:r>
            <a:r>
              <a:rPr sz="4350" spc="0" baseline="2824" dirty="0" smtClean="0">
                <a:latin typeface="Calibri Light"/>
                <a:cs typeface="Calibri Light"/>
              </a:rPr>
              <a:t>8,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343717" y="595249"/>
            <a:ext cx="544792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0" baseline="2824" dirty="0" smtClean="0">
                <a:latin typeface="Calibri Light"/>
                <a:cs typeface="Calibri Light"/>
              </a:rPr>
              <a:t>49,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891397" y="595249"/>
            <a:ext cx="544792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0" baseline="2824" dirty="0" smtClean="0">
                <a:latin typeface="Calibri Light"/>
                <a:cs typeface="Calibri Light"/>
              </a:rPr>
              <a:t>58,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439077" y="595249"/>
            <a:ext cx="454571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0" baseline="2824" dirty="0" smtClean="0">
                <a:latin typeface="Calibri Light"/>
                <a:cs typeface="Calibri Light"/>
              </a:rPr>
              <a:t>69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76834" y="2192974"/>
            <a:ext cx="2314943" cy="2877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65"/>
              </a:lnSpc>
              <a:spcBef>
                <a:spcPts val="113"/>
              </a:spcBef>
            </a:pPr>
            <a:r>
              <a:rPr sz="2700" spc="0" baseline="1991" dirty="0" smtClean="0">
                <a:latin typeface="Cambria Math"/>
                <a:cs typeface="Cambria Math"/>
              </a:rPr>
              <a:t>h</a:t>
            </a:r>
            <a:r>
              <a:rPr sz="1300" spc="64" dirty="0" smtClean="0">
                <a:latin typeface="Cambria Math"/>
                <a:cs typeface="Cambria Math"/>
              </a:rPr>
              <a:t>0</a:t>
            </a:r>
            <a:r>
              <a:rPr sz="2700" spc="0" baseline="9102" dirty="0" smtClean="0">
                <a:latin typeface="Calibri"/>
                <a:cs typeface="Calibri"/>
              </a:rPr>
              <a:t>(</a:t>
            </a:r>
            <a:r>
              <a:rPr sz="2700" spc="-4" baseline="9102" dirty="0" smtClean="0">
                <a:latin typeface="Calibri"/>
                <a:cs typeface="Calibri"/>
              </a:rPr>
              <a:t>5</a:t>
            </a:r>
            <a:r>
              <a:rPr sz="2700" spc="0" baseline="9102" dirty="0" smtClean="0">
                <a:latin typeface="Calibri"/>
                <a:cs typeface="Calibri"/>
              </a:rPr>
              <a:t>8</a:t>
            </a:r>
            <a:r>
              <a:rPr sz="2700" spc="-4" baseline="9102" dirty="0" smtClean="0">
                <a:latin typeface="Calibri"/>
                <a:cs typeface="Calibri"/>
              </a:rPr>
              <a:t>)</a:t>
            </a:r>
            <a:r>
              <a:rPr sz="2700" spc="0" baseline="9102" dirty="0" smtClean="0">
                <a:latin typeface="Calibri"/>
                <a:cs typeface="Calibri"/>
              </a:rPr>
              <a:t>=</a:t>
            </a:r>
            <a:r>
              <a:rPr sz="2700" spc="68" baseline="9102" dirty="0" smtClean="0">
                <a:latin typeface="Calibri"/>
                <a:cs typeface="Calibri"/>
              </a:rPr>
              <a:t> </a:t>
            </a:r>
            <a:r>
              <a:rPr sz="2700" spc="0" baseline="9102" dirty="0" smtClean="0">
                <a:latin typeface="Calibri"/>
                <a:cs typeface="Calibri"/>
              </a:rPr>
              <a:t>[ h(58</a:t>
            </a:r>
            <a:r>
              <a:rPr sz="2700" spc="-9" baseline="9102" dirty="0" smtClean="0">
                <a:latin typeface="Calibri"/>
                <a:cs typeface="Calibri"/>
              </a:rPr>
              <a:t>)</a:t>
            </a:r>
            <a:r>
              <a:rPr sz="2700" spc="0" baseline="9102" dirty="0" smtClean="0">
                <a:latin typeface="Calibri"/>
                <a:cs typeface="Calibri"/>
              </a:rPr>
              <a:t>+</a:t>
            </a:r>
            <a:r>
              <a:rPr sz="2700" spc="44" baseline="9102" dirty="0" smtClean="0">
                <a:latin typeface="Calibri"/>
                <a:cs typeface="Calibri"/>
              </a:rPr>
              <a:t> </a:t>
            </a:r>
            <a:r>
              <a:rPr sz="2700" spc="0" baseline="1991" dirty="0" smtClean="0">
                <a:latin typeface="Cambria Math"/>
                <a:cs typeface="Cambria Math"/>
              </a:rPr>
              <a:t>0 </a:t>
            </a:r>
            <a:r>
              <a:rPr sz="2700" spc="44" baseline="1991" dirty="0" smtClean="0">
                <a:latin typeface="Cambria Math"/>
                <a:cs typeface="Cambria Math"/>
              </a:rPr>
              <a:t> </a:t>
            </a:r>
            <a:r>
              <a:rPr sz="2700" spc="0" baseline="9102" dirty="0" smtClean="0">
                <a:latin typeface="Calibri"/>
                <a:cs typeface="Calibri"/>
              </a:rPr>
              <a:t>]%10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608826" y="2192974"/>
            <a:ext cx="1794639" cy="2877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65"/>
              </a:lnSpc>
              <a:spcBef>
                <a:spcPts val="113"/>
              </a:spcBef>
            </a:pPr>
            <a:r>
              <a:rPr sz="2700" spc="0" baseline="1991" dirty="0" smtClean="0">
                <a:latin typeface="Cambria Math"/>
                <a:cs typeface="Cambria Math"/>
              </a:rPr>
              <a:t>h</a:t>
            </a:r>
            <a:r>
              <a:rPr sz="1300" spc="64" dirty="0" smtClean="0">
                <a:latin typeface="Cambria Math"/>
                <a:cs typeface="Cambria Math"/>
              </a:rPr>
              <a:t>0</a:t>
            </a:r>
            <a:r>
              <a:rPr sz="2700" spc="0" baseline="9102" dirty="0" smtClean="0">
                <a:latin typeface="Calibri"/>
                <a:cs typeface="Calibri"/>
              </a:rPr>
              <a:t>(</a:t>
            </a:r>
            <a:r>
              <a:rPr sz="2700" spc="-4" baseline="9102" dirty="0" smtClean="0">
                <a:latin typeface="Calibri"/>
                <a:cs typeface="Calibri"/>
              </a:rPr>
              <a:t>6</a:t>
            </a:r>
            <a:r>
              <a:rPr sz="2700" spc="0" baseline="9102" dirty="0" smtClean="0">
                <a:latin typeface="Calibri"/>
                <a:cs typeface="Calibri"/>
              </a:rPr>
              <a:t>9)</a:t>
            </a:r>
            <a:r>
              <a:rPr sz="2700" spc="62" baseline="9102" dirty="0" smtClean="0">
                <a:latin typeface="Calibri"/>
                <a:cs typeface="Calibri"/>
              </a:rPr>
              <a:t> </a:t>
            </a:r>
            <a:r>
              <a:rPr sz="2700" spc="0" baseline="9102" dirty="0" smtClean="0">
                <a:latin typeface="Calibri"/>
                <a:cs typeface="Calibri"/>
              </a:rPr>
              <a:t>= [</a:t>
            </a:r>
            <a:r>
              <a:rPr sz="2700" spc="14" baseline="9102" dirty="0" smtClean="0">
                <a:latin typeface="Calibri"/>
                <a:cs typeface="Calibri"/>
              </a:rPr>
              <a:t> </a:t>
            </a:r>
            <a:r>
              <a:rPr sz="2700" spc="0" baseline="9102" dirty="0" smtClean="0">
                <a:latin typeface="Calibri"/>
                <a:cs typeface="Calibri"/>
              </a:rPr>
              <a:t>h(69</a:t>
            </a:r>
            <a:r>
              <a:rPr sz="2700" spc="-9" baseline="9102" dirty="0" smtClean="0">
                <a:latin typeface="Calibri"/>
                <a:cs typeface="Calibri"/>
              </a:rPr>
              <a:t>)</a:t>
            </a:r>
            <a:r>
              <a:rPr sz="2700" spc="0" baseline="9102" dirty="0" smtClean="0">
                <a:latin typeface="Calibri"/>
                <a:cs typeface="Calibri"/>
              </a:rPr>
              <a:t>+</a:t>
            </a:r>
            <a:r>
              <a:rPr sz="2700" spc="29" baseline="9102" dirty="0" smtClean="0">
                <a:latin typeface="Calibri"/>
                <a:cs typeface="Calibri"/>
              </a:rPr>
              <a:t> </a:t>
            </a:r>
            <a:r>
              <a:rPr sz="2700" spc="0" baseline="1991" dirty="0" smtClean="0">
                <a:latin typeface="Cambria Math"/>
                <a:cs typeface="Cambria Math"/>
              </a:rPr>
              <a:t>0</a:t>
            </a:r>
            <a:endParaRPr sz="1800">
              <a:latin typeface="Cambria Math"/>
              <a:cs typeface="Cambria Math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8445246" y="2199386"/>
            <a:ext cx="52492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]%10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409446" y="3374328"/>
            <a:ext cx="41944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1800" u="heavy" spc="0" dirty="0" smtClean="0">
                <a:latin typeface="Cambria Math"/>
                <a:cs typeface="Cambria Math"/>
              </a:rPr>
              <a:t>i</a:t>
            </a:r>
            <a:r>
              <a:rPr sz="1800" u="heavy" spc="-9" dirty="0" smtClean="0">
                <a:latin typeface="Cambria Math"/>
                <a:cs typeface="Cambria Math"/>
              </a:rPr>
              <a:t>=</a:t>
            </a:r>
            <a:r>
              <a:rPr sz="1800" u="heavy" spc="0" dirty="0" smtClean="0">
                <a:latin typeface="Cambria Math"/>
                <a:cs typeface="Cambria Math"/>
              </a:rPr>
              <a:t>1</a:t>
            </a:r>
            <a:endParaRPr sz="1800">
              <a:latin typeface="Cambria Math"/>
              <a:cs typeface="Cambria Math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037714" y="3920617"/>
            <a:ext cx="34319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=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59460" y="5394829"/>
            <a:ext cx="2319987" cy="32405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700" spc="0" baseline="1659" dirty="0" smtClean="0">
                <a:latin typeface="Cambria Math"/>
                <a:cs typeface="Cambria Math"/>
              </a:rPr>
              <a:t>h</a:t>
            </a:r>
            <a:r>
              <a:rPr sz="1300" spc="64" dirty="0" smtClean="0">
                <a:latin typeface="Cambria Math"/>
                <a:cs typeface="Cambria Math"/>
              </a:rPr>
              <a:t>2</a:t>
            </a:r>
            <a:r>
              <a:rPr sz="2700" spc="0" baseline="7585" dirty="0" smtClean="0">
                <a:latin typeface="Calibri"/>
                <a:cs typeface="Calibri"/>
              </a:rPr>
              <a:t>(</a:t>
            </a:r>
            <a:r>
              <a:rPr sz="2700" spc="-4" baseline="7585" dirty="0" smtClean="0">
                <a:latin typeface="Calibri"/>
                <a:cs typeface="Calibri"/>
              </a:rPr>
              <a:t>5</a:t>
            </a:r>
            <a:r>
              <a:rPr sz="2700" spc="0" baseline="7585" dirty="0" smtClean="0">
                <a:latin typeface="Calibri"/>
                <a:cs typeface="Calibri"/>
              </a:rPr>
              <a:t>8</a:t>
            </a:r>
            <a:r>
              <a:rPr sz="2700" spc="-4" baseline="7585" dirty="0" smtClean="0">
                <a:latin typeface="Calibri"/>
                <a:cs typeface="Calibri"/>
              </a:rPr>
              <a:t>)</a:t>
            </a:r>
            <a:r>
              <a:rPr sz="2700" spc="0" baseline="7585" dirty="0" smtClean="0">
                <a:latin typeface="Calibri"/>
                <a:cs typeface="Calibri"/>
              </a:rPr>
              <a:t>=</a:t>
            </a:r>
            <a:r>
              <a:rPr sz="2700" spc="68" baseline="7585" dirty="0" smtClean="0">
                <a:latin typeface="Calibri"/>
                <a:cs typeface="Calibri"/>
              </a:rPr>
              <a:t> </a:t>
            </a:r>
            <a:r>
              <a:rPr sz="2700" spc="0" baseline="7585" dirty="0" smtClean="0">
                <a:latin typeface="Calibri"/>
                <a:cs typeface="Calibri"/>
              </a:rPr>
              <a:t>[ h(58</a:t>
            </a:r>
            <a:r>
              <a:rPr sz="2700" spc="-9" baseline="7585" dirty="0" smtClean="0">
                <a:latin typeface="Calibri"/>
                <a:cs typeface="Calibri"/>
              </a:rPr>
              <a:t>)</a:t>
            </a:r>
            <a:r>
              <a:rPr sz="2700" spc="0" baseline="7585" dirty="0" smtClean="0">
                <a:latin typeface="Calibri"/>
                <a:cs typeface="Calibri"/>
              </a:rPr>
              <a:t>+</a:t>
            </a:r>
            <a:r>
              <a:rPr sz="2700" spc="39" baseline="7585" dirty="0" smtClean="0">
                <a:latin typeface="Calibri"/>
                <a:cs typeface="Calibri"/>
              </a:rPr>
              <a:t> </a:t>
            </a:r>
            <a:r>
              <a:rPr sz="2700" spc="0" baseline="1659" dirty="0" smtClean="0">
                <a:latin typeface="Cambria Math"/>
                <a:cs typeface="Cambria Math"/>
              </a:rPr>
              <a:t>2</a:t>
            </a:r>
            <a:r>
              <a:rPr sz="1950" spc="0" baseline="8271" dirty="0" smtClean="0">
                <a:latin typeface="Cambria Math"/>
                <a:cs typeface="Cambria Math"/>
              </a:rPr>
              <a:t>2</a:t>
            </a:r>
            <a:r>
              <a:rPr sz="1950" spc="-209" baseline="8271" dirty="0" smtClean="0">
                <a:latin typeface="Cambria Math"/>
                <a:cs typeface="Cambria Math"/>
              </a:rPr>
              <a:t> </a:t>
            </a:r>
            <a:r>
              <a:rPr sz="2700" spc="0" baseline="7585" dirty="0" smtClean="0">
                <a:latin typeface="Calibri"/>
                <a:cs typeface="Calibri"/>
              </a:rPr>
              <a:t>]%10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686550" y="5637095"/>
            <a:ext cx="147609" cy="1930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20"/>
              </a:lnSpc>
              <a:spcBef>
                <a:spcPts val="76"/>
              </a:spcBef>
            </a:pPr>
            <a:r>
              <a:rPr sz="1300" spc="0" dirty="0" smtClean="0">
                <a:latin typeface="Cambria Math"/>
                <a:cs typeface="Cambria Math"/>
              </a:rPr>
              <a:t>2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044188" y="1846554"/>
            <a:ext cx="937767" cy="4169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2" name="object 32"/>
          <p:cNvSpPr txBox="1"/>
          <p:nvPr/>
        </p:nvSpPr>
        <p:spPr>
          <a:xfrm>
            <a:off x="4981956" y="1846554"/>
            <a:ext cx="960234" cy="4169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4044188" y="2263521"/>
            <a:ext cx="937767" cy="42369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84301" marR="377913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  <a:p>
            <a:pPr marL="384301" marR="377913" algn="ctr">
              <a:lnSpc>
                <a:spcPct val="101725"/>
              </a:lnSpc>
              <a:spcBef>
                <a:spcPts val="11149"/>
              </a:spcBef>
            </a:pPr>
            <a:r>
              <a:rPr sz="1800" spc="0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981956" y="2263521"/>
            <a:ext cx="960234" cy="4236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34136" marR="334834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49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981956" y="2687180"/>
            <a:ext cx="960234" cy="4236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4981956" y="3110852"/>
            <a:ext cx="960234" cy="438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4981956" y="3154680"/>
            <a:ext cx="960234" cy="3667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4981956" y="3521443"/>
            <a:ext cx="960234" cy="4368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4981956" y="3958323"/>
            <a:ext cx="960234" cy="4236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4981956" y="4381995"/>
            <a:ext cx="960234" cy="4236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4981956" y="4805667"/>
            <a:ext cx="960234" cy="4236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4981956" y="5229358"/>
            <a:ext cx="960234" cy="4236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4981956" y="5653055"/>
            <a:ext cx="960234" cy="4236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4981956" y="6076746"/>
            <a:ext cx="960234" cy="4236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983343" y="1779270"/>
            <a:ext cx="886713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10870057" y="1779270"/>
            <a:ext cx="96043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9983343" y="2211959"/>
            <a:ext cx="886713" cy="432695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9155" marR="352005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  <a:p>
            <a:pPr marL="359155" marR="352005" algn="ctr">
              <a:lnSpc>
                <a:spcPct val="101725"/>
              </a:lnSpc>
              <a:spcBef>
                <a:spcPts val="25063"/>
              </a:spcBef>
            </a:pPr>
            <a:r>
              <a:rPr sz="1800" spc="0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870057" y="2211959"/>
            <a:ext cx="96043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35026" marR="334148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49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870057" y="2644648"/>
            <a:ext cx="96043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10870057" y="3077337"/>
            <a:ext cx="96043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10870057" y="3510026"/>
            <a:ext cx="960437" cy="393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0870057" y="3549396"/>
            <a:ext cx="960437" cy="3803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10870057" y="3929697"/>
            <a:ext cx="960437" cy="4457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10870057" y="4375404"/>
            <a:ext cx="960437" cy="432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870057" y="4808093"/>
            <a:ext cx="960437" cy="432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10870057" y="5240813"/>
            <a:ext cx="960437" cy="432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10870057" y="5673534"/>
            <a:ext cx="960437" cy="432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35026" marR="334148" algn="ctr">
              <a:lnSpc>
                <a:spcPct val="101725"/>
              </a:lnSpc>
              <a:spcBef>
                <a:spcPts val="335"/>
              </a:spcBef>
            </a:pP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18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870057" y="6106223"/>
            <a:ext cx="960437" cy="432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05155" y="1059179"/>
            <a:ext cx="5990844" cy="57180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126748" marR="2864373" algn="ctr">
              <a:lnSpc>
                <a:spcPct val="101725"/>
              </a:lnSpc>
              <a:spcBef>
                <a:spcPts val="330"/>
              </a:spcBef>
            </a:pP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I</a:t>
            </a:r>
            <a:r>
              <a:rPr sz="2000" b="1" u="heavy" spc="9" dirty="0" smtClean="0">
                <a:solidFill>
                  <a:srgbClr val="00AF50"/>
                </a:solidFill>
                <a:latin typeface="Calibri"/>
                <a:cs typeface="Calibri"/>
              </a:rPr>
              <a:t>n</a:t>
            </a: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sert</a:t>
            </a:r>
            <a:r>
              <a:rPr sz="2000" b="1" u="heavy" spc="-9" dirty="0" smtClean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58</a:t>
            </a:r>
            <a:endParaRPr sz="2000">
              <a:latin typeface="Calibri"/>
              <a:cs typeface="Calibri"/>
            </a:endParaRPr>
          </a:p>
          <a:p>
            <a:pPr marL="284378">
              <a:lnSpc>
                <a:spcPts val="6630"/>
              </a:lnSpc>
              <a:spcBef>
                <a:spcPts val="331"/>
              </a:spcBef>
            </a:pPr>
            <a:r>
              <a:rPr sz="2700" u="heavy" spc="4" baseline="-1659" dirty="0" smtClean="0">
                <a:latin typeface="Cambria Math"/>
                <a:cs typeface="Cambria Math"/>
              </a:rPr>
              <a:t>i</a:t>
            </a:r>
            <a:r>
              <a:rPr sz="2700" u="heavy" spc="-14" baseline="-1659" dirty="0" smtClean="0">
                <a:latin typeface="Cambria Math"/>
                <a:cs typeface="Cambria Math"/>
              </a:rPr>
              <a:t>=</a:t>
            </a:r>
            <a:r>
              <a:rPr sz="2700" u="heavy" spc="0" baseline="-1659" dirty="0" smtClean="0">
                <a:latin typeface="Cambria Math"/>
                <a:cs typeface="Cambria Math"/>
              </a:rPr>
              <a:t>0</a:t>
            </a:r>
            <a:r>
              <a:rPr sz="2700" spc="0" baseline="-1659" dirty="0" smtClean="0">
                <a:latin typeface="Cambria Math"/>
                <a:cs typeface="Cambria Math"/>
              </a:rPr>
              <a:t>                                                                                     </a:t>
            </a:r>
            <a:r>
              <a:rPr sz="2700" spc="9" baseline="-1659" dirty="0" smtClean="0">
                <a:latin typeface="Cambria Math"/>
                <a:cs typeface="Cambria Math"/>
              </a:rPr>
              <a:t> </a:t>
            </a:r>
            <a:r>
              <a:rPr sz="2700" b="1" spc="-34" baseline="-4551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2700" b="1" spc="-4" baseline="-4551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700" b="1" spc="-9" baseline="-4551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2700" b="1" spc="0" baseline="-4551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  <a:p>
            <a:pPr marL="1962658">
              <a:lnSpc>
                <a:spcPts val="2690"/>
              </a:lnSpc>
            </a:pPr>
            <a:r>
              <a:rPr sz="1950" spc="0" baseline="16542" dirty="0" smtClean="0">
                <a:latin typeface="Cambria Math"/>
                <a:cs typeface="Cambria Math"/>
              </a:rPr>
              <a:t>2</a:t>
            </a:r>
            <a:endParaRPr sz="1300">
              <a:latin typeface="Cambria Math"/>
              <a:cs typeface="Cambria Math"/>
            </a:endParaRPr>
          </a:p>
          <a:p>
            <a:pPr marL="860450">
              <a:lnSpc>
                <a:spcPts val="955"/>
              </a:lnSpc>
            </a:pPr>
            <a:r>
              <a:rPr sz="2700" spc="0" baseline="9102" dirty="0" smtClean="0">
                <a:latin typeface="Calibri"/>
                <a:cs typeface="Calibri"/>
              </a:rPr>
              <a:t>= </a:t>
            </a:r>
            <a:r>
              <a:rPr sz="2700" spc="19" baseline="9102" dirty="0" smtClean="0">
                <a:latin typeface="Calibri"/>
                <a:cs typeface="Calibri"/>
              </a:rPr>
              <a:t> </a:t>
            </a:r>
            <a:r>
              <a:rPr sz="2700" spc="0" baseline="9102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  <a:p>
            <a:pPr marR="1521802" algn="r">
              <a:lnSpc>
                <a:spcPts val="2310"/>
              </a:lnSpc>
              <a:spcBef>
                <a:spcPts val="67"/>
              </a:spcBef>
            </a:pPr>
            <a:r>
              <a:rPr sz="2700" spc="0" baseline="4551" dirty="0" smtClean="0">
                <a:solidFill>
                  <a:srgbClr val="FF0000"/>
                </a:solidFill>
                <a:latin typeface="Calibri"/>
                <a:cs typeface="Calibri"/>
              </a:rPr>
              <a:t>(Co</a:t>
            </a:r>
            <a:r>
              <a:rPr sz="2700" spc="-9" baseline="4551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2700" spc="-4" baseline="4551" dirty="0" smtClean="0">
                <a:solidFill>
                  <a:srgbClr val="FF0000"/>
                </a:solidFill>
                <a:latin typeface="Calibri"/>
                <a:cs typeface="Calibri"/>
              </a:rPr>
              <a:t>li</a:t>
            </a:r>
            <a:r>
              <a:rPr sz="2700" spc="0" baseline="4551" dirty="0" smtClean="0">
                <a:solidFill>
                  <a:srgbClr val="FF0000"/>
                </a:solidFill>
                <a:latin typeface="Calibri"/>
                <a:cs typeface="Calibri"/>
              </a:rPr>
              <a:t>sion)                                                </a:t>
            </a:r>
            <a:r>
              <a:rPr sz="2700" spc="336" baseline="4551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  <a:p>
            <a:pPr marR="1521802" algn="r">
              <a:lnSpc>
                <a:spcPct val="101725"/>
              </a:lnSpc>
              <a:spcBef>
                <a:spcPts val="1015"/>
              </a:spcBef>
            </a:pPr>
            <a:r>
              <a:rPr sz="1800" spc="0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  <a:p>
            <a:pPr marR="1521802" algn="r">
              <a:lnSpc>
                <a:spcPts val="6775"/>
              </a:lnSpc>
              <a:spcBef>
                <a:spcPts val="338"/>
              </a:spcBef>
            </a:pPr>
            <a:r>
              <a:rPr sz="2700" spc="-34" baseline="14934" dirty="0" smtClean="0">
                <a:latin typeface="Cambria Math"/>
                <a:cs typeface="Cambria Math"/>
              </a:rPr>
              <a:t>h</a:t>
            </a:r>
            <a:r>
              <a:rPr sz="1950" spc="59" baseline="17461" dirty="0" smtClean="0">
                <a:latin typeface="Cambria Math"/>
                <a:cs typeface="Cambria Math"/>
              </a:rPr>
              <a:t>1</a:t>
            </a:r>
            <a:r>
              <a:rPr sz="2700" spc="-4" baseline="68266" dirty="0" smtClean="0">
                <a:latin typeface="Calibri"/>
                <a:cs typeface="Calibri"/>
              </a:rPr>
              <a:t>(</a:t>
            </a:r>
            <a:r>
              <a:rPr sz="2700" spc="0" baseline="68266" dirty="0" smtClean="0">
                <a:latin typeface="Calibri"/>
                <a:cs typeface="Calibri"/>
              </a:rPr>
              <a:t>58)</a:t>
            </a:r>
            <a:r>
              <a:rPr sz="2700" spc="58" baseline="68266" dirty="0" smtClean="0">
                <a:latin typeface="Calibri"/>
                <a:cs typeface="Calibri"/>
              </a:rPr>
              <a:t> </a:t>
            </a:r>
            <a:r>
              <a:rPr sz="2700" spc="0" baseline="68266" dirty="0" smtClean="0">
                <a:latin typeface="Calibri"/>
                <a:cs typeface="Calibri"/>
              </a:rPr>
              <a:t>= [</a:t>
            </a:r>
            <a:r>
              <a:rPr sz="2700" spc="14" baseline="68266" dirty="0" smtClean="0">
                <a:latin typeface="Calibri"/>
                <a:cs typeface="Calibri"/>
              </a:rPr>
              <a:t> </a:t>
            </a:r>
            <a:r>
              <a:rPr sz="2700" spc="0" baseline="68266" dirty="0" smtClean="0">
                <a:latin typeface="Calibri"/>
                <a:cs typeface="Calibri"/>
              </a:rPr>
              <a:t>h(</a:t>
            </a:r>
            <a:r>
              <a:rPr sz="2700" spc="-4" baseline="68266" dirty="0" smtClean="0">
                <a:latin typeface="Calibri"/>
                <a:cs typeface="Calibri"/>
              </a:rPr>
              <a:t>5</a:t>
            </a:r>
            <a:r>
              <a:rPr sz="2700" spc="0" baseline="68266" dirty="0" smtClean="0">
                <a:latin typeface="Calibri"/>
                <a:cs typeface="Calibri"/>
              </a:rPr>
              <a:t>8</a:t>
            </a:r>
            <a:r>
              <a:rPr sz="2700" spc="-4" baseline="68266" dirty="0" smtClean="0">
                <a:latin typeface="Calibri"/>
                <a:cs typeface="Calibri"/>
              </a:rPr>
              <a:t>)</a:t>
            </a:r>
            <a:r>
              <a:rPr sz="2700" spc="0" baseline="68266" dirty="0" smtClean="0">
                <a:latin typeface="Calibri"/>
                <a:cs typeface="Calibri"/>
              </a:rPr>
              <a:t>+</a:t>
            </a:r>
            <a:r>
              <a:rPr sz="2700" spc="29" baseline="68266" dirty="0" smtClean="0">
                <a:latin typeface="Calibri"/>
                <a:cs typeface="Calibri"/>
              </a:rPr>
              <a:t> </a:t>
            </a:r>
            <a:r>
              <a:rPr sz="2700" spc="-4" baseline="14934" dirty="0" smtClean="0">
                <a:latin typeface="Cambria Math"/>
                <a:cs typeface="Cambria Math"/>
              </a:rPr>
              <a:t>1</a:t>
            </a:r>
            <a:r>
              <a:rPr sz="1950" spc="0" baseline="26651" dirty="0" smtClean="0">
                <a:latin typeface="Cambria Math"/>
                <a:cs typeface="Cambria Math"/>
              </a:rPr>
              <a:t>2</a:t>
            </a:r>
            <a:r>
              <a:rPr sz="1950" spc="-209" baseline="26651" dirty="0" smtClean="0">
                <a:latin typeface="Cambria Math"/>
                <a:cs typeface="Cambria Math"/>
              </a:rPr>
              <a:t> </a:t>
            </a:r>
            <a:r>
              <a:rPr sz="2700" spc="0" baseline="68266" dirty="0" smtClean="0">
                <a:latin typeface="Calibri"/>
                <a:cs typeface="Calibri"/>
              </a:rPr>
              <a:t>]</a:t>
            </a:r>
            <a:r>
              <a:rPr sz="2700" spc="-4" baseline="68266" dirty="0" smtClean="0">
                <a:latin typeface="Calibri"/>
                <a:cs typeface="Calibri"/>
              </a:rPr>
              <a:t>%</a:t>
            </a:r>
            <a:r>
              <a:rPr sz="2700" spc="0" baseline="68266" dirty="0" smtClean="0">
                <a:latin typeface="Calibri"/>
                <a:cs typeface="Calibri"/>
              </a:rPr>
              <a:t>10             </a:t>
            </a:r>
            <a:r>
              <a:rPr sz="2700" spc="119" baseline="68266" dirty="0" smtClean="0">
                <a:latin typeface="Calibri"/>
                <a:cs typeface="Calibri"/>
              </a:rPr>
              <a:t> </a:t>
            </a:r>
            <a:r>
              <a:rPr sz="2700" spc="0" baseline="77368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  <a:p>
            <a:pPr marL="1945258">
              <a:lnSpc>
                <a:spcPts val="1165"/>
              </a:lnSpc>
            </a:pPr>
            <a:r>
              <a:rPr sz="2700" spc="0" baseline="7585" dirty="0" smtClean="0">
                <a:solidFill>
                  <a:srgbClr val="FF0000"/>
                </a:solidFill>
                <a:latin typeface="Calibri"/>
                <a:cs typeface="Calibri"/>
              </a:rPr>
              <a:t>(Co</a:t>
            </a:r>
            <a:r>
              <a:rPr sz="2700" spc="-9" baseline="7585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2700" spc="-4" baseline="7585" dirty="0" smtClean="0">
                <a:solidFill>
                  <a:srgbClr val="FF0000"/>
                </a:solidFill>
                <a:latin typeface="Calibri"/>
                <a:cs typeface="Calibri"/>
              </a:rPr>
              <a:t>li</a:t>
            </a:r>
            <a:r>
              <a:rPr sz="2700" spc="0" baseline="7585" dirty="0" smtClean="0">
                <a:solidFill>
                  <a:srgbClr val="FF0000"/>
                </a:solidFill>
                <a:latin typeface="Calibri"/>
                <a:cs typeface="Calibri"/>
              </a:rPr>
              <a:t>sion)</a:t>
            </a:r>
            <a:endParaRPr sz="1800">
              <a:latin typeface="Calibri"/>
              <a:cs typeface="Calibri"/>
            </a:endParaRPr>
          </a:p>
          <a:p>
            <a:pPr marR="1521802" algn="r">
              <a:lnSpc>
                <a:spcPts val="2070"/>
              </a:lnSpc>
              <a:spcBef>
                <a:spcPts val="45"/>
              </a:spcBef>
            </a:pPr>
            <a:r>
              <a:rPr sz="2700" spc="0" baseline="1517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  <a:p>
            <a:pPr marR="1521802" algn="r">
              <a:lnSpc>
                <a:spcPct val="101725"/>
              </a:lnSpc>
              <a:spcBef>
                <a:spcPts val="1035"/>
              </a:spcBef>
            </a:pPr>
            <a:r>
              <a:rPr sz="1800" spc="0" dirty="0" smtClean="0"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  <a:p>
            <a:pPr marR="1521802" algn="r">
              <a:lnSpc>
                <a:spcPts val="5450"/>
              </a:lnSpc>
              <a:spcBef>
                <a:spcPts val="272"/>
              </a:spcBef>
            </a:pPr>
            <a:r>
              <a:rPr sz="2700" u="heavy" spc="0" baseline="17257" dirty="0" smtClean="0">
                <a:latin typeface="Cambria Math"/>
                <a:cs typeface="Cambria Math"/>
              </a:rPr>
              <a:t>i</a:t>
            </a:r>
            <a:r>
              <a:rPr sz="2700" u="heavy" spc="-9" baseline="17257" dirty="0" smtClean="0">
                <a:latin typeface="Cambria Math"/>
                <a:cs typeface="Cambria Math"/>
              </a:rPr>
              <a:t>=</a:t>
            </a:r>
            <a:r>
              <a:rPr sz="2700" u="heavy" spc="0" baseline="17257" dirty="0" smtClean="0">
                <a:latin typeface="Cambria Math"/>
                <a:cs typeface="Cambria Math"/>
              </a:rPr>
              <a:t>2</a:t>
            </a:r>
            <a:r>
              <a:rPr sz="2700" spc="0" baseline="17257" dirty="0" smtClean="0">
                <a:latin typeface="Cambria Math"/>
                <a:cs typeface="Cambria Math"/>
              </a:rPr>
              <a:t>                                                                         </a:t>
            </a:r>
            <a:r>
              <a:rPr sz="2700" spc="39" baseline="17257" dirty="0" smtClean="0">
                <a:latin typeface="Cambria Math"/>
                <a:cs typeface="Cambria Math"/>
              </a:rPr>
              <a:t> </a:t>
            </a:r>
            <a:r>
              <a:rPr sz="2700" spc="0" baseline="45511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  <a:p>
            <a:pPr marL="843076">
              <a:lnSpc>
                <a:spcPts val="1225"/>
              </a:lnSpc>
            </a:pPr>
            <a:r>
              <a:rPr sz="2700" spc="0" baseline="12136" dirty="0" smtClean="0">
                <a:latin typeface="Calibri"/>
                <a:cs typeface="Calibri"/>
              </a:rPr>
              <a:t>=</a:t>
            </a:r>
            <a:r>
              <a:rPr sz="2700" spc="4" baseline="12136" dirty="0" smtClean="0">
                <a:latin typeface="Calibri"/>
                <a:cs typeface="Calibri"/>
              </a:rPr>
              <a:t> </a:t>
            </a:r>
            <a:r>
              <a:rPr sz="2700" spc="0" baseline="12136" dirty="0" smtClean="0">
                <a:latin typeface="Calibri"/>
                <a:cs typeface="Calibri"/>
              </a:rPr>
              <a:t>2                                                             </a:t>
            </a:r>
            <a:r>
              <a:rPr sz="2700" spc="194" baseline="12136" dirty="0" smtClean="0">
                <a:latin typeface="Calibri"/>
                <a:cs typeface="Calibri"/>
              </a:rPr>
              <a:t> </a:t>
            </a:r>
            <a:r>
              <a:rPr sz="2700" spc="0" baseline="7585" dirty="0" smtClean="0">
                <a:latin typeface="Calibri"/>
                <a:cs typeface="Calibri"/>
              </a:rPr>
              <a:t>8             </a:t>
            </a:r>
            <a:r>
              <a:rPr sz="2700" spc="381" baseline="7585" dirty="0" smtClean="0">
                <a:latin typeface="Calibri"/>
                <a:cs typeface="Calibri"/>
              </a:rPr>
              <a:t> </a:t>
            </a:r>
            <a:r>
              <a:rPr sz="2700" spc="0" baseline="7585" dirty="0" smtClean="0">
                <a:solidFill>
                  <a:srgbClr val="FF0000"/>
                </a:solidFill>
                <a:latin typeface="Calibri"/>
                <a:cs typeface="Calibri"/>
              </a:rPr>
              <a:t>18</a:t>
            </a:r>
            <a:endParaRPr sz="1800">
              <a:latin typeface="Calibri"/>
              <a:cs typeface="Calibri"/>
            </a:endParaRPr>
          </a:p>
          <a:p>
            <a:pPr marR="518489" algn="r">
              <a:lnSpc>
                <a:spcPct val="101725"/>
              </a:lnSpc>
              <a:spcBef>
                <a:spcPts val="1077"/>
              </a:spcBef>
            </a:pPr>
            <a:r>
              <a:rPr sz="1800" spc="0" dirty="0" smtClean="0">
                <a:latin typeface="Calibri"/>
                <a:cs typeface="Calibri"/>
              </a:rPr>
              <a:t>9             </a:t>
            </a:r>
            <a:r>
              <a:rPr sz="1800" spc="381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89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245352" y="1005839"/>
            <a:ext cx="5666232" cy="57180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059774" marR="2614773" algn="ctr">
              <a:lnSpc>
                <a:spcPct val="101725"/>
              </a:lnSpc>
              <a:spcBef>
                <a:spcPts val="325"/>
              </a:spcBef>
            </a:pP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I</a:t>
            </a:r>
            <a:r>
              <a:rPr sz="2000" b="1" u="heavy" spc="9" dirty="0" smtClean="0">
                <a:solidFill>
                  <a:srgbClr val="00AF50"/>
                </a:solidFill>
                <a:latin typeface="Calibri"/>
                <a:cs typeface="Calibri"/>
              </a:rPr>
              <a:t>n</a:t>
            </a: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sert</a:t>
            </a:r>
            <a:r>
              <a:rPr sz="2000" b="1" u="heavy" spc="-9" dirty="0" smtClean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2000" b="1" u="heavy" spc="0" dirty="0" smtClean="0">
                <a:solidFill>
                  <a:srgbClr val="00AF50"/>
                </a:solidFill>
                <a:latin typeface="Calibri"/>
                <a:cs typeface="Calibri"/>
              </a:rPr>
              <a:t>69</a:t>
            </a:r>
            <a:endParaRPr sz="2000" dirty="0">
              <a:latin typeface="Calibri"/>
              <a:cs typeface="Calibri"/>
            </a:endParaRPr>
          </a:p>
          <a:p>
            <a:pPr marL="376174">
              <a:lnSpc>
                <a:spcPts val="6695"/>
              </a:lnSpc>
              <a:spcBef>
                <a:spcPts val="689"/>
              </a:spcBef>
            </a:pPr>
            <a:r>
              <a:rPr sz="2700" u="heavy" spc="4" baseline="-1659" dirty="0" smtClean="0">
                <a:latin typeface="Cambria Math"/>
                <a:cs typeface="Cambria Math"/>
              </a:rPr>
              <a:t>i</a:t>
            </a:r>
            <a:r>
              <a:rPr sz="2700" u="heavy" spc="-14" baseline="-1659" dirty="0" smtClean="0">
                <a:latin typeface="Cambria Math"/>
                <a:cs typeface="Cambria Math"/>
              </a:rPr>
              <a:t>=</a:t>
            </a:r>
            <a:r>
              <a:rPr sz="2700" u="heavy" spc="0" baseline="-1659" dirty="0" smtClean="0">
                <a:latin typeface="Cambria Math"/>
                <a:cs typeface="Cambria Math"/>
              </a:rPr>
              <a:t>0</a:t>
            </a:r>
            <a:r>
              <a:rPr sz="2700" spc="0" baseline="-1659" dirty="0" smtClean="0">
                <a:latin typeface="Cambria Math"/>
                <a:cs typeface="Cambria Math"/>
              </a:rPr>
              <a:t>                                                                              </a:t>
            </a:r>
            <a:r>
              <a:rPr sz="2700" spc="79" baseline="-1659" dirty="0" smtClean="0">
                <a:latin typeface="Cambria Math"/>
                <a:cs typeface="Cambria Math"/>
              </a:rPr>
              <a:t> </a:t>
            </a:r>
            <a:r>
              <a:rPr sz="2700" b="1" spc="-34" baseline="10619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2700" b="1" spc="-4" baseline="10619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700" b="1" spc="-9" baseline="10619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2700" b="1" spc="0" baseline="10619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1800" dirty="0">
              <a:latin typeface="Calibri"/>
              <a:cs typeface="Calibri"/>
            </a:endParaRPr>
          </a:p>
          <a:p>
            <a:pPr marL="2080640" marR="3437981" algn="ctr">
              <a:lnSpc>
                <a:spcPts val="2690"/>
              </a:lnSpc>
            </a:pPr>
            <a:r>
              <a:rPr sz="1950" spc="0" baseline="16542" dirty="0" smtClean="0">
                <a:latin typeface="Cambria Math"/>
                <a:cs typeface="Cambria Math"/>
              </a:rPr>
              <a:t>2</a:t>
            </a:r>
            <a:endParaRPr sz="1300" dirty="0">
              <a:latin typeface="Cambria Math"/>
              <a:cs typeface="Cambria Math"/>
            </a:endParaRPr>
          </a:p>
          <a:p>
            <a:pPr marL="1004062">
              <a:lnSpc>
                <a:spcPts val="955"/>
              </a:lnSpc>
            </a:pPr>
            <a:r>
              <a:rPr sz="2700" spc="0" baseline="9102" dirty="0" smtClean="0">
                <a:latin typeface="Calibri"/>
                <a:cs typeface="Calibri"/>
              </a:rPr>
              <a:t>= </a:t>
            </a:r>
            <a:r>
              <a:rPr sz="2700" spc="19" baseline="9102" dirty="0" smtClean="0">
                <a:latin typeface="Calibri"/>
                <a:cs typeface="Calibri"/>
              </a:rPr>
              <a:t> </a:t>
            </a:r>
            <a:r>
              <a:rPr sz="2700" spc="0" baseline="9102" dirty="0" smtClean="0">
                <a:latin typeface="Calibri"/>
                <a:cs typeface="Calibri"/>
              </a:rPr>
              <a:t>9</a:t>
            </a:r>
            <a:endParaRPr sz="1800" dirty="0">
              <a:latin typeface="Calibri"/>
              <a:cs typeface="Calibri"/>
            </a:endParaRPr>
          </a:p>
          <a:p>
            <a:pPr marR="1423377" algn="r">
              <a:lnSpc>
                <a:spcPts val="2160"/>
              </a:lnSpc>
              <a:spcBef>
                <a:spcPts val="60"/>
              </a:spcBef>
            </a:pP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(Co</a:t>
            </a:r>
            <a:r>
              <a:rPr sz="2700" spc="-9" baseline="1517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2700" spc="-4" baseline="1517" dirty="0" smtClean="0">
                <a:solidFill>
                  <a:srgbClr val="FF0000"/>
                </a:solidFill>
                <a:latin typeface="Calibri"/>
                <a:cs typeface="Calibri"/>
              </a:rPr>
              <a:t>li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sion)                                            </a:t>
            </a:r>
            <a:r>
              <a:rPr sz="2700" spc="286" baseline="1517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7585" dirty="0" smtClean="0">
                <a:latin typeface="Calibri"/>
                <a:cs typeface="Calibri"/>
              </a:rPr>
              <a:t>1</a:t>
            </a:r>
            <a:endParaRPr sz="1800" dirty="0">
              <a:latin typeface="Calibri"/>
              <a:cs typeface="Calibri"/>
            </a:endParaRPr>
          </a:p>
          <a:p>
            <a:pPr marR="445083" algn="r">
              <a:lnSpc>
                <a:spcPts val="2075"/>
              </a:lnSpc>
              <a:spcBef>
                <a:spcPts val="1012"/>
              </a:spcBef>
            </a:pPr>
            <a:r>
              <a:rPr sz="2700" spc="0" baseline="-1517" dirty="0" smtClean="0">
                <a:latin typeface="Calibri"/>
                <a:cs typeface="Calibri"/>
              </a:rPr>
              <a:t>2             </a:t>
            </a:r>
            <a:r>
              <a:rPr sz="2700" spc="184" baseline="-1517" dirty="0" smtClean="0">
                <a:latin typeface="Calibri"/>
                <a:cs typeface="Calibri"/>
              </a:rPr>
              <a:t> </a:t>
            </a:r>
            <a:r>
              <a:rPr sz="2700" spc="0" baseline="-1517" dirty="0" smtClean="0">
                <a:solidFill>
                  <a:srgbClr val="FF0000"/>
                </a:solidFill>
                <a:latin typeface="Calibri"/>
                <a:cs typeface="Calibri"/>
              </a:rPr>
              <a:t>58</a:t>
            </a:r>
            <a:endParaRPr sz="1800" dirty="0">
              <a:latin typeface="Calibri"/>
              <a:cs typeface="Calibri"/>
            </a:endParaRPr>
          </a:p>
          <a:p>
            <a:pPr marL="1168907">
              <a:lnSpc>
                <a:spcPts val="2875"/>
              </a:lnSpc>
              <a:spcBef>
                <a:spcPts val="39"/>
              </a:spcBef>
            </a:pPr>
            <a:r>
              <a:rPr sz="2700" u="heavy" spc="0" baseline="6637" dirty="0" smtClean="0">
                <a:latin typeface="Cambria Math"/>
                <a:cs typeface="Cambria Math"/>
              </a:rPr>
              <a:t>i</a:t>
            </a:r>
            <a:r>
              <a:rPr sz="2700" u="heavy" spc="-9" baseline="6637" dirty="0" smtClean="0">
                <a:latin typeface="Cambria Math"/>
                <a:cs typeface="Cambria Math"/>
              </a:rPr>
              <a:t>=</a:t>
            </a:r>
            <a:r>
              <a:rPr sz="2700" u="heavy" spc="0" baseline="6637" dirty="0" smtClean="0">
                <a:latin typeface="Cambria Math"/>
                <a:cs typeface="Cambria Math"/>
              </a:rPr>
              <a:t>1</a:t>
            </a:r>
            <a:endParaRPr sz="1800" dirty="0">
              <a:latin typeface="Cambria Math"/>
              <a:cs typeface="Cambria Math"/>
            </a:endParaRPr>
          </a:p>
          <a:p>
            <a:pPr marR="1423222" algn="r">
              <a:lnSpc>
                <a:spcPts val="2665"/>
              </a:lnSpc>
            </a:pPr>
            <a:r>
              <a:rPr sz="2700" spc="-34" baseline="10619" dirty="0" smtClean="0">
                <a:latin typeface="Cambria Math"/>
                <a:cs typeface="Cambria Math"/>
              </a:rPr>
              <a:t>h</a:t>
            </a:r>
            <a:r>
              <a:rPr sz="1950" spc="59" baseline="11487" dirty="0" smtClean="0">
                <a:latin typeface="Cambria Math"/>
                <a:cs typeface="Cambria Math"/>
              </a:rPr>
              <a:t>1</a:t>
            </a:r>
            <a:r>
              <a:rPr sz="2700" spc="-4" baseline="48545" dirty="0" smtClean="0">
                <a:latin typeface="Calibri"/>
                <a:cs typeface="Calibri"/>
              </a:rPr>
              <a:t>(</a:t>
            </a:r>
            <a:r>
              <a:rPr sz="2700" spc="0" baseline="48545" dirty="0" smtClean="0">
                <a:latin typeface="Calibri"/>
                <a:cs typeface="Calibri"/>
              </a:rPr>
              <a:t>69)</a:t>
            </a:r>
            <a:r>
              <a:rPr sz="2700" spc="58" baseline="48545" dirty="0" smtClean="0">
                <a:latin typeface="Calibri"/>
                <a:cs typeface="Calibri"/>
              </a:rPr>
              <a:t> </a:t>
            </a:r>
            <a:r>
              <a:rPr sz="2700" spc="0" baseline="48545" dirty="0" smtClean="0">
                <a:latin typeface="Calibri"/>
                <a:cs typeface="Calibri"/>
              </a:rPr>
              <a:t>= [</a:t>
            </a:r>
            <a:r>
              <a:rPr sz="2700" spc="14" baseline="48545" dirty="0" smtClean="0">
                <a:latin typeface="Calibri"/>
                <a:cs typeface="Calibri"/>
              </a:rPr>
              <a:t> </a:t>
            </a:r>
            <a:r>
              <a:rPr sz="2700" spc="0" baseline="48545" dirty="0" smtClean="0">
                <a:latin typeface="Calibri"/>
                <a:cs typeface="Calibri"/>
              </a:rPr>
              <a:t>h(</a:t>
            </a:r>
            <a:r>
              <a:rPr sz="2700" spc="-4" baseline="48545" dirty="0" smtClean="0">
                <a:latin typeface="Calibri"/>
                <a:cs typeface="Calibri"/>
              </a:rPr>
              <a:t>6</a:t>
            </a:r>
            <a:r>
              <a:rPr sz="2700" spc="0" baseline="48545" dirty="0" smtClean="0">
                <a:latin typeface="Calibri"/>
                <a:cs typeface="Calibri"/>
              </a:rPr>
              <a:t>9</a:t>
            </a:r>
            <a:r>
              <a:rPr sz="2700" spc="-4" baseline="48545" dirty="0" smtClean="0">
                <a:latin typeface="Calibri"/>
                <a:cs typeface="Calibri"/>
              </a:rPr>
              <a:t>)</a:t>
            </a:r>
            <a:r>
              <a:rPr sz="2700" spc="0" baseline="48545" dirty="0" smtClean="0">
                <a:latin typeface="Calibri"/>
                <a:cs typeface="Calibri"/>
              </a:rPr>
              <a:t>+</a:t>
            </a:r>
            <a:r>
              <a:rPr sz="2700" spc="29" baseline="48545" dirty="0" smtClean="0">
                <a:latin typeface="Calibri"/>
                <a:cs typeface="Calibri"/>
              </a:rPr>
              <a:t> </a:t>
            </a:r>
            <a:r>
              <a:rPr sz="2700" spc="-4" baseline="10619" dirty="0" smtClean="0">
                <a:latin typeface="Cambria Math"/>
                <a:cs typeface="Cambria Math"/>
              </a:rPr>
              <a:t>1</a:t>
            </a:r>
            <a:r>
              <a:rPr sz="1950" spc="0" baseline="20677" dirty="0" smtClean="0">
                <a:latin typeface="Cambria Math"/>
                <a:cs typeface="Cambria Math"/>
              </a:rPr>
              <a:t>2</a:t>
            </a:r>
            <a:r>
              <a:rPr sz="1950" spc="-209" baseline="20677" dirty="0" smtClean="0">
                <a:latin typeface="Cambria Math"/>
                <a:cs typeface="Cambria Math"/>
              </a:rPr>
              <a:t> </a:t>
            </a:r>
            <a:r>
              <a:rPr sz="2700" spc="0" baseline="48545" dirty="0" smtClean="0">
                <a:latin typeface="Calibri"/>
                <a:cs typeface="Calibri"/>
              </a:rPr>
              <a:t>]</a:t>
            </a:r>
            <a:r>
              <a:rPr sz="2700" spc="-4" baseline="48545" dirty="0" smtClean="0">
                <a:latin typeface="Calibri"/>
                <a:cs typeface="Calibri"/>
              </a:rPr>
              <a:t>%</a:t>
            </a:r>
            <a:r>
              <a:rPr sz="2700" spc="0" baseline="48545" dirty="0" smtClean="0">
                <a:latin typeface="Calibri"/>
                <a:cs typeface="Calibri"/>
              </a:rPr>
              <a:t>10           </a:t>
            </a:r>
            <a:r>
              <a:rPr sz="2700" spc="321" baseline="48545" dirty="0" smtClean="0">
                <a:latin typeface="Calibri"/>
                <a:cs typeface="Calibri"/>
              </a:rPr>
              <a:t> </a:t>
            </a:r>
            <a:r>
              <a:rPr sz="2700" spc="0" baseline="59164" dirty="0" smtClean="0">
                <a:latin typeface="Calibri"/>
                <a:cs typeface="Calibri"/>
              </a:rPr>
              <a:t>3</a:t>
            </a:r>
            <a:endParaRPr sz="1800" dirty="0">
              <a:latin typeface="Calibri"/>
              <a:cs typeface="Calibri"/>
            </a:endParaRPr>
          </a:p>
          <a:p>
            <a:pPr marR="1423377" algn="r">
              <a:lnSpc>
                <a:spcPts val="1085"/>
              </a:lnSpc>
            </a:pPr>
            <a:r>
              <a:rPr sz="2700" spc="0" baseline="27306" dirty="0" smtClean="0">
                <a:latin typeface="Calibri"/>
                <a:cs typeface="Calibri"/>
              </a:rPr>
              <a:t>=</a:t>
            </a:r>
            <a:r>
              <a:rPr sz="2700" spc="14" baseline="27306" dirty="0" smtClean="0">
                <a:latin typeface="Calibri"/>
                <a:cs typeface="Calibri"/>
              </a:rPr>
              <a:t> </a:t>
            </a:r>
            <a:r>
              <a:rPr sz="2700" spc="0" baseline="27306" dirty="0" smtClean="0">
                <a:latin typeface="Calibri"/>
                <a:cs typeface="Calibri"/>
              </a:rPr>
              <a:t>0                                      </a:t>
            </a:r>
            <a:r>
              <a:rPr sz="2700" spc="251" baseline="27306" dirty="0" smtClean="0">
                <a:latin typeface="Calibri"/>
                <a:cs typeface="Calibri"/>
              </a:rPr>
              <a:t> </a:t>
            </a:r>
            <a:r>
              <a:rPr sz="2700" spc="0" baseline="-1517" dirty="0" smtClean="0">
                <a:latin typeface="Calibri"/>
                <a:cs typeface="Calibri"/>
              </a:rPr>
              <a:t>4</a:t>
            </a:r>
            <a:endParaRPr sz="1800" dirty="0">
              <a:latin typeface="Calibri"/>
              <a:cs typeface="Calibri"/>
            </a:endParaRPr>
          </a:p>
          <a:p>
            <a:pPr marL="1168907">
              <a:lnSpc>
                <a:spcPts val="1545"/>
              </a:lnSpc>
              <a:spcBef>
                <a:spcPts val="23"/>
              </a:spcBef>
            </a:pPr>
            <a:r>
              <a:rPr sz="2700" spc="0" baseline="4551" dirty="0" smtClean="0">
                <a:solidFill>
                  <a:srgbClr val="FF0000"/>
                </a:solidFill>
                <a:latin typeface="Calibri"/>
                <a:cs typeface="Calibri"/>
              </a:rPr>
              <a:t>(Co</a:t>
            </a:r>
            <a:r>
              <a:rPr sz="2700" spc="-9" baseline="4551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2700" spc="-4" baseline="4551" dirty="0" smtClean="0">
                <a:solidFill>
                  <a:srgbClr val="FF0000"/>
                </a:solidFill>
                <a:latin typeface="Calibri"/>
                <a:cs typeface="Calibri"/>
              </a:rPr>
              <a:t>li</a:t>
            </a:r>
            <a:r>
              <a:rPr sz="2700" spc="0" baseline="4551" dirty="0" smtClean="0">
                <a:solidFill>
                  <a:srgbClr val="FF0000"/>
                </a:solidFill>
                <a:latin typeface="Calibri"/>
                <a:cs typeface="Calibri"/>
              </a:rPr>
              <a:t>sion)</a:t>
            </a:r>
            <a:endParaRPr sz="1800" dirty="0">
              <a:latin typeface="Calibri"/>
              <a:cs typeface="Calibri"/>
            </a:endParaRPr>
          </a:p>
          <a:p>
            <a:pPr marR="1423377" algn="r">
              <a:lnSpc>
                <a:spcPts val="2165"/>
              </a:lnSpc>
              <a:spcBef>
                <a:spcPts val="3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5</a:t>
            </a:r>
            <a:endParaRPr sz="1800" dirty="0">
              <a:latin typeface="Calibri"/>
              <a:cs typeface="Calibri"/>
            </a:endParaRPr>
          </a:p>
          <a:p>
            <a:pPr marR="1423377" algn="r">
              <a:lnSpc>
                <a:spcPct val="101725"/>
              </a:lnSpc>
              <a:spcBef>
                <a:spcPts val="1102"/>
              </a:spcBef>
            </a:pPr>
            <a:r>
              <a:rPr sz="1800" spc="0" dirty="0" smtClean="0">
                <a:latin typeface="Calibri"/>
                <a:cs typeface="Calibri"/>
              </a:rPr>
              <a:t>6</a:t>
            </a:r>
            <a:endParaRPr sz="1800" dirty="0">
              <a:latin typeface="Calibri"/>
              <a:cs typeface="Calibri"/>
            </a:endParaRPr>
          </a:p>
          <a:p>
            <a:pPr marR="1423377" algn="r">
              <a:lnSpc>
                <a:spcPts val="4135"/>
              </a:lnSpc>
              <a:spcBef>
                <a:spcPts val="206"/>
              </a:spcBef>
            </a:pPr>
            <a:r>
              <a:rPr sz="2700" u="heavy" spc="0" baseline="4314" dirty="0" smtClean="0">
                <a:latin typeface="Cambria Math"/>
                <a:cs typeface="Cambria Math"/>
              </a:rPr>
              <a:t>i</a:t>
            </a:r>
            <a:r>
              <a:rPr sz="2700" u="heavy" spc="-9" baseline="4314" dirty="0" smtClean="0">
                <a:latin typeface="Cambria Math"/>
                <a:cs typeface="Cambria Math"/>
              </a:rPr>
              <a:t>=</a:t>
            </a:r>
            <a:r>
              <a:rPr sz="2700" u="heavy" spc="0" baseline="4314" dirty="0" smtClean="0">
                <a:latin typeface="Cambria Math"/>
                <a:cs typeface="Cambria Math"/>
              </a:rPr>
              <a:t>2</a:t>
            </a:r>
            <a:r>
              <a:rPr sz="2700" spc="0" baseline="4314" dirty="0" smtClean="0">
                <a:latin typeface="Cambria Math"/>
                <a:cs typeface="Cambria Math"/>
              </a:rPr>
              <a:t>                                                                   </a:t>
            </a:r>
            <a:r>
              <a:rPr sz="2700" spc="154" baseline="4314" dirty="0" smtClean="0">
                <a:latin typeface="Cambria Math"/>
                <a:cs typeface="Cambria Math"/>
              </a:rPr>
              <a:t> </a:t>
            </a:r>
            <a:r>
              <a:rPr sz="2700" spc="0" baseline="12136" dirty="0" smtClean="0">
                <a:latin typeface="Calibri"/>
                <a:cs typeface="Calibri"/>
              </a:rPr>
              <a:t>7</a:t>
            </a:r>
            <a:endParaRPr sz="1800" dirty="0">
              <a:latin typeface="Calibri"/>
              <a:cs typeface="Calibri"/>
            </a:endParaRPr>
          </a:p>
          <a:p>
            <a:pPr marL="327405">
              <a:lnSpc>
                <a:spcPts val="2305"/>
              </a:lnSpc>
            </a:pPr>
            <a:r>
              <a:rPr sz="2700" spc="0" baseline="7964" dirty="0" smtClean="0">
                <a:latin typeface="Cambria Math"/>
                <a:cs typeface="Cambria Math"/>
              </a:rPr>
              <a:t>h </a:t>
            </a:r>
            <a:r>
              <a:rPr sz="2700" spc="39" baseline="7964" dirty="0" smtClean="0">
                <a:latin typeface="Cambria Math"/>
                <a:cs typeface="Cambria Math"/>
              </a:rPr>
              <a:t> </a:t>
            </a:r>
            <a:r>
              <a:rPr sz="2700" spc="0" baseline="36408" dirty="0" smtClean="0">
                <a:latin typeface="Calibri"/>
                <a:cs typeface="Calibri"/>
              </a:rPr>
              <a:t>(</a:t>
            </a:r>
            <a:r>
              <a:rPr sz="2700" spc="-4" baseline="36408" dirty="0" smtClean="0">
                <a:latin typeface="Calibri"/>
                <a:cs typeface="Calibri"/>
              </a:rPr>
              <a:t>6</a:t>
            </a:r>
            <a:r>
              <a:rPr sz="2700" spc="0" baseline="36408" dirty="0" smtClean="0">
                <a:latin typeface="Calibri"/>
                <a:cs typeface="Calibri"/>
              </a:rPr>
              <a:t>9)</a:t>
            </a:r>
            <a:r>
              <a:rPr sz="2700" spc="19" baseline="36408" dirty="0" smtClean="0">
                <a:latin typeface="Calibri"/>
                <a:cs typeface="Calibri"/>
              </a:rPr>
              <a:t> </a:t>
            </a:r>
            <a:r>
              <a:rPr sz="2700" spc="0" baseline="36408" dirty="0" smtClean="0">
                <a:latin typeface="Calibri"/>
                <a:cs typeface="Calibri"/>
              </a:rPr>
              <a:t>= [</a:t>
            </a:r>
            <a:r>
              <a:rPr sz="2700" spc="14" baseline="36408" dirty="0" smtClean="0">
                <a:latin typeface="Calibri"/>
                <a:cs typeface="Calibri"/>
              </a:rPr>
              <a:t> </a:t>
            </a:r>
            <a:r>
              <a:rPr sz="2700" spc="0" baseline="36408" dirty="0" smtClean="0">
                <a:latin typeface="Calibri"/>
                <a:cs typeface="Calibri"/>
              </a:rPr>
              <a:t>h(69</a:t>
            </a:r>
            <a:r>
              <a:rPr sz="2700" spc="-9" baseline="36408" dirty="0" smtClean="0">
                <a:latin typeface="Calibri"/>
                <a:cs typeface="Calibri"/>
              </a:rPr>
              <a:t>)</a:t>
            </a:r>
            <a:r>
              <a:rPr sz="2700" spc="0" baseline="36408" dirty="0" smtClean="0">
                <a:latin typeface="Calibri"/>
                <a:cs typeface="Calibri"/>
              </a:rPr>
              <a:t>+</a:t>
            </a:r>
            <a:r>
              <a:rPr sz="2700" spc="29" baseline="36408" dirty="0" smtClean="0">
                <a:latin typeface="Calibri"/>
                <a:cs typeface="Calibri"/>
              </a:rPr>
              <a:t> </a:t>
            </a:r>
            <a:r>
              <a:rPr sz="2700" spc="0" baseline="7964" dirty="0" smtClean="0">
                <a:latin typeface="Cambria Math"/>
                <a:cs typeface="Cambria Math"/>
              </a:rPr>
              <a:t>2</a:t>
            </a:r>
            <a:r>
              <a:rPr sz="1950" spc="0" baseline="17461" dirty="0" smtClean="0">
                <a:latin typeface="Cambria Math"/>
                <a:cs typeface="Cambria Math"/>
              </a:rPr>
              <a:t>2</a:t>
            </a:r>
            <a:r>
              <a:rPr sz="1950" spc="-209" baseline="17461" dirty="0" smtClean="0">
                <a:latin typeface="Cambria Math"/>
                <a:cs typeface="Cambria Math"/>
              </a:rPr>
              <a:t> </a:t>
            </a:r>
            <a:r>
              <a:rPr sz="2700" spc="0" baseline="36408" dirty="0" smtClean="0">
                <a:latin typeface="Calibri"/>
                <a:cs typeface="Calibri"/>
              </a:rPr>
              <a:t>]%10</a:t>
            </a:r>
            <a:endParaRPr sz="1800" dirty="0">
              <a:latin typeface="Calibri"/>
              <a:cs typeface="Calibri"/>
            </a:endParaRPr>
          </a:p>
          <a:p>
            <a:pPr marL="955548">
              <a:lnSpc>
                <a:spcPts val="935"/>
              </a:lnSpc>
            </a:pPr>
            <a:r>
              <a:rPr sz="2700" spc="0" baseline="9102" dirty="0" smtClean="0">
                <a:latin typeface="Calibri"/>
                <a:cs typeface="Calibri"/>
              </a:rPr>
              <a:t>=</a:t>
            </a:r>
            <a:r>
              <a:rPr sz="2700" spc="14" baseline="9102" dirty="0" smtClean="0">
                <a:latin typeface="Calibri"/>
                <a:cs typeface="Calibri"/>
              </a:rPr>
              <a:t> </a:t>
            </a:r>
            <a:r>
              <a:rPr sz="2700" spc="0" baseline="9102" dirty="0" smtClean="0">
                <a:latin typeface="Calibri"/>
                <a:cs typeface="Calibri"/>
              </a:rPr>
              <a:t>3</a:t>
            </a:r>
            <a:endParaRPr sz="1800" dirty="0">
              <a:latin typeface="Calibri"/>
              <a:cs typeface="Calibri"/>
            </a:endParaRPr>
          </a:p>
          <a:p>
            <a:pPr marR="445083" algn="r">
              <a:lnSpc>
                <a:spcPct val="101725"/>
              </a:lnSpc>
              <a:spcBef>
                <a:spcPts val="609"/>
              </a:spcBef>
            </a:pPr>
            <a:r>
              <a:rPr sz="1800" spc="0" dirty="0" smtClean="0">
                <a:latin typeface="Calibri"/>
                <a:cs typeface="Calibri"/>
              </a:rPr>
              <a:t>9             </a:t>
            </a:r>
            <a:r>
              <a:rPr sz="1800" spc="18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89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950659" y="1149603"/>
            <a:ext cx="5637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881456" y="1203198"/>
            <a:ext cx="5637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object 104"/>
          <p:cNvSpPr/>
          <p:nvPr/>
        </p:nvSpPr>
        <p:spPr>
          <a:xfrm>
            <a:off x="838200" y="815339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27387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551554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43643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51771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59899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68027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6155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84283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92411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919605" y="3279902"/>
            <a:ext cx="8140700" cy="0"/>
          </a:xfrm>
          <a:custGeom>
            <a:avLst/>
            <a:gdLst/>
            <a:ahLst/>
            <a:cxnLst/>
            <a:rect l="l" t="t" r="r" b="b"/>
            <a:pathLst>
              <a:path w="8140700">
                <a:moveTo>
                  <a:pt x="0" y="0"/>
                </a:moveTo>
                <a:lnTo>
                  <a:pt x="81407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19259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10053955" y="2902712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3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1919605" y="2909062"/>
            <a:ext cx="8140700" cy="0"/>
          </a:xfrm>
          <a:custGeom>
            <a:avLst/>
            <a:gdLst/>
            <a:ahLst/>
            <a:cxnLst/>
            <a:rect l="l" t="t" r="r" b="b"/>
            <a:pathLst>
              <a:path w="8140700">
                <a:moveTo>
                  <a:pt x="0" y="0"/>
                </a:moveTo>
                <a:lnTo>
                  <a:pt x="81407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8089138" y="2412491"/>
            <a:ext cx="1539366" cy="496824"/>
          </a:xfrm>
          <a:custGeom>
            <a:avLst/>
            <a:gdLst/>
            <a:ahLst/>
            <a:cxnLst/>
            <a:rect l="l" t="t" r="r" b="b"/>
            <a:pathLst>
              <a:path w="1539366" h="496824">
                <a:moveTo>
                  <a:pt x="0" y="0"/>
                </a:moveTo>
                <a:lnTo>
                  <a:pt x="94946" y="1138"/>
                </a:lnTo>
                <a:lnTo>
                  <a:pt x="188442" y="4511"/>
                </a:lnTo>
                <a:lnTo>
                  <a:pt x="280251" y="10052"/>
                </a:lnTo>
                <a:lnTo>
                  <a:pt x="370134" y="17696"/>
                </a:lnTo>
                <a:lnTo>
                  <a:pt x="457856" y="27378"/>
                </a:lnTo>
                <a:lnTo>
                  <a:pt x="543179" y="39032"/>
                </a:lnTo>
                <a:lnTo>
                  <a:pt x="625867" y="52592"/>
                </a:lnTo>
                <a:lnTo>
                  <a:pt x="705681" y="67994"/>
                </a:lnTo>
                <a:lnTo>
                  <a:pt x="782385" y="85172"/>
                </a:lnTo>
                <a:lnTo>
                  <a:pt x="855741" y="104060"/>
                </a:lnTo>
                <a:lnTo>
                  <a:pt x="925514" y="124593"/>
                </a:lnTo>
                <a:lnTo>
                  <a:pt x="991465" y="146706"/>
                </a:lnTo>
                <a:lnTo>
                  <a:pt x="1053358" y="170333"/>
                </a:lnTo>
                <a:lnTo>
                  <a:pt x="1110955" y="195408"/>
                </a:lnTo>
                <a:lnTo>
                  <a:pt x="1164020" y="221867"/>
                </a:lnTo>
                <a:lnTo>
                  <a:pt x="1212315" y="249643"/>
                </a:lnTo>
                <a:lnTo>
                  <a:pt x="1255603" y="278672"/>
                </a:lnTo>
                <a:lnTo>
                  <a:pt x="1293648" y="308887"/>
                </a:lnTo>
                <a:lnTo>
                  <a:pt x="1326212" y="340224"/>
                </a:lnTo>
                <a:lnTo>
                  <a:pt x="1353057" y="372618"/>
                </a:lnTo>
                <a:lnTo>
                  <a:pt x="1290954" y="372618"/>
                </a:lnTo>
                <a:lnTo>
                  <a:pt x="1459483" y="496824"/>
                </a:lnTo>
                <a:lnTo>
                  <a:pt x="1539366" y="372618"/>
                </a:lnTo>
                <a:lnTo>
                  <a:pt x="1477263" y="372618"/>
                </a:lnTo>
                <a:lnTo>
                  <a:pt x="1450418" y="340224"/>
                </a:lnTo>
                <a:lnTo>
                  <a:pt x="1417854" y="308887"/>
                </a:lnTo>
                <a:lnTo>
                  <a:pt x="1379809" y="278672"/>
                </a:lnTo>
                <a:lnTo>
                  <a:pt x="1336521" y="249643"/>
                </a:lnTo>
                <a:lnTo>
                  <a:pt x="1288226" y="221867"/>
                </a:lnTo>
                <a:lnTo>
                  <a:pt x="1235161" y="195408"/>
                </a:lnTo>
                <a:lnTo>
                  <a:pt x="1177564" y="170333"/>
                </a:lnTo>
                <a:lnTo>
                  <a:pt x="1115671" y="146706"/>
                </a:lnTo>
                <a:lnTo>
                  <a:pt x="1049720" y="124593"/>
                </a:lnTo>
                <a:lnTo>
                  <a:pt x="979947" y="104060"/>
                </a:lnTo>
                <a:lnTo>
                  <a:pt x="906591" y="85172"/>
                </a:lnTo>
                <a:lnTo>
                  <a:pt x="829887" y="67994"/>
                </a:lnTo>
                <a:lnTo>
                  <a:pt x="750073" y="52592"/>
                </a:lnTo>
                <a:lnTo>
                  <a:pt x="667385" y="39032"/>
                </a:lnTo>
                <a:lnTo>
                  <a:pt x="582062" y="27378"/>
                </a:lnTo>
                <a:lnTo>
                  <a:pt x="494340" y="17696"/>
                </a:lnTo>
                <a:lnTo>
                  <a:pt x="404457" y="10052"/>
                </a:lnTo>
                <a:lnTo>
                  <a:pt x="312648" y="4511"/>
                </a:lnTo>
                <a:lnTo>
                  <a:pt x="219152" y="1138"/>
                </a:lnTo>
                <a:lnTo>
                  <a:pt x="124205" y="0"/>
                </a:lnTo>
                <a:lnTo>
                  <a:pt x="0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6631558" y="2482596"/>
            <a:ext cx="402209" cy="370331"/>
          </a:xfrm>
          <a:custGeom>
            <a:avLst/>
            <a:gdLst/>
            <a:ahLst/>
            <a:cxnLst/>
            <a:rect l="l" t="t" r="r" b="b"/>
            <a:pathLst>
              <a:path w="402209" h="370331">
                <a:moveTo>
                  <a:pt x="355981" y="277749"/>
                </a:moveTo>
                <a:lnTo>
                  <a:pt x="350743" y="253608"/>
                </a:lnTo>
                <a:lnTo>
                  <a:pt x="344395" y="230253"/>
                </a:lnTo>
                <a:lnTo>
                  <a:pt x="336982" y="207734"/>
                </a:lnTo>
                <a:lnTo>
                  <a:pt x="328551" y="186098"/>
                </a:lnTo>
                <a:lnTo>
                  <a:pt x="319147" y="165395"/>
                </a:lnTo>
                <a:lnTo>
                  <a:pt x="308816" y="145674"/>
                </a:lnTo>
                <a:lnTo>
                  <a:pt x="297604" y="126983"/>
                </a:lnTo>
                <a:lnTo>
                  <a:pt x="285557" y="109371"/>
                </a:lnTo>
                <a:lnTo>
                  <a:pt x="272722" y="92887"/>
                </a:lnTo>
                <a:lnTo>
                  <a:pt x="259143" y="77581"/>
                </a:lnTo>
                <a:lnTo>
                  <a:pt x="244867" y="63500"/>
                </a:lnTo>
                <a:lnTo>
                  <a:pt x="229940" y="50694"/>
                </a:lnTo>
                <a:lnTo>
                  <a:pt x="214407" y="39211"/>
                </a:lnTo>
                <a:lnTo>
                  <a:pt x="198315" y="29101"/>
                </a:lnTo>
                <a:lnTo>
                  <a:pt x="181709" y="20413"/>
                </a:lnTo>
                <a:lnTo>
                  <a:pt x="164635" y="13194"/>
                </a:lnTo>
                <a:lnTo>
                  <a:pt x="147140" y="7495"/>
                </a:lnTo>
                <a:lnTo>
                  <a:pt x="129269" y="3363"/>
                </a:lnTo>
                <a:lnTo>
                  <a:pt x="111068" y="849"/>
                </a:lnTo>
                <a:lnTo>
                  <a:pt x="92583" y="0"/>
                </a:lnTo>
                <a:lnTo>
                  <a:pt x="0" y="0"/>
                </a:lnTo>
                <a:lnTo>
                  <a:pt x="18485" y="849"/>
                </a:lnTo>
                <a:lnTo>
                  <a:pt x="36686" y="3363"/>
                </a:lnTo>
                <a:lnTo>
                  <a:pt x="54557" y="7495"/>
                </a:lnTo>
                <a:lnTo>
                  <a:pt x="72052" y="13194"/>
                </a:lnTo>
                <a:lnTo>
                  <a:pt x="89126" y="20413"/>
                </a:lnTo>
                <a:lnTo>
                  <a:pt x="105732" y="29101"/>
                </a:lnTo>
                <a:lnTo>
                  <a:pt x="121824" y="39211"/>
                </a:lnTo>
                <a:lnTo>
                  <a:pt x="137357" y="50694"/>
                </a:lnTo>
                <a:lnTo>
                  <a:pt x="152284" y="63500"/>
                </a:lnTo>
                <a:lnTo>
                  <a:pt x="166560" y="77581"/>
                </a:lnTo>
                <a:lnTo>
                  <a:pt x="180139" y="92887"/>
                </a:lnTo>
                <a:lnTo>
                  <a:pt x="192974" y="109371"/>
                </a:lnTo>
                <a:lnTo>
                  <a:pt x="205021" y="126983"/>
                </a:lnTo>
                <a:lnTo>
                  <a:pt x="216233" y="145674"/>
                </a:lnTo>
                <a:lnTo>
                  <a:pt x="226564" y="165395"/>
                </a:lnTo>
                <a:lnTo>
                  <a:pt x="235968" y="186098"/>
                </a:lnTo>
                <a:lnTo>
                  <a:pt x="244399" y="207734"/>
                </a:lnTo>
                <a:lnTo>
                  <a:pt x="251812" y="230253"/>
                </a:lnTo>
                <a:lnTo>
                  <a:pt x="258160" y="253608"/>
                </a:lnTo>
                <a:lnTo>
                  <a:pt x="263398" y="277749"/>
                </a:lnTo>
                <a:lnTo>
                  <a:pt x="217043" y="277749"/>
                </a:lnTo>
                <a:lnTo>
                  <a:pt x="318262" y="370331"/>
                </a:lnTo>
                <a:lnTo>
                  <a:pt x="402209" y="277749"/>
                </a:lnTo>
                <a:lnTo>
                  <a:pt x="355981" y="277749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6359652" y="2482596"/>
            <a:ext cx="318262" cy="370331"/>
          </a:xfrm>
          <a:custGeom>
            <a:avLst/>
            <a:gdLst/>
            <a:ahLst/>
            <a:cxnLst/>
            <a:rect l="l" t="t" r="r" b="b"/>
            <a:pathLst>
              <a:path w="318262" h="370331">
                <a:moveTo>
                  <a:pt x="94975" y="89165"/>
                </a:moveTo>
                <a:lnTo>
                  <a:pt x="79660" y="108489"/>
                </a:lnTo>
                <a:lnTo>
                  <a:pt x="65471" y="129347"/>
                </a:lnTo>
                <a:lnTo>
                  <a:pt x="52478" y="151644"/>
                </a:lnTo>
                <a:lnTo>
                  <a:pt x="40751" y="175282"/>
                </a:lnTo>
                <a:lnTo>
                  <a:pt x="30360" y="200169"/>
                </a:lnTo>
                <a:lnTo>
                  <a:pt x="21375" y="226206"/>
                </a:lnTo>
                <a:lnTo>
                  <a:pt x="13867" y="253300"/>
                </a:lnTo>
                <a:lnTo>
                  <a:pt x="7905" y="281356"/>
                </a:lnTo>
                <a:lnTo>
                  <a:pt x="3560" y="310276"/>
                </a:lnTo>
                <a:lnTo>
                  <a:pt x="901" y="339966"/>
                </a:lnTo>
                <a:lnTo>
                  <a:pt x="0" y="370331"/>
                </a:lnTo>
                <a:lnTo>
                  <a:pt x="92583" y="370331"/>
                </a:lnTo>
                <a:lnTo>
                  <a:pt x="93289" y="343508"/>
                </a:lnTo>
                <a:lnTo>
                  <a:pt x="95380" y="317150"/>
                </a:lnTo>
                <a:lnTo>
                  <a:pt x="98809" y="291330"/>
                </a:lnTo>
                <a:lnTo>
                  <a:pt x="103532" y="266121"/>
                </a:lnTo>
                <a:lnTo>
                  <a:pt x="109503" y="241597"/>
                </a:lnTo>
                <a:lnTo>
                  <a:pt x="116678" y="217830"/>
                </a:lnTo>
                <a:lnTo>
                  <a:pt x="125011" y="194893"/>
                </a:lnTo>
                <a:lnTo>
                  <a:pt x="134458" y="172860"/>
                </a:lnTo>
                <a:lnTo>
                  <a:pt x="144973" y="151802"/>
                </a:lnTo>
                <a:lnTo>
                  <a:pt x="156511" y="131794"/>
                </a:lnTo>
                <a:lnTo>
                  <a:pt x="169028" y="112907"/>
                </a:lnTo>
                <a:lnTo>
                  <a:pt x="182477" y="95216"/>
                </a:lnTo>
                <a:lnTo>
                  <a:pt x="196815" y="78793"/>
                </a:lnTo>
                <a:lnTo>
                  <a:pt x="211996" y="63710"/>
                </a:lnTo>
                <a:lnTo>
                  <a:pt x="227974" y="50041"/>
                </a:lnTo>
                <a:lnTo>
                  <a:pt x="244706" y="37860"/>
                </a:lnTo>
                <a:lnTo>
                  <a:pt x="262146" y="27238"/>
                </a:lnTo>
                <a:lnTo>
                  <a:pt x="280248" y="18249"/>
                </a:lnTo>
                <a:lnTo>
                  <a:pt x="298969" y="10965"/>
                </a:lnTo>
                <a:lnTo>
                  <a:pt x="318262" y="5461"/>
                </a:lnTo>
                <a:lnTo>
                  <a:pt x="309779" y="3623"/>
                </a:lnTo>
                <a:lnTo>
                  <a:pt x="297181" y="1600"/>
                </a:lnTo>
                <a:lnTo>
                  <a:pt x="284551" y="397"/>
                </a:lnTo>
                <a:lnTo>
                  <a:pt x="271906" y="0"/>
                </a:lnTo>
                <a:lnTo>
                  <a:pt x="249613" y="1228"/>
                </a:lnTo>
                <a:lnTo>
                  <a:pt x="227815" y="4848"/>
                </a:lnTo>
                <a:lnTo>
                  <a:pt x="206582" y="10766"/>
                </a:lnTo>
                <a:lnTo>
                  <a:pt x="185984" y="18885"/>
                </a:lnTo>
                <a:lnTo>
                  <a:pt x="166092" y="29110"/>
                </a:lnTo>
                <a:lnTo>
                  <a:pt x="146974" y="41346"/>
                </a:lnTo>
                <a:lnTo>
                  <a:pt x="128702" y="55498"/>
                </a:lnTo>
                <a:lnTo>
                  <a:pt x="111346" y="71469"/>
                </a:lnTo>
                <a:lnTo>
                  <a:pt x="94975" y="89165"/>
                </a:lnTo>
                <a:close/>
              </a:path>
            </a:pathLst>
          </a:custGeom>
          <a:solidFill>
            <a:srgbClr val="375C9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6359652" y="2482596"/>
            <a:ext cx="674116" cy="370331"/>
          </a:xfrm>
          <a:custGeom>
            <a:avLst/>
            <a:gdLst/>
            <a:ahLst/>
            <a:cxnLst/>
            <a:rect l="l" t="t" r="r" b="b"/>
            <a:pathLst>
              <a:path w="674116" h="370331">
                <a:moveTo>
                  <a:pt x="318262" y="5461"/>
                </a:moveTo>
                <a:lnTo>
                  <a:pt x="298969" y="10965"/>
                </a:lnTo>
                <a:lnTo>
                  <a:pt x="280248" y="18249"/>
                </a:lnTo>
                <a:lnTo>
                  <a:pt x="262146" y="27238"/>
                </a:lnTo>
                <a:lnTo>
                  <a:pt x="244706" y="37860"/>
                </a:lnTo>
                <a:lnTo>
                  <a:pt x="227974" y="50041"/>
                </a:lnTo>
                <a:lnTo>
                  <a:pt x="211996" y="63710"/>
                </a:lnTo>
                <a:lnTo>
                  <a:pt x="196815" y="78793"/>
                </a:lnTo>
                <a:lnTo>
                  <a:pt x="182477" y="95216"/>
                </a:lnTo>
                <a:lnTo>
                  <a:pt x="169028" y="112907"/>
                </a:lnTo>
                <a:lnTo>
                  <a:pt x="156511" y="131794"/>
                </a:lnTo>
                <a:lnTo>
                  <a:pt x="144973" y="151802"/>
                </a:lnTo>
                <a:lnTo>
                  <a:pt x="134458" y="172860"/>
                </a:lnTo>
                <a:lnTo>
                  <a:pt x="125011" y="194893"/>
                </a:lnTo>
                <a:lnTo>
                  <a:pt x="116678" y="217830"/>
                </a:lnTo>
                <a:lnTo>
                  <a:pt x="109503" y="241597"/>
                </a:lnTo>
                <a:lnTo>
                  <a:pt x="103532" y="266121"/>
                </a:lnTo>
                <a:lnTo>
                  <a:pt x="98809" y="291330"/>
                </a:lnTo>
                <a:lnTo>
                  <a:pt x="95380" y="317150"/>
                </a:lnTo>
                <a:lnTo>
                  <a:pt x="93289" y="343508"/>
                </a:lnTo>
                <a:lnTo>
                  <a:pt x="92583" y="370331"/>
                </a:lnTo>
                <a:lnTo>
                  <a:pt x="0" y="370331"/>
                </a:lnTo>
                <a:lnTo>
                  <a:pt x="901" y="339966"/>
                </a:lnTo>
                <a:lnTo>
                  <a:pt x="3560" y="310276"/>
                </a:lnTo>
                <a:lnTo>
                  <a:pt x="7905" y="281356"/>
                </a:lnTo>
                <a:lnTo>
                  <a:pt x="13867" y="253300"/>
                </a:lnTo>
                <a:lnTo>
                  <a:pt x="21375" y="226206"/>
                </a:lnTo>
                <a:lnTo>
                  <a:pt x="30360" y="200169"/>
                </a:lnTo>
                <a:lnTo>
                  <a:pt x="40751" y="175282"/>
                </a:lnTo>
                <a:lnTo>
                  <a:pt x="52478" y="151644"/>
                </a:lnTo>
                <a:lnTo>
                  <a:pt x="65471" y="129347"/>
                </a:lnTo>
                <a:lnTo>
                  <a:pt x="79660" y="108489"/>
                </a:lnTo>
                <a:lnTo>
                  <a:pt x="94975" y="89165"/>
                </a:lnTo>
                <a:lnTo>
                  <a:pt x="111346" y="71469"/>
                </a:lnTo>
                <a:lnTo>
                  <a:pt x="128702" y="55498"/>
                </a:lnTo>
                <a:lnTo>
                  <a:pt x="146974" y="41346"/>
                </a:lnTo>
                <a:lnTo>
                  <a:pt x="166092" y="29110"/>
                </a:lnTo>
                <a:lnTo>
                  <a:pt x="185984" y="18885"/>
                </a:lnTo>
                <a:lnTo>
                  <a:pt x="206582" y="10766"/>
                </a:lnTo>
                <a:lnTo>
                  <a:pt x="227815" y="4848"/>
                </a:lnTo>
                <a:lnTo>
                  <a:pt x="249613" y="1228"/>
                </a:lnTo>
                <a:lnTo>
                  <a:pt x="271906" y="0"/>
                </a:lnTo>
                <a:lnTo>
                  <a:pt x="364490" y="0"/>
                </a:lnTo>
                <a:lnTo>
                  <a:pt x="401176" y="3363"/>
                </a:lnTo>
                <a:lnTo>
                  <a:pt x="436542" y="13194"/>
                </a:lnTo>
                <a:lnTo>
                  <a:pt x="470222" y="29101"/>
                </a:lnTo>
                <a:lnTo>
                  <a:pt x="501847" y="50694"/>
                </a:lnTo>
                <a:lnTo>
                  <a:pt x="531050" y="77581"/>
                </a:lnTo>
                <a:lnTo>
                  <a:pt x="557464" y="109371"/>
                </a:lnTo>
                <a:lnTo>
                  <a:pt x="569511" y="126983"/>
                </a:lnTo>
                <a:lnTo>
                  <a:pt x="580723" y="145674"/>
                </a:lnTo>
                <a:lnTo>
                  <a:pt x="591054" y="165395"/>
                </a:lnTo>
                <a:lnTo>
                  <a:pt x="600458" y="186098"/>
                </a:lnTo>
                <a:lnTo>
                  <a:pt x="608889" y="207734"/>
                </a:lnTo>
                <a:lnTo>
                  <a:pt x="616302" y="230253"/>
                </a:lnTo>
                <a:lnTo>
                  <a:pt x="622650" y="253608"/>
                </a:lnTo>
                <a:lnTo>
                  <a:pt x="627888" y="277749"/>
                </a:lnTo>
                <a:lnTo>
                  <a:pt x="674116" y="277749"/>
                </a:lnTo>
                <a:lnTo>
                  <a:pt x="590169" y="370331"/>
                </a:lnTo>
                <a:lnTo>
                  <a:pt x="488950" y="277749"/>
                </a:lnTo>
                <a:lnTo>
                  <a:pt x="535304" y="277749"/>
                </a:lnTo>
                <a:lnTo>
                  <a:pt x="530067" y="253608"/>
                </a:lnTo>
                <a:lnTo>
                  <a:pt x="523719" y="230253"/>
                </a:lnTo>
                <a:lnTo>
                  <a:pt x="516306" y="207734"/>
                </a:lnTo>
                <a:lnTo>
                  <a:pt x="507875" y="186098"/>
                </a:lnTo>
                <a:lnTo>
                  <a:pt x="498471" y="165395"/>
                </a:lnTo>
                <a:lnTo>
                  <a:pt x="488140" y="145674"/>
                </a:lnTo>
                <a:lnTo>
                  <a:pt x="476928" y="126983"/>
                </a:lnTo>
                <a:lnTo>
                  <a:pt x="464881" y="109371"/>
                </a:lnTo>
                <a:lnTo>
                  <a:pt x="452046" y="92887"/>
                </a:lnTo>
                <a:lnTo>
                  <a:pt x="438467" y="77581"/>
                </a:lnTo>
                <a:lnTo>
                  <a:pt x="424191" y="63500"/>
                </a:lnTo>
                <a:lnTo>
                  <a:pt x="409264" y="50694"/>
                </a:lnTo>
                <a:lnTo>
                  <a:pt x="393731" y="39211"/>
                </a:lnTo>
                <a:lnTo>
                  <a:pt x="377639" y="29101"/>
                </a:lnTo>
                <a:lnTo>
                  <a:pt x="361033" y="20413"/>
                </a:lnTo>
                <a:lnTo>
                  <a:pt x="343959" y="13194"/>
                </a:lnTo>
                <a:lnTo>
                  <a:pt x="326464" y="7495"/>
                </a:lnTo>
                <a:lnTo>
                  <a:pt x="308593" y="3363"/>
                </a:lnTo>
                <a:lnTo>
                  <a:pt x="290392" y="849"/>
                </a:lnTo>
                <a:lnTo>
                  <a:pt x="271906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6691883" y="2412491"/>
            <a:ext cx="1459357" cy="496824"/>
          </a:xfrm>
          <a:custGeom>
            <a:avLst/>
            <a:gdLst/>
            <a:ahLst/>
            <a:cxnLst/>
            <a:rect l="l" t="t" r="r" b="b"/>
            <a:pathLst>
              <a:path w="1459357" h="496824">
                <a:moveTo>
                  <a:pt x="155964" y="268478"/>
                </a:moveTo>
                <a:lnTo>
                  <a:pt x="109807" y="303412"/>
                </a:lnTo>
                <a:lnTo>
                  <a:pt x="71235" y="339766"/>
                </a:lnTo>
                <a:lnTo>
                  <a:pt x="40609" y="377412"/>
                </a:lnTo>
                <a:lnTo>
                  <a:pt x="18288" y="416222"/>
                </a:lnTo>
                <a:lnTo>
                  <a:pt x="4632" y="456068"/>
                </a:lnTo>
                <a:lnTo>
                  <a:pt x="0" y="496824"/>
                </a:lnTo>
                <a:lnTo>
                  <a:pt x="124206" y="496824"/>
                </a:lnTo>
                <a:lnTo>
                  <a:pt x="128565" y="457325"/>
                </a:lnTo>
                <a:lnTo>
                  <a:pt x="141427" y="418653"/>
                </a:lnTo>
                <a:lnTo>
                  <a:pt x="162471" y="380928"/>
                </a:lnTo>
                <a:lnTo>
                  <a:pt x="191372" y="344269"/>
                </a:lnTo>
                <a:lnTo>
                  <a:pt x="227810" y="308796"/>
                </a:lnTo>
                <a:lnTo>
                  <a:pt x="271460" y="274629"/>
                </a:lnTo>
                <a:lnTo>
                  <a:pt x="322002" y="241887"/>
                </a:lnTo>
                <a:lnTo>
                  <a:pt x="379112" y="210691"/>
                </a:lnTo>
                <a:lnTo>
                  <a:pt x="442467" y="181161"/>
                </a:lnTo>
                <a:lnTo>
                  <a:pt x="511746" y="153416"/>
                </a:lnTo>
                <a:lnTo>
                  <a:pt x="586625" y="127575"/>
                </a:lnTo>
                <a:lnTo>
                  <a:pt x="666783" y="103760"/>
                </a:lnTo>
                <a:lnTo>
                  <a:pt x="751896" y="82089"/>
                </a:lnTo>
                <a:lnTo>
                  <a:pt x="841643" y="62682"/>
                </a:lnTo>
                <a:lnTo>
                  <a:pt x="935700" y="45660"/>
                </a:lnTo>
                <a:lnTo>
                  <a:pt x="1033745" y="31142"/>
                </a:lnTo>
                <a:lnTo>
                  <a:pt x="1135456" y="19248"/>
                </a:lnTo>
                <a:lnTo>
                  <a:pt x="1240510" y="10098"/>
                </a:lnTo>
                <a:lnTo>
                  <a:pt x="1348584" y="3811"/>
                </a:lnTo>
                <a:lnTo>
                  <a:pt x="1459357" y="508"/>
                </a:lnTo>
                <a:lnTo>
                  <a:pt x="1448109" y="324"/>
                </a:lnTo>
                <a:lnTo>
                  <a:pt x="1435443" y="172"/>
                </a:lnTo>
                <a:lnTo>
                  <a:pt x="1410015" y="17"/>
                </a:lnTo>
                <a:lnTo>
                  <a:pt x="1397254" y="0"/>
                </a:lnTo>
                <a:lnTo>
                  <a:pt x="1282661" y="1646"/>
                </a:lnTo>
                <a:lnTo>
                  <a:pt x="1170619" y="6501"/>
                </a:lnTo>
                <a:lnTo>
                  <a:pt x="1061487" y="14435"/>
                </a:lnTo>
                <a:lnTo>
                  <a:pt x="955625" y="25322"/>
                </a:lnTo>
                <a:lnTo>
                  <a:pt x="853392" y="39034"/>
                </a:lnTo>
                <a:lnTo>
                  <a:pt x="755148" y="55443"/>
                </a:lnTo>
                <a:lnTo>
                  <a:pt x="661253" y="74421"/>
                </a:lnTo>
                <a:lnTo>
                  <a:pt x="572066" y="95841"/>
                </a:lnTo>
                <a:lnTo>
                  <a:pt x="487948" y="119574"/>
                </a:lnTo>
                <a:lnTo>
                  <a:pt x="409257" y="145494"/>
                </a:lnTo>
                <a:lnTo>
                  <a:pt x="336354" y="173472"/>
                </a:lnTo>
                <a:lnTo>
                  <a:pt x="269597" y="203380"/>
                </a:lnTo>
                <a:lnTo>
                  <a:pt x="209347" y="235092"/>
                </a:lnTo>
                <a:lnTo>
                  <a:pt x="155964" y="268478"/>
                </a:lnTo>
                <a:close/>
              </a:path>
            </a:pathLst>
          </a:custGeom>
          <a:solidFill>
            <a:srgbClr val="375C9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6691883" y="2412491"/>
            <a:ext cx="2936621" cy="496824"/>
          </a:xfrm>
          <a:custGeom>
            <a:avLst/>
            <a:gdLst/>
            <a:ahLst/>
            <a:cxnLst/>
            <a:rect l="l" t="t" r="r" b="b"/>
            <a:pathLst>
              <a:path w="2936621" h="496824">
                <a:moveTo>
                  <a:pt x="1459357" y="508"/>
                </a:moveTo>
                <a:lnTo>
                  <a:pt x="1348584" y="3811"/>
                </a:lnTo>
                <a:lnTo>
                  <a:pt x="1240510" y="10098"/>
                </a:lnTo>
                <a:lnTo>
                  <a:pt x="1135456" y="19248"/>
                </a:lnTo>
                <a:lnTo>
                  <a:pt x="1033745" y="31142"/>
                </a:lnTo>
                <a:lnTo>
                  <a:pt x="935700" y="45660"/>
                </a:lnTo>
                <a:lnTo>
                  <a:pt x="841643" y="62682"/>
                </a:lnTo>
                <a:lnTo>
                  <a:pt x="751896" y="82089"/>
                </a:lnTo>
                <a:lnTo>
                  <a:pt x="666783" y="103760"/>
                </a:lnTo>
                <a:lnTo>
                  <a:pt x="586625" y="127575"/>
                </a:lnTo>
                <a:lnTo>
                  <a:pt x="511746" y="153416"/>
                </a:lnTo>
                <a:lnTo>
                  <a:pt x="442467" y="181161"/>
                </a:lnTo>
                <a:lnTo>
                  <a:pt x="379112" y="210691"/>
                </a:lnTo>
                <a:lnTo>
                  <a:pt x="322002" y="241887"/>
                </a:lnTo>
                <a:lnTo>
                  <a:pt x="271460" y="274629"/>
                </a:lnTo>
                <a:lnTo>
                  <a:pt x="227810" y="308796"/>
                </a:lnTo>
                <a:lnTo>
                  <a:pt x="191372" y="344269"/>
                </a:lnTo>
                <a:lnTo>
                  <a:pt x="162471" y="380928"/>
                </a:lnTo>
                <a:lnTo>
                  <a:pt x="141427" y="418653"/>
                </a:lnTo>
                <a:lnTo>
                  <a:pt x="128565" y="457325"/>
                </a:lnTo>
                <a:lnTo>
                  <a:pt x="124206" y="496824"/>
                </a:lnTo>
                <a:lnTo>
                  <a:pt x="0" y="496824"/>
                </a:lnTo>
                <a:lnTo>
                  <a:pt x="4632" y="456068"/>
                </a:lnTo>
                <a:lnTo>
                  <a:pt x="18288" y="416222"/>
                </a:lnTo>
                <a:lnTo>
                  <a:pt x="40609" y="377412"/>
                </a:lnTo>
                <a:lnTo>
                  <a:pt x="71235" y="339766"/>
                </a:lnTo>
                <a:lnTo>
                  <a:pt x="109807" y="303412"/>
                </a:lnTo>
                <a:lnTo>
                  <a:pt x="155964" y="268478"/>
                </a:lnTo>
                <a:lnTo>
                  <a:pt x="209347" y="235092"/>
                </a:lnTo>
                <a:lnTo>
                  <a:pt x="269597" y="203380"/>
                </a:lnTo>
                <a:lnTo>
                  <a:pt x="336354" y="173472"/>
                </a:lnTo>
                <a:lnTo>
                  <a:pt x="409257" y="145494"/>
                </a:lnTo>
                <a:lnTo>
                  <a:pt x="487948" y="119574"/>
                </a:lnTo>
                <a:lnTo>
                  <a:pt x="572066" y="95841"/>
                </a:lnTo>
                <a:lnTo>
                  <a:pt x="661253" y="74421"/>
                </a:lnTo>
                <a:lnTo>
                  <a:pt x="755148" y="55443"/>
                </a:lnTo>
                <a:lnTo>
                  <a:pt x="853392" y="39034"/>
                </a:lnTo>
                <a:lnTo>
                  <a:pt x="955625" y="25322"/>
                </a:lnTo>
                <a:lnTo>
                  <a:pt x="1061487" y="14435"/>
                </a:lnTo>
                <a:lnTo>
                  <a:pt x="1170619" y="6501"/>
                </a:lnTo>
                <a:lnTo>
                  <a:pt x="1282661" y="1646"/>
                </a:lnTo>
                <a:lnTo>
                  <a:pt x="1397254" y="0"/>
                </a:lnTo>
                <a:lnTo>
                  <a:pt x="1521460" y="0"/>
                </a:lnTo>
                <a:lnTo>
                  <a:pt x="1616406" y="1138"/>
                </a:lnTo>
                <a:lnTo>
                  <a:pt x="1709902" y="4511"/>
                </a:lnTo>
                <a:lnTo>
                  <a:pt x="1801711" y="10052"/>
                </a:lnTo>
                <a:lnTo>
                  <a:pt x="1891594" y="17696"/>
                </a:lnTo>
                <a:lnTo>
                  <a:pt x="1979316" y="27378"/>
                </a:lnTo>
                <a:lnTo>
                  <a:pt x="2064639" y="39032"/>
                </a:lnTo>
                <a:lnTo>
                  <a:pt x="2147327" y="52592"/>
                </a:lnTo>
                <a:lnTo>
                  <a:pt x="2227141" y="67994"/>
                </a:lnTo>
                <a:lnTo>
                  <a:pt x="2303845" y="85172"/>
                </a:lnTo>
                <a:lnTo>
                  <a:pt x="2377201" y="104060"/>
                </a:lnTo>
                <a:lnTo>
                  <a:pt x="2446974" y="124593"/>
                </a:lnTo>
                <a:lnTo>
                  <a:pt x="2512925" y="146706"/>
                </a:lnTo>
                <a:lnTo>
                  <a:pt x="2574818" y="170333"/>
                </a:lnTo>
                <a:lnTo>
                  <a:pt x="2632415" y="195408"/>
                </a:lnTo>
                <a:lnTo>
                  <a:pt x="2685480" y="221867"/>
                </a:lnTo>
                <a:lnTo>
                  <a:pt x="2733775" y="249643"/>
                </a:lnTo>
                <a:lnTo>
                  <a:pt x="2777063" y="278672"/>
                </a:lnTo>
                <a:lnTo>
                  <a:pt x="2815108" y="308887"/>
                </a:lnTo>
                <a:lnTo>
                  <a:pt x="2847672" y="340224"/>
                </a:lnTo>
                <a:lnTo>
                  <a:pt x="2874518" y="372618"/>
                </a:lnTo>
                <a:lnTo>
                  <a:pt x="2936621" y="372618"/>
                </a:lnTo>
                <a:lnTo>
                  <a:pt x="2856738" y="496824"/>
                </a:lnTo>
                <a:lnTo>
                  <a:pt x="2688209" y="372618"/>
                </a:lnTo>
                <a:lnTo>
                  <a:pt x="2750312" y="372618"/>
                </a:lnTo>
                <a:lnTo>
                  <a:pt x="2723466" y="340224"/>
                </a:lnTo>
                <a:lnTo>
                  <a:pt x="2690902" y="308887"/>
                </a:lnTo>
                <a:lnTo>
                  <a:pt x="2652857" y="278672"/>
                </a:lnTo>
                <a:lnTo>
                  <a:pt x="2609569" y="249643"/>
                </a:lnTo>
                <a:lnTo>
                  <a:pt x="2561274" y="221867"/>
                </a:lnTo>
                <a:lnTo>
                  <a:pt x="2508209" y="195408"/>
                </a:lnTo>
                <a:lnTo>
                  <a:pt x="2450612" y="170333"/>
                </a:lnTo>
                <a:lnTo>
                  <a:pt x="2388719" y="146706"/>
                </a:lnTo>
                <a:lnTo>
                  <a:pt x="2322768" y="124593"/>
                </a:lnTo>
                <a:lnTo>
                  <a:pt x="2252995" y="104060"/>
                </a:lnTo>
                <a:lnTo>
                  <a:pt x="2179639" y="85172"/>
                </a:lnTo>
                <a:lnTo>
                  <a:pt x="2102935" y="67994"/>
                </a:lnTo>
                <a:lnTo>
                  <a:pt x="2023121" y="52592"/>
                </a:lnTo>
                <a:lnTo>
                  <a:pt x="1940433" y="39032"/>
                </a:lnTo>
                <a:lnTo>
                  <a:pt x="1855110" y="27378"/>
                </a:lnTo>
                <a:lnTo>
                  <a:pt x="1767388" y="17696"/>
                </a:lnTo>
                <a:lnTo>
                  <a:pt x="1677505" y="10052"/>
                </a:lnTo>
                <a:lnTo>
                  <a:pt x="1585696" y="4511"/>
                </a:lnTo>
                <a:lnTo>
                  <a:pt x="1492200" y="1138"/>
                </a:lnTo>
                <a:lnTo>
                  <a:pt x="1397254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2738755" y="4497705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3551554" y="4497705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4364355" y="4497705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5177155" y="4497705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5989955" y="4497705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802755" y="4497705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7615555" y="4497705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428355" y="4497705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9241155" y="4497705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1919605" y="4874895"/>
            <a:ext cx="8140700" cy="0"/>
          </a:xfrm>
          <a:custGeom>
            <a:avLst/>
            <a:gdLst/>
            <a:ahLst/>
            <a:cxnLst/>
            <a:rect l="l" t="t" r="r" b="b"/>
            <a:pathLst>
              <a:path w="8140700">
                <a:moveTo>
                  <a:pt x="0" y="0"/>
                </a:moveTo>
                <a:lnTo>
                  <a:pt x="81407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1925955" y="4497705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10053955" y="4497705"/>
            <a:ext cx="0" cy="383539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0"/>
                </a:moveTo>
                <a:lnTo>
                  <a:pt x="0" y="3835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1919605" y="4504055"/>
            <a:ext cx="8140700" cy="0"/>
          </a:xfrm>
          <a:custGeom>
            <a:avLst/>
            <a:gdLst/>
            <a:ahLst/>
            <a:cxnLst/>
            <a:rect l="l" t="t" r="r" b="b"/>
            <a:pathLst>
              <a:path w="8140700">
                <a:moveTo>
                  <a:pt x="0" y="0"/>
                </a:moveTo>
                <a:lnTo>
                  <a:pt x="81407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631305" y="4076700"/>
            <a:ext cx="402463" cy="371856"/>
          </a:xfrm>
          <a:custGeom>
            <a:avLst/>
            <a:gdLst/>
            <a:ahLst/>
            <a:cxnLst/>
            <a:rect l="l" t="t" r="r" b="b"/>
            <a:pathLst>
              <a:path w="402463" h="371855">
                <a:moveTo>
                  <a:pt x="355980" y="278892"/>
                </a:moveTo>
                <a:lnTo>
                  <a:pt x="350761" y="254639"/>
                </a:lnTo>
                <a:lnTo>
                  <a:pt x="344429" y="231179"/>
                </a:lnTo>
                <a:lnTo>
                  <a:pt x="337032" y="208560"/>
                </a:lnTo>
                <a:lnTo>
                  <a:pt x="328615" y="186830"/>
                </a:lnTo>
                <a:lnTo>
                  <a:pt x="319224" y="166038"/>
                </a:lnTo>
                <a:lnTo>
                  <a:pt x="308906" y="146234"/>
                </a:lnTo>
                <a:lnTo>
                  <a:pt x="297707" y="127466"/>
                </a:lnTo>
                <a:lnTo>
                  <a:pt x="285673" y="109782"/>
                </a:lnTo>
                <a:lnTo>
                  <a:pt x="272851" y="93233"/>
                </a:lnTo>
                <a:lnTo>
                  <a:pt x="259286" y="77866"/>
                </a:lnTo>
                <a:lnTo>
                  <a:pt x="245025" y="63731"/>
                </a:lnTo>
                <a:lnTo>
                  <a:pt x="230113" y="50877"/>
                </a:lnTo>
                <a:lnTo>
                  <a:pt x="214598" y="39351"/>
                </a:lnTo>
                <a:lnTo>
                  <a:pt x="198525" y="29204"/>
                </a:lnTo>
                <a:lnTo>
                  <a:pt x="181941" y="20484"/>
                </a:lnTo>
                <a:lnTo>
                  <a:pt x="164891" y="13240"/>
                </a:lnTo>
                <a:lnTo>
                  <a:pt x="147422" y="7521"/>
                </a:lnTo>
                <a:lnTo>
                  <a:pt x="129581" y="3375"/>
                </a:lnTo>
                <a:lnTo>
                  <a:pt x="111412" y="851"/>
                </a:lnTo>
                <a:lnTo>
                  <a:pt x="92964" y="0"/>
                </a:lnTo>
                <a:lnTo>
                  <a:pt x="0" y="0"/>
                </a:lnTo>
                <a:lnTo>
                  <a:pt x="18448" y="851"/>
                </a:lnTo>
                <a:lnTo>
                  <a:pt x="36617" y="3375"/>
                </a:lnTo>
                <a:lnTo>
                  <a:pt x="54458" y="7521"/>
                </a:lnTo>
                <a:lnTo>
                  <a:pt x="71927" y="13240"/>
                </a:lnTo>
                <a:lnTo>
                  <a:pt x="88977" y="20484"/>
                </a:lnTo>
                <a:lnTo>
                  <a:pt x="105561" y="29204"/>
                </a:lnTo>
                <a:lnTo>
                  <a:pt x="121634" y="39351"/>
                </a:lnTo>
                <a:lnTo>
                  <a:pt x="137149" y="50877"/>
                </a:lnTo>
                <a:lnTo>
                  <a:pt x="152061" y="63731"/>
                </a:lnTo>
                <a:lnTo>
                  <a:pt x="166322" y="77866"/>
                </a:lnTo>
                <a:lnTo>
                  <a:pt x="179887" y="93233"/>
                </a:lnTo>
                <a:lnTo>
                  <a:pt x="192709" y="109782"/>
                </a:lnTo>
                <a:lnTo>
                  <a:pt x="204743" y="127466"/>
                </a:lnTo>
                <a:lnTo>
                  <a:pt x="215942" y="146234"/>
                </a:lnTo>
                <a:lnTo>
                  <a:pt x="226260" y="166038"/>
                </a:lnTo>
                <a:lnTo>
                  <a:pt x="235651" y="186830"/>
                </a:lnTo>
                <a:lnTo>
                  <a:pt x="244068" y="208560"/>
                </a:lnTo>
                <a:lnTo>
                  <a:pt x="251465" y="231179"/>
                </a:lnTo>
                <a:lnTo>
                  <a:pt x="257797" y="254639"/>
                </a:lnTo>
                <a:lnTo>
                  <a:pt x="263017" y="278892"/>
                </a:lnTo>
                <a:lnTo>
                  <a:pt x="216535" y="278892"/>
                </a:lnTo>
                <a:lnTo>
                  <a:pt x="318135" y="371856"/>
                </a:lnTo>
                <a:lnTo>
                  <a:pt x="402463" y="278892"/>
                </a:lnTo>
                <a:lnTo>
                  <a:pt x="355980" y="278892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359652" y="4076700"/>
            <a:ext cx="318134" cy="371856"/>
          </a:xfrm>
          <a:custGeom>
            <a:avLst/>
            <a:gdLst/>
            <a:ahLst/>
            <a:cxnLst/>
            <a:rect l="l" t="t" r="r" b="b"/>
            <a:pathLst>
              <a:path w="318134" h="371855">
                <a:moveTo>
                  <a:pt x="94881" y="89516"/>
                </a:moveTo>
                <a:lnTo>
                  <a:pt x="79581" y="108918"/>
                </a:lnTo>
                <a:lnTo>
                  <a:pt x="65406" y="129860"/>
                </a:lnTo>
                <a:lnTo>
                  <a:pt x="52425" y="152247"/>
                </a:lnTo>
                <a:lnTo>
                  <a:pt x="40710" y="175983"/>
                </a:lnTo>
                <a:lnTo>
                  <a:pt x="30329" y="200971"/>
                </a:lnTo>
                <a:lnTo>
                  <a:pt x="21353" y="227117"/>
                </a:lnTo>
                <a:lnTo>
                  <a:pt x="13853" y="254325"/>
                </a:lnTo>
                <a:lnTo>
                  <a:pt x="7897" y="282498"/>
                </a:lnTo>
                <a:lnTo>
                  <a:pt x="3556" y="311541"/>
                </a:lnTo>
                <a:lnTo>
                  <a:pt x="900" y="341359"/>
                </a:lnTo>
                <a:lnTo>
                  <a:pt x="0" y="371856"/>
                </a:lnTo>
                <a:lnTo>
                  <a:pt x="92963" y="371856"/>
                </a:lnTo>
                <a:lnTo>
                  <a:pt x="93668" y="344938"/>
                </a:lnTo>
                <a:lnTo>
                  <a:pt x="95754" y="318487"/>
                </a:lnTo>
                <a:lnTo>
                  <a:pt x="99174" y="292577"/>
                </a:lnTo>
                <a:lnTo>
                  <a:pt x="103884" y="267280"/>
                </a:lnTo>
                <a:lnTo>
                  <a:pt x="109841" y="242669"/>
                </a:lnTo>
                <a:lnTo>
                  <a:pt x="116997" y="218817"/>
                </a:lnTo>
                <a:lnTo>
                  <a:pt x="125310" y="195797"/>
                </a:lnTo>
                <a:lnTo>
                  <a:pt x="134733" y="173683"/>
                </a:lnTo>
                <a:lnTo>
                  <a:pt x="145223" y="152546"/>
                </a:lnTo>
                <a:lnTo>
                  <a:pt x="156733" y="132461"/>
                </a:lnTo>
                <a:lnTo>
                  <a:pt x="169220" y="113499"/>
                </a:lnTo>
                <a:lnTo>
                  <a:pt x="182639" y="95734"/>
                </a:lnTo>
                <a:lnTo>
                  <a:pt x="196944" y="79239"/>
                </a:lnTo>
                <a:lnTo>
                  <a:pt x="212090" y="64087"/>
                </a:lnTo>
                <a:lnTo>
                  <a:pt x="228034" y="50351"/>
                </a:lnTo>
                <a:lnTo>
                  <a:pt x="244730" y="38104"/>
                </a:lnTo>
                <a:lnTo>
                  <a:pt x="262132" y="27418"/>
                </a:lnTo>
                <a:lnTo>
                  <a:pt x="280197" y="18367"/>
                </a:lnTo>
                <a:lnTo>
                  <a:pt x="298880" y="11023"/>
                </a:lnTo>
                <a:lnTo>
                  <a:pt x="318134" y="5461"/>
                </a:lnTo>
                <a:lnTo>
                  <a:pt x="309550" y="3603"/>
                </a:lnTo>
                <a:lnTo>
                  <a:pt x="296974" y="1591"/>
                </a:lnTo>
                <a:lnTo>
                  <a:pt x="284341" y="395"/>
                </a:lnTo>
                <a:lnTo>
                  <a:pt x="271652" y="0"/>
                </a:lnTo>
                <a:lnTo>
                  <a:pt x="249379" y="1232"/>
                </a:lnTo>
                <a:lnTo>
                  <a:pt x="227599" y="4867"/>
                </a:lnTo>
                <a:lnTo>
                  <a:pt x="206385" y="10807"/>
                </a:lnTo>
                <a:lnTo>
                  <a:pt x="185806" y="18958"/>
                </a:lnTo>
                <a:lnTo>
                  <a:pt x="165931" y="29223"/>
                </a:lnTo>
                <a:lnTo>
                  <a:pt x="146831" y="41508"/>
                </a:lnTo>
                <a:lnTo>
                  <a:pt x="128576" y="55715"/>
                </a:lnTo>
                <a:lnTo>
                  <a:pt x="111236" y="71749"/>
                </a:lnTo>
                <a:lnTo>
                  <a:pt x="94881" y="89516"/>
                </a:lnTo>
                <a:close/>
              </a:path>
            </a:pathLst>
          </a:custGeom>
          <a:solidFill>
            <a:srgbClr val="375C9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6359652" y="4076700"/>
            <a:ext cx="674116" cy="371856"/>
          </a:xfrm>
          <a:custGeom>
            <a:avLst/>
            <a:gdLst/>
            <a:ahLst/>
            <a:cxnLst/>
            <a:rect l="l" t="t" r="r" b="b"/>
            <a:pathLst>
              <a:path w="674116" h="371855">
                <a:moveTo>
                  <a:pt x="318134" y="5461"/>
                </a:moveTo>
                <a:lnTo>
                  <a:pt x="298880" y="11023"/>
                </a:lnTo>
                <a:lnTo>
                  <a:pt x="280197" y="18367"/>
                </a:lnTo>
                <a:lnTo>
                  <a:pt x="262132" y="27418"/>
                </a:lnTo>
                <a:lnTo>
                  <a:pt x="244730" y="38104"/>
                </a:lnTo>
                <a:lnTo>
                  <a:pt x="228034" y="50351"/>
                </a:lnTo>
                <a:lnTo>
                  <a:pt x="212090" y="64087"/>
                </a:lnTo>
                <a:lnTo>
                  <a:pt x="196944" y="79239"/>
                </a:lnTo>
                <a:lnTo>
                  <a:pt x="182639" y="95734"/>
                </a:lnTo>
                <a:lnTo>
                  <a:pt x="169220" y="113499"/>
                </a:lnTo>
                <a:lnTo>
                  <a:pt x="156733" y="132461"/>
                </a:lnTo>
                <a:lnTo>
                  <a:pt x="145223" y="152546"/>
                </a:lnTo>
                <a:lnTo>
                  <a:pt x="134733" y="173683"/>
                </a:lnTo>
                <a:lnTo>
                  <a:pt x="125310" y="195797"/>
                </a:lnTo>
                <a:lnTo>
                  <a:pt x="116997" y="218817"/>
                </a:lnTo>
                <a:lnTo>
                  <a:pt x="109841" y="242669"/>
                </a:lnTo>
                <a:lnTo>
                  <a:pt x="103884" y="267280"/>
                </a:lnTo>
                <a:lnTo>
                  <a:pt x="99174" y="292577"/>
                </a:lnTo>
                <a:lnTo>
                  <a:pt x="95754" y="318487"/>
                </a:lnTo>
                <a:lnTo>
                  <a:pt x="93668" y="344938"/>
                </a:lnTo>
                <a:lnTo>
                  <a:pt x="92963" y="371856"/>
                </a:lnTo>
                <a:lnTo>
                  <a:pt x="0" y="371856"/>
                </a:lnTo>
                <a:lnTo>
                  <a:pt x="900" y="341359"/>
                </a:lnTo>
                <a:lnTo>
                  <a:pt x="3556" y="311541"/>
                </a:lnTo>
                <a:lnTo>
                  <a:pt x="7897" y="282498"/>
                </a:lnTo>
                <a:lnTo>
                  <a:pt x="13853" y="254325"/>
                </a:lnTo>
                <a:lnTo>
                  <a:pt x="21353" y="227117"/>
                </a:lnTo>
                <a:lnTo>
                  <a:pt x="30329" y="200971"/>
                </a:lnTo>
                <a:lnTo>
                  <a:pt x="40710" y="175983"/>
                </a:lnTo>
                <a:lnTo>
                  <a:pt x="52425" y="152247"/>
                </a:lnTo>
                <a:lnTo>
                  <a:pt x="65406" y="129860"/>
                </a:lnTo>
                <a:lnTo>
                  <a:pt x="79581" y="108918"/>
                </a:lnTo>
                <a:lnTo>
                  <a:pt x="94881" y="89516"/>
                </a:lnTo>
                <a:lnTo>
                  <a:pt x="111236" y="71749"/>
                </a:lnTo>
                <a:lnTo>
                  <a:pt x="128576" y="55715"/>
                </a:lnTo>
                <a:lnTo>
                  <a:pt x="146831" y="41508"/>
                </a:lnTo>
                <a:lnTo>
                  <a:pt x="165931" y="29223"/>
                </a:lnTo>
                <a:lnTo>
                  <a:pt x="185806" y="18958"/>
                </a:lnTo>
                <a:lnTo>
                  <a:pt x="206385" y="10807"/>
                </a:lnTo>
                <a:lnTo>
                  <a:pt x="227599" y="4867"/>
                </a:lnTo>
                <a:lnTo>
                  <a:pt x="249379" y="1232"/>
                </a:lnTo>
                <a:lnTo>
                  <a:pt x="271652" y="0"/>
                </a:lnTo>
                <a:lnTo>
                  <a:pt x="364617" y="0"/>
                </a:lnTo>
                <a:lnTo>
                  <a:pt x="401234" y="3375"/>
                </a:lnTo>
                <a:lnTo>
                  <a:pt x="436544" y="13240"/>
                </a:lnTo>
                <a:lnTo>
                  <a:pt x="470178" y="29204"/>
                </a:lnTo>
                <a:lnTo>
                  <a:pt x="501766" y="50877"/>
                </a:lnTo>
                <a:lnTo>
                  <a:pt x="530939" y="77866"/>
                </a:lnTo>
                <a:lnTo>
                  <a:pt x="557326" y="109782"/>
                </a:lnTo>
                <a:lnTo>
                  <a:pt x="569360" y="127466"/>
                </a:lnTo>
                <a:lnTo>
                  <a:pt x="580559" y="146234"/>
                </a:lnTo>
                <a:lnTo>
                  <a:pt x="590877" y="166038"/>
                </a:lnTo>
                <a:lnTo>
                  <a:pt x="600268" y="186830"/>
                </a:lnTo>
                <a:lnTo>
                  <a:pt x="608685" y="208560"/>
                </a:lnTo>
                <a:lnTo>
                  <a:pt x="616082" y="231179"/>
                </a:lnTo>
                <a:lnTo>
                  <a:pt x="622414" y="254639"/>
                </a:lnTo>
                <a:lnTo>
                  <a:pt x="627633" y="278892"/>
                </a:lnTo>
                <a:lnTo>
                  <a:pt x="674116" y="278892"/>
                </a:lnTo>
                <a:lnTo>
                  <a:pt x="589788" y="371856"/>
                </a:lnTo>
                <a:lnTo>
                  <a:pt x="488188" y="278892"/>
                </a:lnTo>
                <a:lnTo>
                  <a:pt x="534670" y="278892"/>
                </a:lnTo>
                <a:lnTo>
                  <a:pt x="529450" y="254639"/>
                </a:lnTo>
                <a:lnTo>
                  <a:pt x="523118" y="231179"/>
                </a:lnTo>
                <a:lnTo>
                  <a:pt x="515721" y="208560"/>
                </a:lnTo>
                <a:lnTo>
                  <a:pt x="507304" y="186830"/>
                </a:lnTo>
                <a:lnTo>
                  <a:pt x="497913" y="166038"/>
                </a:lnTo>
                <a:lnTo>
                  <a:pt x="487595" y="146234"/>
                </a:lnTo>
                <a:lnTo>
                  <a:pt x="476396" y="127466"/>
                </a:lnTo>
                <a:lnTo>
                  <a:pt x="464362" y="109782"/>
                </a:lnTo>
                <a:lnTo>
                  <a:pt x="451540" y="93233"/>
                </a:lnTo>
                <a:lnTo>
                  <a:pt x="437975" y="77866"/>
                </a:lnTo>
                <a:lnTo>
                  <a:pt x="423714" y="63731"/>
                </a:lnTo>
                <a:lnTo>
                  <a:pt x="408802" y="50877"/>
                </a:lnTo>
                <a:lnTo>
                  <a:pt x="393287" y="39351"/>
                </a:lnTo>
                <a:lnTo>
                  <a:pt x="377214" y="29204"/>
                </a:lnTo>
                <a:lnTo>
                  <a:pt x="360630" y="20484"/>
                </a:lnTo>
                <a:lnTo>
                  <a:pt x="343580" y="13240"/>
                </a:lnTo>
                <a:lnTo>
                  <a:pt x="326111" y="7521"/>
                </a:lnTo>
                <a:lnTo>
                  <a:pt x="308270" y="3375"/>
                </a:lnTo>
                <a:lnTo>
                  <a:pt x="290101" y="851"/>
                </a:lnTo>
                <a:lnTo>
                  <a:pt x="271652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104378" y="3963924"/>
            <a:ext cx="1523619" cy="416051"/>
          </a:xfrm>
          <a:custGeom>
            <a:avLst/>
            <a:gdLst/>
            <a:ahLst/>
            <a:cxnLst/>
            <a:rect l="l" t="t" r="r" b="b"/>
            <a:pathLst>
              <a:path w="1523619" h="416051">
                <a:moveTo>
                  <a:pt x="1176486" y="185808"/>
                </a:moveTo>
                <a:lnTo>
                  <a:pt x="1225300" y="209068"/>
                </a:lnTo>
                <a:lnTo>
                  <a:pt x="1269051" y="233376"/>
                </a:lnTo>
                <a:lnTo>
                  <a:pt x="1307501" y="258676"/>
                </a:lnTo>
                <a:lnTo>
                  <a:pt x="1340409" y="284916"/>
                </a:lnTo>
                <a:lnTo>
                  <a:pt x="1367536" y="312038"/>
                </a:lnTo>
                <a:lnTo>
                  <a:pt x="1315593" y="312038"/>
                </a:lnTo>
                <a:lnTo>
                  <a:pt x="1464437" y="416051"/>
                </a:lnTo>
                <a:lnTo>
                  <a:pt x="1523619" y="312038"/>
                </a:lnTo>
                <a:lnTo>
                  <a:pt x="1471549" y="312038"/>
                </a:lnTo>
                <a:lnTo>
                  <a:pt x="1444422" y="284916"/>
                </a:lnTo>
                <a:lnTo>
                  <a:pt x="1411514" y="258676"/>
                </a:lnTo>
                <a:lnTo>
                  <a:pt x="1373064" y="233376"/>
                </a:lnTo>
                <a:lnTo>
                  <a:pt x="1329313" y="209068"/>
                </a:lnTo>
                <a:lnTo>
                  <a:pt x="1280499" y="185808"/>
                </a:lnTo>
                <a:lnTo>
                  <a:pt x="1226863" y="163652"/>
                </a:lnTo>
                <a:lnTo>
                  <a:pt x="1168645" y="142653"/>
                </a:lnTo>
                <a:lnTo>
                  <a:pt x="1106085" y="122867"/>
                </a:lnTo>
                <a:lnTo>
                  <a:pt x="1039423" y="104349"/>
                </a:lnTo>
                <a:lnTo>
                  <a:pt x="968898" y="87153"/>
                </a:lnTo>
                <a:lnTo>
                  <a:pt x="894751" y="71335"/>
                </a:lnTo>
                <a:lnTo>
                  <a:pt x="817222" y="56948"/>
                </a:lnTo>
                <a:lnTo>
                  <a:pt x="736550" y="44049"/>
                </a:lnTo>
                <a:lnTo>
                  <a:pt x="652976" y="32692"/>
                </a:lnTo>
                <a:lnTo>
                  <a:pt x="566739" y="22931"/>
                </a:lnTo>
                <a:lnTo>
                  <a:pt x="478079" y="14822"/>
                </a:lnTo>
                <a:lnTo>
                  <a:pt x="387237" y="8419"/>
                </a:lnTo>
                <a:lnTo>
                  <a:pt x="294452" y="3778"/>
                </a:lnTo>
                <a:lnTo>
                  <a:pt x="199964" y="953"/>
                </a:lnTo>
                <a:lnTo>
                  <a:pt x="104013" y="0"/>
                </a:lnTo>
                <a:lnTo>
                  <a:pt x="0" y="0"/>
                </a:lnTo>
                <a:lnTo>
                  <a:pt x="95951" y="953"/>
                </a:lnTo>
                <a:lnTo>
                  <a:pt x="190439" y="3778"/>
                </a:lnTo>
                <a:lnTo>
                  <a:pt x="283224" y="8419"/>
                </a:lnTo>
                <a:lnTo>
                  <a:pt x="374066" y="14822"/>
                </a:lnTo>
                <a:lnTo>
                  <a:pt x="462726" y="22931"/>
                </a:lnTo>
                <a:lnTo>
                  <a:pt x="548963" y="32692"/>
                </a:lnTo>
                <a:lnTo>
                  <a:pt x="632537" y="44049"/>
                </a:lnTo>
                <a:lnTo>
                  <a:pt x="713209" y="56948"/>
                </a:lnTo>
                <a:lnTo>
                  <a:pt x="790738" y="71335"/>
                </a:lnTo>
                <a:lnTo>
                  <a:pt x="864885" y="87153"/>
                </a:lnTo>
                <a:lnTo>
                  <a:pt x="935410" y="104349"/>
                </a:lnTo>
                <a:lnTo>
                  <a:pt x="1002072" y="122867"/>
                </a:lnTo>
                <a:lnTo>
                  <a:pt x="1064632" y="142653"/>
                </a:lnTo>
                <a:lnTo>
                  <a:pt x="1122850" y="163652"/>
                </a:lnTo>
                <a:lnTo>
                  <a:pt x="1176486" y="185808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691883" y="3963924"/>
            <a:ext cx="1464437" cy="416051"/>
          </a:xfrm>
          <a:custGeom>
            <a:avLst/>
            <a:gdLst/>
            <a:ahLst/>
            <a:cxnLst/>
            <a:rect l="l" t="t" r="r" b="b"/>
            <a:pathLst>
              <a:path w="1464437" h="416051">
                <a:moveTo>
                  <a:pt x="110992" y="254121"/>
                </a:moveTo>
                <a:lnTo>
                  <a:pt x="72003" y="284561"/>
                </a:lnTo>
                <a:lnTo>
                  <a:pt x="41047" y="316081"/>
                </a:lnTo>
                <a:lnTo>
                  <a:pt x="18485" y="348574"/>
                </a:lnTo>
                <a:lnTo>
                  <a:pt x="4681" y="381934"/>
                </a:lnTo>
                <a:lnTo>
                  <a:pt x="0" y="416051"/>
                </a:lnTo>
                <a:lnTo>
                  <a:pt x="104013" y="416051"/>
                </a:lnTo>
                <a:lnTo>
                  <a:pt x="108465" y="382802"/>
                </a:lnTo>
                <a:lnTo>
                  <a:pt x="121602" y="350255"/>
                </a:lnTo>
                <a:lnTo>
                  <a:pt x="143092" y="318511"/>
                </a:lnTo>
                <a:lnTo>
                  <a:pt x="172601" y="287672"/>
                </a:lnTo>
                <a:lnTo>
                  <a:pt x="209798" y="257839"/>
                </a:lnTo>
                <a:lnTo>
                  <a:pt x="254350" y="229115"/>
                </a:lnTo>
                <a:lnTo>
                  <a:pt x="305926" y="201601"/>
                </a:lnTo>
                <a:lnTo>
                  <a:pt x="364194" y="175398"/>
                </a:lnTo>
                <a:lnTo>
                  <a:pt x="428821" y="150608"/>
                </a:lnTo>
                <a:lnTo>
                  <a:pt x="499475" y="127333"/>
                </a:lnTo>
                <a:lnTo>
                  <a:pt x="575824" y="105674"/>
                </a:lnTo>
                <a:lnTo>
                  <a:pt x="657535" y="85734"/>
                </a:lnTo>
                <a:lnTo>
                  <a:pt x="744278" y="67613"/>
                </a:lnTo>
                <a:lnTo>
                  <a:pt x="835719" y="51413"/>
                </a:lnTo>
                <a:lnTo>
                  <a:pt x="931527" y="37236"/>
                </a:lnTo>
                <a:lnTo>
                  <a:pt x="1031369" y="25184"/>
                </a:lnTo>
                <a:lnTo>
                  <a:pt x="1134913" y="15358"/>
                </a:lnTo>
                <a:lnTo>
                  <a:pt x="1241827" y="7860"/>
                </a:lnTo>
                <a:lnTo>
                  <a:pt x="1351779" y="2791"/>
                </a:lnTo>
                <a:lnTo>
                  <a:pt x="1464437" y="253"/>
                </a:lnTo>
                <a:lnTo>
                  <a:pt x="1437892" y="76"/>
                </a:lnTo>
                <a:lnTo>
                  <a:pt x="1296639" y="1379"/>
                </a:lnTo>
                <a:lnTo>
                  <a:pt x="1183365" y="5446"/>
                </a:lnTo>
                <a:lnTo>
                  <a:pt x="1073035" y="12093"/>
                </a:lnTo>
                <a:lnTo>
                  <a:pt x="966012" y="21214"/>
                </a:lnTo>
                <a:lnTo>
                  <a:pt x="862661" y="32700"/>
                </a:lnTo>
                <a:lnTo>
                  <a:pt x="763344" y="46445"/>
                </a:lnTo>
                <a:lnTo>
                  <a:pt x="668424" y="62342"/>
                </a:lnTo>
                <a:lnTo>
                  <a:pt x="578266" y="80284"/>
                </a:lnTo>
                <a:lnTo>
                  <a:pt x="493232" y="100163"/>
                </a:lnTo>
                <a:lnTo>
                  <a:pt x="413686" y="121872"/>
                </a:lnTo>
                <a:lnTo>
                  <a:pt x="339991" y="145304"/>
                </a:lnTo>
                <a:lnTo>
                  <a:pt x="272511" y="170352"/>
                </a:lnTo>
                <a:lnTo>
                  <a:pt x="211609" y="196909"/>
                </a:lnTo>
                <a:lnTo>
                  <a:pt x="157648" y="224868"/>
                </a:lnTo>
                <a:lnTo>
                  <a:pt x="110992" y="254121"/>
                </a:lnTo>
                <a:close/>
              </a:path>
            </a:pathLst>
          </a:custGeom>
          <a:solidFill>
            <a:srgbClr val="375C9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691883" y="3963924"/>
            <a:ext cx="2936113" cy="416051"/>
          </a:xfrm>
          <a:custGeom>
            <a:avLst/>
            <a:gdLst/>
            <a:ahLst/>
            <a:cxnLst/>
            <a:rect l="l" t="t" r="r" b="b"/>
            <a:pathLst>
              <a:path w="2936113" h="416051">
                <a:moveTo>
                  <a:pt x="1464437" y="253"/>
                </a:moveTo>
                <a:lnTo>
                  <a:pt x="1351779" y="2791"/>
                </a:lnTo>
                <a:lnTo>
                  <a:pt x="1241827" y="7860"/>
                </a:lnTo>
                <a:lnTo>
                  <a:pt x="1134913" y="15358"/>
                </a:lnTo>
                <a:lnTo>
                  <a:pt x="1031369" y="25184"/>
                </a:lnTo>
                <a:lnTo>
                  <a:pt x="931527" y="37236"/>
                </a:lnTo>
                <a:lnTo>
                  <a:pt x="835719" y="51413"/>
                </a:lnTo>
                <a:lnTo>
                  <a:pt x="744278" y="67613"/>
                </a:lnTo>
                <a:lnTo>
                  <a:pt x="657535" y="85734"/>
                </a:lnTo>
                <a:lnTo>
                  <a:pt x="575824" y="105674"/>
                </a:lnTo>
                <a:lnTo>
                  <a:pt x="499475" y="127333"/>
                </a:lnTo>
                <a:lnTo>
                  <a:pt x="428821" y="150608"/>
                </a:lnTo>
                <a:lnTo>
                  <a:pt x="364194" y="175398"/>
                </a:lnTo>
                <a:lnTo>
                  <a:pt x="305926" y="201601"/>
                </a:lnTo>
                <a:lnTo>
                  <a:pt x="254350" y="229115"/>
                </a:lnTo>
                <a:lnTo>
                  <a:pt x="209798" y="257839"/>
                </a:lnTo>
                <a:lnTo>
                  <a:pt x="172601" y="287672"/>
                </a:lnTo>
                <a:lnTo>
                  <a:pt x="143092" y="318511"/>
                </a:lnTo>
                <a:lnTo>
                  <a:pt x="121602" y="350255"/>
                </a:lnTo>
                <a:lnTo>
                  <a:pt x="104013" y="416051"/>
                </a:lnTo>
                <a:lnTo>
                  <a:pt x="0" y="416051"/>
                </a:lnTo>
                <a:lnTo>
                  <a:pt x="18485" y="348574"/>
                </a:lnTo>
                <a:lnTo>
                  <a:pt x="41047" y="316081"/>
                </a:lnTo>
                <a:lnTo>
                  <a:pt x="72003" y="284561"/>
                </a:lnTo>
                <a:lnTo>
                  <a:pt x="110992" y="254121"/>
                </a:lnTo>
                <a:lnTo>
                  <a:pt x="157648" y="224868"/>
                </a:lnTo>
                <a:lnTo>
                  <a:pt x="211609" y="196909"/>
                </a:lnTo>
                <a:lnTo>
                  <a:pt x="272511" y="170352"/>
                </a:lnTo>
                <a:lnTo>
                  <a:pt x="339991" y="145304"/>
                </a:lnTo>
                <a:lnTo>
                  <a:pt x="413686" y="121872"/>
                </a:lnTo>
                <a:lnTo>
                  <a:pt x="493232" y="100163"/>
                </a:lnTo>
                <a:lnTo>
                  <a:pt x="578266" y="80284"/>
                </a:lnTo>
                <a:lnTo>
                  <a:pt x="668424" y="62342"/>
                </a:lnTo>
                <a:lnTo>
                  <a:pt x="763344" y="46445"/>
                </a:lnTo>
                <a:lnTo>
                  <a:pt x="862661" y="32700"/>
                </a:lnTo>
                <a:lnTo>
                  <a:pt x="966012" y="21214"/>
                </a:lnTo>
                <a:lnTo>
                  <a:pt x="1073035" y="12093"/>
                </a:lnTo>
                <a:lnTo>
                  <a:pt x="1183365" y="5446"/>
                </a:lnTo>
                <a:lnTo>
                  <a:pt x="1296639" y="1379"/>
                </a:lnTo>
                <a:lnTo>
                  <a:pt x="1412494" y="0"/>
                </a:lnTo>
                <a:lnTo>
                  <a:pt x="1516507" y="0"/>
                </a:lnTo>
                <a:lnTo>
                  <a:pt x="1612458" y="953"/>
                </a:lnTo>
                <a:lnTo>
                  <a:pt x="1706946" y="3778"/>
                </a:lnTo>
                <a:lnTo>
                  <a:pt x="1799731" y="8419"/>
                </a:lnTo>
                <a:lnTo>
                  <a:pt x="1890573" y="14822"/>
                </a:lnTo>
                <a:lnTo>
                  <a:pt x="1979233" y="22931"/>
                </a:lnTo>
                <a:lnTo>
                  <a:pt x="2065470" y="32692"/>
                </a:lnTo>
                <a:lnTo>
                  <a:pt x="2149044" y="44049"/>
                </a:lnTo>
                <a:lnTo>
                  <a:pt x="2229716" y="56948"/>
                </a:lnTo>
                <a:lnTo>
                  <a:pt x="2307245" y="71335"/>
                </a:lnTo>
                <a:lnTo>
                  <a:pt x="2381392" y="87153"/>
                </a:lnTo>
                <a:lnTo>
                  <a:pt x="2451917" y="104349"/>
                </a:lnTo>
                <a:lnTo>
                  <a:pt x="2518579" y="122867"/>
                </a:lnTo>
                <a:lnTo>
                  <a:pt x="2581139" y="142653"/>
                </a:lnTo>
                <a:lnTo>
                  <a:pt x="2639357" y="163652"/>
                </a:lnTo>
                <a:lnTo>
                  <a:pt x="2692993" y="185808"/>
                </a:lnTo>
                <a:lnTo>
                  <a:pt x="2741807" y="209068"/>
                </a:lnTo>
                <a:lnTo>
                  <a:pt x="2785558" y="233376"/>
                </a:lnTo>
                <a:lnTo>
                  <a:pt x="2824008" y="258676"/>
                </a:lnTo>
                <a:lnTo>
                  <a:pt x="2856916" y="284916"/>
                </a:lnTo>
                <a:lnTo>
                  <a:pt x="2884043" y="312038"/>
                </a:lnTo>
                <a:lnTo>
                  <a:pt x="2936113" y="312038"/>
                </a:lnTo>
                <a:lnTo>
                  <a:pt x="2876931" y="416051"/>
                </a:lnTo>
                <a:lnTo>
                  <a:pt x="2728087" y="312038"/>
                </a:lnTo>
                <a:lnTo>
                  <a:pt x="2780030" y="312038"/>
                </a:lnTo>
                <a:lnTo>
                  <a:pt x="2752903" y="284916"/>
                </a:lnTo>
                <a:lnTo>
                  <a:pt x="2719995" y="258676"/>
                </a:lnTo>
                <a:lnTo>
                  <a:pt x="2681545" y="233376"/>
                </a:lnTo>
                <a:lnTo>
                  <a:pt x="2637794" y="209068"/>
                </a:lnTo>
                <a:lnTo>
                  <a:pt x="2588980" y="185808"/>
                </a:lnTo>
                <a:lnTo>
                  <a:pt x="2535344" y="163652"/>
                </a:lnTo>
                <a:lnTo>
                  <a:pt x="2477126" y="142653"/>
                </a:lnTo>
                <a:lnTo>
                  <a:pt x="2414566" y="122867"/>
                </a:lnTo>
                <a:lnTo>
                  <a:pt x="2347904" y="104349"/>
                </a:lnTo>
                <a:lnTo>
                  <a:pt x="2277379" y="87153"/>
                </a:lnTo>
                <a:lnTo>
                  <a:pt x="2203232" y="71335"/>
                </a:lnTo>
                <a:lnTo>
                  <a:pt x="2125703" y="56948"/>
                </a:lnTo>
                <a:lnTo>
                  <a:pt x="2045031" y="44049"/>
                </a:lnTo>
                <a:lnTo>
                  <a:pt x="1961457" y="32692"/>
                </a:lnTo>
                <a:lnTo>
                  <a:pt x="1875220" y="22931"/>
                </a:lnTo>
                <a:lnTo>
                  <a:pt x="1786560" y="14822"/>
                </a:lnTo>
                <a:lnTo>
                  <a:pt x="1695718" y="8419"/>
                </a:lnTo>
                <a:lnTo>
                  <a:pt x="1602933" y="3778"/>
                </a:lnTo>
                <a:lnTo>
                  <a:pt x="1508445" y="953"/>
                </a:lnTo>
                <a:lnTo>
                  <a:pt x="1412494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204206" y="5323408"/>
            <a:ext cx="644651" cy="280416"/>
          </a:xfrm>
          <a:custGeom>
            <a:avLst/>
            <a:gdLst/>
            <a:ahLst/>
            <a:cxnLst/>
            <a:rect l="l" t="t" r="r" b="b"/>
            <a:pathLst>
              <a:path w="644651" h="280415">
                <a:moveTo>
                  <a:pt x="0" y="280416"/>
                </a:moveTo>
                <a:lnTo>
                  <a:pt x="644651" y="280416"/>
                </a:lnTo>
                <a:lnTo>
                  <a:pt x="644651" y="0"/>
                </a:lnTo>
                <a:lnTo>
                  <a:pt x="0" y="0"/>
                </a:lnTo>
                <a:lnTo>
                  <a:pt x="0" y="28041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5204206" y="5597728"/>
            <a:ext cx="1507236" cy="280416"/>
          </a:xfrm>
          <a:custGeom>
            <a:avLst/>
            <a:gdLst/>
            <a:ahLst/>
            <a:cxnLst/>
            <a:rect l="l" t="t" r="r" b="b"/>
            <a:pathLst>
              <a:path w="1507236" h="280415">
                <a:moveTo>
                  <a:pt x="0" y="280415"/>
                </a:moveTo>
                <a:lnTo>
                  <a:pt x="1507236" y="280415"/>
                </a:lnTo>
                <a:lnTo>
                  <a:pt x="1507236" y="0"/>
                </a:lnTo>
                <a:lnTo>
                  <a:pt x="0" y="0"/>
                </a:lnTo>
                <a:lnTo>
                  <a:pt x="0" y="28041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5204206" y="5872048"/>
            <a:ext cx="731520" cy="280416"/>
          </a:xfrm>
          <a:custGeom>
            <a:avLst/>
            <a:gdLst/>
            <a:ahLst/>
            <a:cxnLst/>
            <a:rect l="l" t="t" r="r" b="b"/>
            <a:pathLst>
              <a:path w="731520" h="280415">
                <a:moveTo>
                  <a:pt x="0" y="280416"/>
                </a:moveTo>
                <a:lnTo>
                  <a:pt x="731520" y="280416"/>
                </a:lnTo>
                <a:lnTo>
                  <a:pt x="731520" y="0"/>
                </a:lnTo>
                <a:lnTo>
                  <a:pt x="0" y="0"/>
                </a:lnTo>
                <a:lnTo>
                  <a:pt x="0" y="28041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440045" y="4055364"/>
            <a:ext cx="485393" cy="358140"/>
          </a:xfrm>
          <a:custGeom>
            <a:avLst/>
            <a:gdLst/>
            <a:ahLst/>
            <a:cxnLst/>
            <a:rect l="l" t="t" r="r" b="b"/>
            <a:pathLst>
              <a:path w="485393" h="358139">
                <a:moveTo>
                  <a:pt x="77977" y="358140"/>
                </a:moveTo>
                <a:lnTo>
                  <a:pt x="179069" y="268605"/>
                </a:lnTo>
                <a:lnTo>
                  <a:pt x="134238" y="268605"/>
                </a:lnTo>
                <a:lnTo>
                  <a:pt x="141211" y="245252"/>
                </a:lnTo>
                <a:lnTo>
                  <a:pt x="149667" y="222662"/>
                </a:lnTo>
                <a:lnTo>
                  <a:pt x="159545" y="200880"/>
                </a:lnTo>
                <a:lnTo>
                  <a:pt x="170783" y="179953"/>
                </a:lnTo>
                <a:lnTo>
                  <a:pt x="183320" y="159930"/>
                </a:lnTo>
                <a:lnTo>
                  <a:pt x="197094" y="140857"/>
                </a:lnTo>
                <a:lnTo>
                  <a:pt x="212044" y="122781"/>
                </a:lnTo>
                <a:lnTo>
                  <a:pt x="228109" y="105750"/>
                </a:lnTo>
                <a:lnTo>
                  <a:pt x="245226" y="89810"/>
                </a:lnTo>
                <a:lnTo>
                  <a:pt x="263334" y="75009"/>
                </a:lnTo>
                <a:lnTo>
                  <a:pt x="282372" y="61394"/>
                </a:lnTo>
                <a:lnTo>
                  <a:pt x="302278" y="49011"/>
                </a:lnTo>
                <a:lnTo>
                  <a:pt x="322990" y="37909"/>
                </a:lnTo>
                <a:lnTo>
                  <a:pt x="344448" y="28134"/>
                </a:lnTo>
                <a:lnTo>
                  <a:pt x="366589" y="19734"/>
                </a:lnTo>
                <a:lnTo>
                  <a:pt x="389352" y="12755"/>
                </a:lnTo>
                <a:lnTo>
                  <a:pt x="412676" y="7245"/>
                </a:lnTo>
                <a:lnTo>
                  <a:pt x="436498" y="3251"/>
                </a:lnTo>
                <a:lnTo>
                  <a:pt x="460758" y="820"/>
                </a:lnTo>
                <a:lnTo>
                  <a:pt x="485393" y="0"/>
                </a:lnTo>
                <a:lnTo>
                  <a:pt x="395858" y="0"/>
                </a:lnTo>
                <a:lnTo>
                  <a:pt x="371223" y="820"/>
                </a:lnTo>
                <a:lnTo>
                  <a:pt x="346963" y="3251"/>
                </a:lnTo>
                <a:lnTo>
                  <a:pt x="323141" y="7245"/>
                </a:lnTo>
                <a:lnTo>
                  <a:pt x="299817" y="12755"/>
                </a:lnTo>
                <a:lnTo>
                  <a:pt x="277054" y="19734"/>
                </a:lnTo>
                <a:lnTo>
                  <a:pt x="254913" y="28134"/>
                </a:lnTo>
                <a:lnTo>
                  <a:pt x="233455" y="37909"/>
                </a:lnTo>
                <a:lnTo>
                  <a:pt x="212743" y="49011"/>
                </a:lnTo>
                <a:lnTo>
                  <a:pt x="192837" y="61394"/>
                </a:lnTo>
                <a:lnTo>
                  <a:pt x="173799" y="75009"/>
                </a:lnTo>
                <a:lnTo>
                  <a:pt x="155691" y="89810"/>
                </a:lnTo>
                <a:lnTo>
                  <a:pt x="138574" y="105750"/>
                </a:lnTo>
                <a:lnTo>
                  <a:pt x="122509" y="122781"/>
                </a:lnTo>
                <a:lnTo>
                  <a:pt x="107559" y="140857"/>
                </a:lnTo>
                <a:lnTo>
                  <a:pt x="93785" y="159930"/>
                </a:lnTo>
                <a:lnTo>
                  <a:pt x="81248" y="179953"/>
                </a:lnTo>
                <a:lnTo>
                  <a:pt x="70010" y="200880"/>
                </a:lnTo>
                <a:lnTo>
                  <a:pt x="60132" y="222662"/>
                </a:lnTo>
                <a:lnTo>
                  <a:pt x="51676" y="245252"/>
                </a:lnTo>
                <a:lnTo>
                  <a:pt x="44703" y="268605"/>
                </a:lnTo>
                <a:lnTo>
                  <a:pt x="0" y="268605"/>
                </a:lnTo>
                <a:lnTo>
                  <a:pt x="77977" y="35814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880608" y="4055364"/>
            <a:ext cx="407415" cy="358140"/>
          </a:xfrm>
          <a:custGeom>
            <a:avLst/>
            <a:gdLst/>
            <a:ahLst/>
            <a:cxnLst/>
            <a:rect l="l" t="t" r="r" b="b"/>
            <a:pathLst>
              <a:path w="407415" h="358139">
                <a:moveTo>
                  <a:pt x="32122" y="216"/>
                </a:moveTo>
                <a:lnTo>
                  <a:pt x="19431" y="875"/>
                </a:lnTo>
                <a:lnTo>
                  <a:pt x="6774" y="1996"/>
                </a:lnTo>
                <a:lnTo>
                  <a:pt x="0" y="2793"/>
                </a:lnTo>
                <a:lnTo>
                  <a:pt x="26890" y="7091"/>
                </a:lnTo>
                <a:lnTo>
                  <a:pt x="53031" y="13264"/>
                </a:lnTo>
                <a:lnTo>
                  <a:pt x="78357" y="21238"/>
                </a:lnTo>
                <a:lnTo>
                  <a:pt x="102797" y="30935"/>
                </a:lnTo>
                <a:lnTo>
                  <a:pt x="126285" y="42279"/>
                </a:lnTo>
                <a:lnTo>
                  <a:pt x="148752" y="55193"/>
                </a:lnTo>
                <a:lnTo>
                  <a:pt x="170129" y="69602"/>
                </a:lnTo>
                <a:lnTo>
                  <a:pt x="190349" y="85429"/>
                </a:lnTo>
                <a:lnTo>
                  <a:pt x="209343" y="102597"/>
                </a:lnTo>
                <a:lnTo>
                  <a:pt x="227044" y="121031"/>
                </a:lnTo>
                <a:lnTo>
                  <a:pt x="243382" y="140653"/>
                </a:lnTo>
                <a:lnTo>
                  <a:pt x="258290" y="161387"/>
                </a:lnTo>
                <a:lnTo>
                  <a:pt x="271700" y="183157"/>
                </a:lnTo>
                <a:lnTo>
                  <a:pt x="283542" y="205887"/>
                </a:lnTo>
                <a:lnTo>
                  <a:pt x="293750" y="229500"/>
                </a:lnTo>
                <a:lnTo>
                  <a:pt x="302255" y="253920"/>
                </a:lnTo>
                <a:lnTo>
                  <a:pt x="308989" y="279070"/>
                </a:lnTo>
                <a:lnTo>
                  <a:pt x="313883" y="304875"/>
                </a:lnTo>
                <a:lnTo>
                  <a:pt x="316870" y="331256"/>
                </a:lnTo>
                <a:lnTo>
                  <a:pt x="317880" y="358140"/>
                </a:lnTo>
                <a:lnTo>
                  <a:pt x="407415" y="358140"/>
                </a:lnTo>
                <a:lnTo>
                  <a:pt x="406214" y="328774"/>
                </a:lnTo>
                <a:lnTo>
                  <a:pt x="402671" y="300061"/>
                </a:lnTo>
                <a:lnTo>
                  <a:pt x="396879" y="272093"/>
                </a:lnTo>
                <a:lnTo>
                  <a:pt x="388933" y="244961"/>
                </a:lnTo>
                <a:lnTo>
                  <a:pt x="378926" y="218759"/>
                </a:lnTo>
                <a:lnTo>
                  <a:pt x="366950" y="193578"/>
                </a:lnTo>
                <a:lnTo>
                  <a:pt x="353099" y="169512"/>
                </a:lnTo>
                <a:lnTo>
                  <a:pt x="337466" y="146651"/>
                </a:lnTo>
                <a:lnTo>
                  <a:pt x="320144" y="125089"/>
                </a:lnTo>
                <a:lnTo>
                  <a:pt x="301228" y="104917"/>
                </a:lnTo>
                <a:lnTo>
                  <a:pt x="280809" y="86229"/>
                </a:lnTo>
                <a:lnTo>
                  <a:pt x="258981" y="69116"/>
                </a:lnTo>
                <a:lnTo>
                  <a:pt x="235838" y="53671"/>
                </a:lnTo>
                <a:lnTo>
                  <a:pt x="211472" y="39985"/>
                </a:lnTo>
                <a:lnTo>
                  <a:pt x="185977" y="28152"/>
                </a:lnTo>
                <a:lnTo>
                  <a:pt x="159446" y="18263"/>
                </a:lnTo>
                <a:lnTo>
                  <a:pt x="131973" y="10411"/>
                </a:lnTo>
                <a:lnTo>
                  <a:pt x="103651" y="4688"/>
                </a:lnTo>
                <a:lnTo>
                  <a:pt x="74572" y="1187"/>
                </a:lnTo>
                <a:lnTo>
                  <a:pt x="44830" y="0"/>
                </a:lnTo>
                <a:lnTo>
                  <a:pt x="32122" y="216"/>
                </a:lnTo>
                <a:close/>
              </a:path>
            </a:pathLst>
          </a:custGeom>
          <a:solidFill>
            <a:srgbClr val="375C9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440045" y="4055364"/>
            <a:ext cx="847978" cy="358140"/>
          </a:xfrm>
          <a:custGeom>
            <a:avLst/>
            <a:gdLst/>
            <a:ahLst/>
            <a:cxnLst/>
            <a:rect l="l" t="t" r="r" b="b"/>
            <a:pathLst>
              <a:path w="847978" h="358139">
                <a:moveTo>
                  <a:pt x="440563" y="2793"/>
                </a:moveTo>
                <a:lnTo>
                  <a:pt x="467453" y="7091"/>
                </a:lnTo>
                <a:lnTo>
                  <a:pt x="493594" y="13264"/>
                </a:lnTo>
                <a:lnTo>
                  <a:pt x="518920" y="21238"/>
                </a:lnTo>
                <a:lnTo>
                  <a:pt x="543360" y="30935"/>
                </a:lnTo>
                <a:lnTo>
                  <a:pt x="566848" y="42279"/>
                </a:lnTo>
                <a:lnTo>
                  <a:pt x="589315" y="55193"/>
                </a:lnTo>
                <a:lnTo>
                  <a:pt x="610692" y="69602"/>
                </a:lnTo>
                <a:lnTo>
                  <a:pt x="630912" y="85429"/>
                </a:lnTo>
                <a:lnTo>
                  <a:pt x="649906" y="102597"/>
                </a:lnTo>
                <a:lnTo>
                  <a:pt x="667607" y="121031"/>
                </a:lnTo>
                <a:lnTo>
                  <a:pt x="683945" y="140653"/>
                </a:lnTo>
                <a:lnTo>
                  <a:pt x="698853" y="161387"/>
                </a:lnTo>
                <a:lnTo>
                  <a:pt x="712263" y="183157"/>
                </a:lnTo>
                <a:lnTo>
                  <a:pt x="724105" y="205887"/>
                </a:lnTo>
                <a:lnTo>
                  <a:pt x="734313" y="229500"/>
                </a:lnTo>
                <a:lnTo>
                  <a:pt x="742818" y="253920"/>
                </a:lnTo>
                <a:lnTo>
                  <a:pt x="749552" y="279070"/>
                </a:lnTo>
                <a:lnTo>
                  <a:pt x="754446" y="304875"/>
                </a:lnTo>
                <a:lnTo>
                  <a:pt x="757433" y="331256"/>
                </a:lnTo>
                <a:lnTo>
                  <a:pt x="758443" y="358140"/>
                </a:lnTo>
                <a:lnTo>
                  <a:pt x="847978" y="358140"/>
                </a:lnTo>
                <a:lnTo>
                  <a:pt x="846777" y="328774"/>
                </a:lnTo>
                <a:lnTo>
                  <a:pt x="843234" y="300061"/>
                </a:lnTo>
                <a:lnTo>
                  <a:pt x="837442" y="272093"/>
                </a:lnTo>
                <a:lnTo>
                  <a:pt x="829496" y="244961"/>
                </a:lnTo>
                <a:lnTo>
                  <a:pt x="819489" y="218759"/>
                </a:lnTo>
                <a:lnTo>
                  <a:pt x="807513" y="193578"/>
                </a:lnTo>
                <a:lnTo>
                  <a:pt x="793662" y="169512"/>
                </a:lnTo>
                <a:lnTo>
                  <a:pt x="778029" y="146651"/>
                </a:lnTo>
                <a:lnTo>
                  <a:pt x="760707" y="125089"/>
                </a:lnTo>
                <a:lnTo>
                  <a:pt x="741791" y="104917"/>
                </a:lnTo>
                <a:lnTo>
                  <a:pt x="721372" y="86229"/>
                </a:lnTo>
                <a:lnTo>
                  <a:pt x="699544" y="69116"/>
                </a:lnTo>
                <a:lnTo>
                  <a:pt x="676401" y="53671"/>
                </a:lnTo>
                <a:lnTo>
                  <a:pt x="652035" y="39985"/>
                </a:lnTo>
                <a:lnTo>
                  <a:pt x="626540" y="28152"/>
                </a:lnTo>
                <a:lnTo>
                  <a:pt x="600009" y="18263"/>
                </a:lnTo>
                <a:lnTo>
                  <a:pt x="572536" y="10411"/>
                </a:lnTo>
                <a:lnTo>
                  <a:pt x="544214" y="4688"/>
                </a:lnTo>
                <a:lnTo>
                  <a:pt x="515135" y="1187"/>
                </a:lnTo>
                <a:lnTo>
                  <a:pt x="485393" y="0"/>
                </a:lnTo>
                <a:lnTo>
                  <a:pt x="395858" y="0"/>
                </a:lnTo>
                <a:lnTo>
                  <a:pt x="346963" y="3251"/>
                </a:lnTo>
                <a:lnTo>
                  <a:pt x="299817" y="12755"/>
                </a:lnTo>
                <a:lnTo>
                  <a:pt x="254913" y="28134"/>
                </a:lnTo>
                <a:lnTo>
                  <a:pt x="212743" y="49011"/>
                </a:lnTo>
                <a:lnTo>
                  <a:pt x="173799" y="75009"/>
                </a:lnTo>
                <a:lnTo>
                  <a:pt x="138574" y="105750"/>
                </a:lnTo>
                <a:lnTo>
                  <a:pt x="107559" y="140857"/>
                </a:lnTo>
                <a:lnTo>
                  <a:pt x="81248" y="179953"/>
                </a:lnTo>
                <a:lnTo>
                  <a:pt x="60132" y="222662"/>
                </a:lnTo>
                <a:lnTo>
                  <a:pt x="44703" y="268605"/>
                </a:lnTo>
                <a:lnTo>
                  <a:pt x="0" y="268605"/>
                </a:lnTo>
                <a:lnTo>
                  <a:pt x="77977" y="358140"/>
                </a:lnTo>
                <a:lnTo>
                  <a:pt x="179069" y="268605"/>
                </a:lnTo>
                <a:lnTo>
                  <a:pt x="134238" y="268605"/>
                </a:lnTo>
                <a:lnTo>
                  <a:pt x="141211" y="245252"/>
                </a:lnTo>
                <a:lnTo>
                  <a:pt x="149667" y="222662"/>
                </a:lnTo>
                <a:lnTo>
                  <a:pt x="159545" y="200880"/>
                </a:lnTo>
                <a:lnTo>
                  <a:pt x="170783" y="179953"/>
                </a:lnTo>
                <a:lnTo>
                  <a:pt x="183320" y="159930"/>
                </a:lnTo>
                <a:lnTo>
                  <a:pt x="197094" y="140857"/>
                </a:lnTo>
                <a:lnTo>
                  <a:pt x="212044" y="122781"/>
                </a:lnTo>
                <a:lnTo>
                  <a:pt x="228109" y="105750"/>
                </a:lnTo>
                <a:lnTo>
                  <a:pt x="245226" y="89810"/>
                </a:lnTo>
                <a:lnTo>
                  <a:pt x="263334" y="75009"/>
                </a:lnTo>
                <a:lnTo>
                  <a:pt x="282372" y="61394"/>
                </a:lnTo>
                <a:lnTo>
                  <a:pt x="302278" y="49011"/>
                </a:lnTo>
                <a:lnTo>
                  <a:pt x="322990" y="37909"/>
                </a:lnTo>
                <a:lnTo>
                  <a:pt x="344448" y="28134"/>
                </a:lnTo>
                <a:lnTo>
                  <a:pt x="366589" y="19734"/>
                </a:lnTo>
                <a:lnTo>
                  <a:pt x="389352" y="12755"/>
                </a:lnTo>
                <a:lnTo>
                  <a:pt x="412676" y="7245"/>
                </a:lnTo>
                <a:lnTo>
                  <a:pt x="436498" y="3251"/>
                </a:lnTo>
                <a:lnTo>
                  <a:pt x="460758" y="820"/>
                </a:lnTo>
                <a:lnTo>
                  <a:pt x="485393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 txBox="1"/>
          <p:nvPr/>
        </p:nvSpPr>
        <p:spPr>
          <a:xfrm>
            <a:off x="811174" y="157544"/>
            <a:ext cx="7310946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Lookup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 Quad</a:t>
            </a:r>
            <a:r>
              <a:rPr sz="6600" b="1" spc="-54" baseline="3345" dirty="0" smtClean="0">
                <a:solidFill>
                  <a:srgbClr val="00AF50"/>
                </a:solidFill>
                <a:latin typeface="Bell MT"/>
                <a:cs typeface="Bell MT"/>
              </a:rPr>
              <a:t>ra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tic P</a:t>
            </a:r>
            <a:r>
              <a:rPr sz="6600" b="1" spc="-100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obing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916940" y="976040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1145844" y="995079"/>
            <a:ext cx="5207966" cy="8285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Cont</a:t>
            </a:r>
            <a:r>
              <a:rPr sz="4200" spc="9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nue</a:t>
            </a:r>
            <a:r>
              <a:rPr sz="4200" spc="-10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look</a:t>
            </a:r>
            <a:r>
              <a:rPr sz="4200" spc="9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ng</a:t>
            </a:r>
            <a:r>
              <a:rPr sz="4200" spc="-86" baseline="3212" dirty="0" smtClean="0">
                <a:latin typeface="Bell MT"/>
                <a:cs typeface="Bell MT"/>
              </a:rPr>
              <a:t> </a:t>
            </a:r>
            <a:r>
              <a:rPr sz="4200" spc="-75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1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</a:t>
            </a:r>
            <a:r>
              <a:rPr sz="4200" spc="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fs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52" baseline="3212" dirty="0" smtClean="0">
                <a:latin typeface="Bell MT"/>
                <a:cs typeface="Bell MT"/>
              </a:rPr>
              <a:t> </a:t>
            </a:r>
            <a:r>
              <a:rPr sz="4200" spc="9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oc</a:t>
            </a:r>
            <a:r>
              <a:rPr sz="4200" spc="-69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tions</a:t>
            </a:r>
            <a:endParaRPr sz="2800">
              <a:latin typeface="Bell MT"/>
              <a:cs typeface="Bell MT"/>
            </a:endParaRPr>
          </a:p>
          <a:p>
            <a:pPr marL="241249" marR="53263">
              <a:lnSpc>
                <a:spcPts val="3560"/>
              </a:lnSpc>
              <a:spcBef>
                <a:spcPts val="30"/>
              </a:spcBef>
            </a:pPr>
            <a:r>
              <a:rPr sz="2800" spc="0" dirty="0" smtClean="0">
                <a:latin typeface="Meiryo"/>
                <a:cs typeface="Meiryo"/>
              </a:rPr>
              <a:t>✓</a:t>
            </a:r>
            <a:r>
              <a:rPr sz="4200" spc="0" baseline="1070" dirty="0" smtClean="0">
                <a:latin typeface="Bell MT"/>
                <a:cs typeface="Bell MT"/>
              </a:rPr>
              <a:t>ti</a:t>
            </a:r>
            <a:r>
              <a:rPr sz="4200" spc="4" baseline="1070" dirty="0" smtClean="0">
                <a:latin typeface="Bell MT"/>
                <a:cs typeface="Bell MT"/>
              </a:rPr>
              <a:t>l</a:t>
            </a:r>
            <a:r>
              <a:rPr sz="4200" spc="0" baseline="1070" dirty="0" smtClean="0">
                <a:latin typeface="Bell MT"/>
                <a:cs typeface="Bell MT"/>
              </a:rPr>
              <a:t>l</a:t>
            </a:r>
            <a:r>
              <a:rPr sz="4200" spc="85" baseline="1070" dirty="0" smtClean="0">
                <a:latin typeface="Bell MT"/>
                <a:cs typeface="Bell MT"/>
              </a:rPr>
              <a:t> </a:t>
            </a:r>
            <a:r>
              <a:rPr sz="4200" spc="0" baseline="1070" dirty="0" smtClean="0">
                <a:latin typeface="Bell MT"/>
                <a:cs typeface="Bell MT"/>
              </a:rPr>
              <a:t>k</a:t>
            </a:r>
            <a:r>
              <a:rPr sz="4200" spc="-13" baseline="1070" dirty="0" smtClean="0">
                <a:latin typeface="Bell MT"/>
                <a:cs typeface="Bell MT"/>
              </a:rPr>
              <a:t> </a:t>
            </a:r>
            <a:r>
              <a:rPr sz="4200" spc="0" baseline="1070" dirty="0" smtClean="0">
                <a:latin typeface="Bell MT"/>
                <a:cs typeface="Bell MT"/>
              </a:rPr>
              <a:t>successfu</a:t>
            </a:r>
            <a:r>
              <a:rPr sz="4200" spc="9" baseline="1070" dirty="0" smtClean="0">
                <a:latin typeface="Bell MT"/>
                <a:cs typeface="Bell MT"/>
              </a:rPr>
              <a:t>l</a:t>
            </a:r>
            <a:r>
              <a:rPr sz="4200" spc="-64" baseline="1070" dirty="0" smtClean="0">
                <a:latin typeface="Bell MT"/>
                <a:cs typeface="Bell MT"/>
              </a:rPr>
              <a:t>l</a:t>
            </a:r>
            <a:r>
              <a:rPr sz="4200" spc="0" baseline="1070" dirty="0" smtClean="0">
                <a:latin typeface="Bell MT"/>
                <a:cs typeface="Bell MT"/>
              </a:rPr>
              <a:t>y</a:t>
            </a:r>
            <a:r>
              <a:rPr sz="4200" spc="-124" baseline="1070" dirty="0" smtClean="0">
                <a:latin typeface="Bell MT"/>
                <a:cs typeface="Bell MT"/>
              </a:rPr>
              <a:t> </a:t>
            </a:r>
            <a:r>
              <a:rPr sz="4200" spc="-29" baseline="1070" dirty="0" smtClean="0">
                <a:latin typeface="Bell MT"/>
                <a:cs typeface="Bell MT"/>
              </a:rPr>
              <a:t>f</a:t>
            </a:r>
            <a:r>
              <a:rPr sz="4200" spc="0" baseline="1070" dirty="0" smtClean="0">
                <a:latin typeface="Bell MT"/>
                <a:cs typeface="Bell MT"/>
              </a:rPr>
              <a:t>ound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6366407" y="995079"/>
            <a:ext cx="147630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(P</a:t>
            </a:r>
            <a:r>
              <a:rPr sz="4200" spc="-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ob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ng)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1374394" y="1870513"/>
            <a:ext cx="2937066" cy="3997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45"/>
              </a:lnSpc>
              <a:spcBef>
                <a:spcPts val="157"/>
              </a:spcBef>
            </a:pPr>
            <a:r>
              <a:rPr sz="4200" spc="-4" baseline="1841" dirty="0" smtClean="0">
                <a:latin typeface="Meiryo"/>
                <a:cs typeface="Meiryo"/>
              </a:rPr>
              <a:t>✓</a:t>
            </a:r>
            <a:r>
              <a:rPr sz="4200" spc="0" baseline="3212" dirty="0" smtClean="0">
                <a:latin typeface="Bell MT"/>
                <a:cs typeface="Bell MT"/>
              </a:rPr>
              <a:t>an</a:t>
            </a:r>
            <a:r>
              <a:rPr sz="4200" spc="12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empty</a:t>
            </a:r>
            <a:r>
              <a:rPr sz="4200" spc="-56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loc</a:t>
            </a:r>
            <a:r>
              <a:rPr sz="4200" spc="-75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tion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318762" y="1889437"/>
            <a:ext cx="185951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encountered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8458962" y="2118867"/>
            <a:ext cx="103207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-9" baseline="3034" dirty="0" smtClean="0">
                <a:latin typeface="Calibri"/>
                <a:cs typeface="Calibri"/>
              </a:rPr>
              <a:t>F</a:t>
            </a:r>
            <a:r>
              <a:rPr sz="2700" spc="0" baseline="3034" dirty="0" smtClean="0">
                <a:latin typeface="Calibri"/>
                <a:cs typeface="Calibri"/>
              </a:rPr>
              <a:t>O</a:t>
            </a:r>
            <a:r>
              <a:rPr sz="2700" spc="-4" baseline="3034" dirty="0" smtClean="0">
                <a:latin typeface="Calibri"/>
                <a:cs typeface="Calibri"/>
              </a:rPr>
              <a:t>U</a:t>
            </a:r>
            <a:r>
              <a:rPr sz="2700" spc="0" baseline="3034" dirty="0" smtClean="0">
                <a:latin typeface="Calibri"/>
                <a:cs typeface="Calibri"/>
              </a:rPr>
              <a:t>ND 55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374394" y="2335012"/>
            <a:ext cx="136362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b="1" spc="0" baseline="3679" dirty="0" smtClean="0">
                <a:latin typeface="Bell MT"/>
                <a:cs typeface="Bell MT"/>
              </a:rPr>
              <a:t>Sear</a:t>
            </a:r>
            <a:r>
              <a:rPr sz="3600" b="1" spc="-34" baseline="3679" dirty="0" smtClean="0">
                <a:latin typeface="Bell MT"/>
                <a:cs typeface="Bell MT"/>
              </a:rPr>
              <a:t>c</a:t>
            </a:r>
            <a:r>
              <a:rPr sz="3600" b="1" spc="0" baseline="3679" dirty="0" smtClean="0">
                <a:latin typeface="Bell MT"/>
                <a:cs typeface="Bell MT"/>
              </a:rPr>
              <a:t>h 55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2748737" y="2335012"/>
            <a:ext cx="144675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b="1" spc="0" baseline="3679" dirty="0" smtClean="0">
                <a:latin typeface="Bell MT"/>
                <a:cs typeface="Bell MT"/>
              </a:rPr>
              <a:t>: h(5</a:t>
            </a:r>
            <a:r>
              <a:rPr sz="3600" b="1" spc="-9" baseline="3679" dirty="0" smtClean="0">
                <a:latin typeface="Bell MT"/>
                <a:cs typeface="Bell MT"/>
              </a:rPr>
              <a:t>5</a:t>
            </a:r>
            <a:r>
              <a:rPr sz="3600" b="1" spc="0" baseline="3679" dirty="0" smtClean="0">
                <a:latin typeface="Bell MT"/>
                <a:cs typeface="Bell MT"/>
              </a:rPr>
              <a:t>) = 5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374394" y="3355466"/>
            <a:ext cx="1201699" cy="7242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85787" algn="r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94360"/>
              </a:lnSpc>
              <a:spcBef>
                <a:spcPts val="912"/>
              </a:spcBef>
            </a:pPr>
            <a:r>
              <a:rPr sz="2400" b="1" spc="0" dirty="0" smtClean="0">
                <a:latin typeface="Bell MT"/>
                <a:cs typeface="Bell MT"/>
              </a:rPr>
              <a:t>Sear</a:t>
            </a:r>
            <a:r>
              <a:rPr sz="2400" b="1" spc="-34" dirty="0" smtClean="0">
                <a:latin typeface="Bell MT"/>
                <a:cs typeface="Bell MT"/>
              </a:rPr>
              <a:t>c</a:t>
            </a:r>
            <a:r>
              <a:rPr sz="2400" b="1" spc="0" dirty="0" smtClean="0">
                <a:latin typeface="Bell MT"/>
                <a:cs typeface="Bell MT"/>
              </a:rPr>
              <a:t>h 6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740202" y="3355466"/>
            <a:ext cx="603679" cy="7242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47167" marR="4572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94360"/>
              </a:lnSpc>
              <a:spcBef>
                <a:spcPts val="912"/>
              </a:spcBef>
            </a:pPr>
            <a:r>
              <a:rPr sz="2400" b="1" spc="-9" dirty="0" smtClean="0">
                <a:latin typeface="Bell MT"/>
                <a:cs typeface="Bell MT"/>
              </a:rPr>
              <a:t>h</a:t>
            </a:r>
            <a:r>
              <a:rPr sz="2400" b="1" spc="0" dirty="0" smtClean="0">
                <a:latin typeface="Bell MT"/>
                <a:cs typeface="Bell MT"/>
              </a:rPr>
              <a:t>(6)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887470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700397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513324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6326251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7139178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7951978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764905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9577832" y="3355466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585973" y="3749538"/>
            <a:ext cx="14419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b="1" spc="0" baseline="3679" dirty="0" smtClean="0">
                <a:latin typeface="Bell MT"/>
                <a:cs typeface="Bell MT"/>
              </a:rPr>
              <a:t>: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354069" y="3749538"/>
            <a:ext cx="27427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b="1" spc="0" baseline="3679" dirty="0" smtClean="0">
                <a:latin typeface="Bell MT"/>
                <a:cs typeface="Bell MT"/>
              </a:rPr>
              <a:t>=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638448" y="3749538"/>
            <a:ext cx="23304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b="1" spc="0" baseline="3679" dirty="0" smtClean="0">
                <a:latin typeface="Bell MT"/>
                <a:cs typeface="Bell MT"/>
              </a:rPr>
              <a:t>6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261743" y="4950841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074670" y="4950841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887470" y="4950841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700397" y="4950841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513324" y="4950841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326251" y="4950841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139178" y="4950841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951978" y="4950841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764905" y="4950841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9577832" y="4950841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204206" y="5323408"/>
            <a:ext cx="692517" cy="274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08">
              <a:lnSpc>
                <a:spcPts val="2135"/>
              </a:lnSpc>
              <a:spcBef>
                <a:spcPts val="126"/>
              </a:spcBef>
            </a:pPr>
            <a:r>
              <a:rPr sz="1800" spc="0" dirty="0" smtClean="0">
                <a:latin typeface="Calibri"/>
                <a:cs typeface="Calibri"/>
              </a:rPr>
              <a:t>E</a:t>
            </a:r>
            <a:r>
              <a:rPr sz="1800" spc="-4" dirty="0" smtClean="0">
                <a:latin typeface="Calibri"/>
                <a:cs typeface="Calibri"/>
              </a:rPr>
              <a:t>M</a:t>
            </a:r>
            <a:r>
              <a:rPr sz="1800" spc="-14" dirty="0" smtClean="0">
                <a:latin typeface="Calibri"/>
                <a:cs typeface="Calibri"/>
              </a:rPr>
              <a:t>P</a:t>
            </a:r>
            <a:r>
              <a:rPr sz="1800" spc="0" dirty="0" smtClean="0">
                <a:latin typeface="Calibri"/>
                <a:cs typeface="Calibri"/>
              </a:rPr>
              <a:t>TY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204206" y="5597728"/>
            <a:ext cx="1507236" cy="2804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08">
              <a:lnSpc>
                <a:spcPts val="2185"/>
              </a:lnSpc>
              <a:spcBef>
                <a:spcPts val="129"/>
              </a:spcBef>
            </a:pPr>
            <a:r>
              <a:rPr sz="2700" spc="0" baseline="1517" dirty="0" smtClean="0">
                <a:latin typeface="Calibri"/>
                <a:cs typeface="Calibri"/>
              </a:rPr>
              <a:t>UNSUCC</a:t>
            </a:r>
            <a:r>
              <a:rPr sz="2700" spc="-1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SSFUL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204206" y="5878144"/>
            <a:ext cx="779532" cy="274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08">
              <a:lnSpc>
                <a:spcPts val="2160"/>
              </a:lnSpc>
              <a:spcBef>
                <a:spcPts val="108"/>
              </a:spcBef>
            </a:pP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-25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1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CH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935726" y="5878144"/>
            <a:ext cx="775716" cy="274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1925955" y="4504055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2738755" y="4504055"/>
            <a:ext cx="812799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3551554" y="4504055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4364355" y="4504055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5177155" y="4504055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5989955" y="4504055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1238" marR="260298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65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802755" y="4504055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1366" marR="260171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46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615555" y="4504055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1366" marR="260171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17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428355" y="4504055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9241155" y="4504055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1620" marR="259917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55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25955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738755" y="2909062"/>
            <a:ext cx="812799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551554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4364355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177155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5989955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1238" marR="260298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65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802755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1366" marR="260171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46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15555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1366" marR="260171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17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28355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9241155" y="2909062"/>
            <a:ext cx="812800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1620" marR="259917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55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38200" y="675639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object 91"/>
          <p:cNvSpPr txBox="1"/>
          <p:nvPr/>
        </p:nvSpPr>
        <p:spPr>
          <a:xfrm>
            <a:off x="9320784" y="4234561"/>
            <a:ext cx="486155" cy="304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83820">
              <a:lnSpc>
                <a:spcPts val="2400"/>
              </a:lnSpc>
              <a:spcBef>
                <a:spcPts val="120"/>
              </a:spcBef>
            </a:pPr>
            <a:r>
              <a:rPr sz="3600" spc="-4" baseline="2275" dirty="0" smtClean="0">
                <a:latin typeface="Calibri"/>
                <a:cs typeface="Calibri"/>
              </a:rPr>
              <a:t>15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1007363" y="1175003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26488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4616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42744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0872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59000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7128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5256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338438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91512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1829689" y="4588764"/>
            <a:ext cx="8140700" cy="0"/>
          </a:xfrm>
          <a:custGeom>
            <a:avLst/>
            <a:gdLst/>
            <a:ahLst/>
            <a:cxnLst/>
            <a:rect l="l" t="t" r="r" b="b"/>
            <a:pathLst>
              <a:path w="8140700">
                <a:moveTo>
                  <a:pt x="0" y="0"/>
                </a:moveTo>
                <a:lnTo>
                  <a:pt x="81407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8360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9964039" y="4125214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1829689" y="4131564"/>
            <a:ext cx="8140700" cy="0"/>
          </a:xfrm>
          <a:custGeom>
            <a:avLst/>
            <a:gdLst/>
            <a:ahLst/>
            <a:cxnLst/>
            <a:rect l="l" t="t" r="r" b="b"/>
            <a:pathLst>
              <a:path w="8140700">
                <a:moveTo>
                  <a:pt x="0" y="0"/>
                </a:moveTo>
                <a:lnTo>
                  <a:pt x="81407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9320783" y="4239768"/>
            <a:ext cx="486155" cy="294131"/>
          </a:xfrm>
          <a:custGeom>
            <a:avLst/>
            <a:gdLst/>
            <a:ahLst/>
            <a:cxnLst/>
            <a:rect l="l" t="t" r="r" b="b"/>
            <a:pathLst>
              <a:path w="486155" h="294131">
                <a:moveTo>
                  <a:pt x="0" y="294131"/>
                </a:moveTo>
                <a:lnTo>
                  <a:pt x="486155" y="294131"/>
                </a:lnTo>
                <a:lnTo>
                  <a:pt x="486155" y="0"/>
                </a:lnTo>
                <a:lnTo>
                  <a:pt x="0" y="0"/>
                </a:lnTo>
                <a:lnTo>
                  <a:pt x="0" y="2941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541643" y="3704844"/>
            <a:ext cx="402208" cy="370331"/>
          </a:xfrm>
          <a:custGeom>
            <a:avLst/>
            <a:gdLst/>
            <a:ahLst/>
            <a:cxnLst/>
            <a:rect l="l" t="t" r="r" b="b"/>
            <a:pathLst>
              <a:path w="402208" h="370331">
                <a:moveTo>
                  <a:pt x="355980" y="277748"/>
                </a:moveTo>
                <a:lnTo>
                  <a:pt x="350743" y="253608"/>
                </a:lnTo>
                <a:lnTo>
                  <a:pt x="344395" y="230253"/>
                </a:lnTo>
                <a:lnTo>
                  <a:pt x="336982" y="207734"/>
                </a:lnTo>
                <a:lnTo>
                  <a:pt x="328551" y="186098"/>
                </a:lnTo>
                <a:lnTo>
                  <a:pt x="319147" y="165395"/>
                </a:lnTo>
                <a:lnTo>
                  <a:pt x="308816" y="145674"/>
                </a:lnTo>
                <a:lnTo>
                  <a:pt x="297604" y="126983"/>
                </a:lnTo>
                <a:lnTo>
                  <a:pt x="285557" y="109371"/>
                </a:lnTo>
                <a:lnTo>
                  <a:pt x="272722" y="92887"/>
                </a:lnTo>
                <a:lnTo>
                  <a:pt x="259143" y="77581"/>
                </a:lnTo>
                <a:lnTo>
                  <a:pt x="244867" y="63500"/>
                </a:lnTo>
                <a:lnTo>
                  <a:pt x="229940" y="50694"/>
                </a:lnTo>
                <a:lnTo>
                  <a:pt x="214407" y="39211"/>
                </a:lnTo>
                <a:lnTo>
                  <a:pt x="198315" y="29101"/>
                </a:lnTo>
                <a:lnTo>
                  <a:pt x="181709" y="20413"/>
                </a:lnTo>
                <a:lnTo>
                  <a:pt x="164635" y="13194"/>
                </a:lnTo>
                <a:lnTo>
                  <a:pt x="147140" y="7495"/>
                </a:lnTo>
                <a:lnTo>
                  <a:pt x="129269" y="3363"/>
                </a:lnTo>
                <a:lnTo>
                  <a:pt x="111068" y="849"/>
                </a:lnTo>
                <a:lnTo>
                  <a:pt x="92582" y="0"/>
                </a:lnTo>
                <a:lnTo>
                  <a:pt x="0" y="0"/>
                </a:lnTo>
                <a:lnTo>
                  <a:pt x="18485" y="849"/>
                </a:lnTo>
                <a:lnTo>
                  <a:pt x="36686" y="3363"/>
                </a:lnTo>
                <a:lnTo>
                  <a:pt x="54557" y="7495"/>
                </a:lnTo>
                <a:lnTo>
                  <a:pt x="72052" y="13194"/>
                </a:lnTo>
                <a:lnTo>
                  <a:pt x="89126" y="20413"/>
                </a:lnTo>
                <a:lnTo>
                  <a:pt x="105732" y="29101"/>
                </a:lnTo>
                <a:lnTo>
                  <a:pt x="121824" y="39211"/>
                </a:lnTo>
                <a:lnTo>
                  <a:pt x="137357" y="50694"/>
                </a:lnTo>
                <a:lnTo>
                  <a:pt x="152284" y="63500"/>
                </a:lnTo>
                <a:lnTo>
                  <a:pt x="166560" y="77581"/>
                </a:lnTo>
                <a:lnTo>
                  <a:pt x="180139" y="92887"/>
                </a:lnTo>
                <a:lnTo>
                  <a:pt x="192974" y="109371"/>
                </a:lnTo>
                <a:lnTo>
                  <a:pt x="205021" y="126983"/>
                </a:lnTo>
                <a:lnTo>
                  <a:pt x="216233" y="145674"/>
                </a:lnTo>
                <a:lnTo>
                  <a:pt x="226564" y="165395"/>
                </a:lnTo>
                <a:lnTo>
                  <a:pt x="235968" y="186098"/>
                </a:lnTo>
                <a:lnTo>
                  <a:pt x="244399" y="207734"/>
                </a:lnTo>
                <a:lnTo>
                  <a:pt x="251812" y="230253"/>
                </a:lnTo>
                <a:lnTo>
                  <a:pt x="258160" y="253608"/>
                </a:lnTo>
                <a:lnTo>
                  <a:pt x="263398" y="277748"/>
                </a:lnTo>
                <a:lnTo>
                  <a:pt x="217042" y="277748"/>
                </a:lnTo>
                <a:lnTo>
                  <a:pt x="318261" y="370331"/>
                </a:lnTo>
                <a:lnTo>
                  <a:pt x="402208" y="277748"/>
                </a:lnTo>
                <a:lnTo>
                  <a:pt x="355980" y="277748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269736" y="3704844"/>
            <a:ext cx="318262" cy="370331"/>
          </a:xfrm>
          <a:custGeom>
            <a:avLst/>
            <a:gdLst/>
            <a:ahLst/>
            <a:cxnLst/>
            <a:rect l="l" t="t" r="r" b="b"/>
            <a:pathLst>
              <a:path w="318262" h="370331">
                <a:moveTo>
                  <a:pt x="94975" y="89165"/>
                </a:moveTo>
                <a:lnTo>
                  <a:pt x="79660" y="108489"/>
                </a:lnTo>
                <a:lnTo>
                  <a:pt x="65471" y="129347"/>
                </a:lnTo>
                <a:lnTo>
                  <a:pt x="52478" y="151644"/>
                </a:lnTo>
                <a:lnTo>
                  <a:pt x="40751" y="175282"/>
                </a:lnTo>
                <a:lnTo>
                  <a:pt x="30360" y="200169"/>
                </a:lnTo>
                <a:lnTo>
                  <a:pt x="21375" y="226206"/>
                </a:lnTo>
                <a:lnTo>
                  <a:pt x="13867" y="253300"/>
                </a:lnTo>
                <a:lnTo>
                  <a:pt x="7905" y="281356"/>
                </a:lnTo>
                <a:lnTo>
                  <a:pt x="3560" y="310276"/>
                </a:lnTo>
                <a:lnTo>
                  <a:pt x="901" y="339966"/>
                </a:lnTo>
                <a:lnTo>
                  <a:pt x="0" y="370331"/>
                </a:lnTo>
                <a:lnTo>
                  <a:pt x="92583" y="370331"/>
                </a:lnTo>
                <a:lnTo>
                  <a:pt x="93289" y="343508"/>
                </a:lnTo>
                <a:lnTo>
                  <a:pt x="95380" y="317150"/>
                </a:lnTo>
                <a:lnTo>
                  <a:pt x="98809" y="291330"/>
                </a:lnTo>
                <a:lnTo>
                  <a:pt x="103532" y="266121"/>
                </a:lnTo>
                <a:lnTo>
                  <a:pt x="109503" y="241597"/>
                </a:lnTo>
                <a:lnTo>
                  <a:pt x="116678" y="217830"/>
                </a:lnTo>
                <a:lnTo>
                  <a:pt x="125011" y="194893"/>
                </a:lnTo>
                <a:lnTo>
                  <a:pt x="134458" y="172860"/>
                </a:lnTo>
                <a:lnTo>
                  <a:pt x="144973" y="151802"/>
                </a:lnTo>
                <a:lnTo>
                  <a:pt x="156511" y="131794"/>
                </a:lnTo>
                <a:lnTo>
                  <a:pt x="169028" y="112907"/>
                </a:lnTo>
                <a:lnTo>
                  <a:pt x="182477" y="95216"/>
                </a:lnTo>
                <a:lnTo>
                  <a:pt x="196815" y="78793"/>
                </a:lnTo>
                <a:lnTo>
                  <a:pt x="211996" y="63710"/>
                </a:lnTo>
                <a:lnTo>
                  <a:pt x="227974" y="50041"/>
                </a:lnTo>
                <a:lnTo>
                  <a:pt x="244706" y="37860"/>
                </a:lnTo>
                <a:lnTo>
                  <a:pt x="262146" y="27238"/>
                </a:lnTo>
                <a:lnTo>
                  <a:pt x="280248" y="18249"/>
                </a:lnTo>
                <a:lnTo>
                  <a:pt x="298969" y="10965"/>
                </a:lnTo>
                <a:lnTo>
                  <a:pt x="318262" y="5460"/>
                </a:lnTo>
                <a:lnTo>
                  <a:pt x="309779" y="3623"/>
                </a:lnTo>
                <a:lnTo>
                  <a:pt x="297181" y="1600"/>
                </a:lnTo>
                <a:lnTo>
                  <a:pt x="284551" y="397"/>
                </a:lnTo>
                <a:lnTo>
                  <a:pt x="271907" y="0"/>
                </a:lnTo>
                <a:lnTo>
                  <a:pt x="249613" y="1228"/>
                </a:lnTo>
                <a:lnTo>
                  <a:pt x="227815" y="4848"/>
                </a:lnTo>
                <a:lnTo>
                  <a:pt x="206582" y="10766"/>
                </a:lnTo>
                <a:lnTo>
                  <a:pt x="185984" y="18885"/>
                </a:lnTo>
                <a:lnTo>
                  <a:pt x="166092" y="29110"/>
                </a:lnTo>
                <a:lnTo>
                  <a:pt x="146974" y="41346"/>
                </a:lnTo>
                <a:lnTo>
                  <a:pt x="128702" y="55498"/>
                </a:lnTo>
                <a:lnTo>
                  <a:pt x="111346" y="71469"/>
                </a:lnTo>
                <a:lnTo>
                  <a:pt x="94975" y="89165"/>
                </a:lnTo>
                <a:close/>
              </a:path>
            </a:pathLst>
          </a:custGeom>
          <a:solidFill>
            <a:srgbClr val="375C9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6269736" y="3704844"/>
            <a:ext cx="674115" cy="370331"/>
          </a:xfrm>
          <a:custGeom>
            <a:avLst/>
            <a:gdLst/>
            <a:ahLst/>
            <a:cxnLst/>
            <a:rect l="l" t="t" r="r" b="b"/>
            <a:pathLst>
              <a:path w="674115" h="370331">
                <a:moveTo>
                  <a:pt x="318262" y="5460"/>
                </a:moveTo>
                <a:lnTo>
                  <a:pt x="298969" y="10965"/>
                </a:lnTo>
                <a:lnTo>
                  <a:pt x="280248" y="18249"/>
                </a:lnTo>
                <a:lnTo>
                  <a:pt x="262146" y="27238"/>
                </a:lnTo>
                <a:lnTo>
                  <a:pt x="244706" y="37860"/>
                </a:lnTo>
                <a:lnTo>
                  <a:pt x="227974" y="50041"/>
                </a:lnTo>
                <a:lnTo>
                  <a:pt x="211996" y="63710"/>
                </a:lnTo>
                <a:lnTo>
                  <a:pt x="196815" y="78793"/>
                </a:lnTo>
                <a:lnTo>
                  <a:pt x="182477" y="95216"/>
                </a:lnTo>
                <a:lnTo>
                  <a:pt x="169028" y="112907"/>
                </a:lnTo>
                <a:lnTo>
                  <a:pt x="156511" y="131794"/>
                </a:lnTo>
                <a:lnTo>
                  <a:pt x="144973" y="151802"/>
                </a:lnTo>
                <a:lnTo>
                  <a:pt x="134458" y="172860"/>
                </a:lnTo>
                <a:lnTo>
                  <a:pt x="125011" y="194893"/>
                </a:lnTo>
                <a:lnTo>
                  <a:pt x="116678" y="217830"/>
                </a:lnTo>
                <a:lnTo>
                  <a:pt x="109503" y="241597"/>
                </a:lnTo>
                <a:lnTo>
                  <a:pt x="103532" y="266121"/>
                </a:lnTo>
                <a:lnTo>
                  <a:pt x="98809" y="291330"/>
                </a:lnTo>
                <a:lnTo>
                  <a:pt x="95380" y="317150"/>
                </a:lnTo>
                <a:lnTo>
                  <a:pt x="93289" y="343508"/>
                </a:lnTo>
                <a:lnTo>
                  <a:pt x="92583" y="370331"/>
                </a:lnTo>
                <a:lnTo>
                  <a:pt x="0" y="370331"/>
                </a:lnTo>
                <a:lnTo>
                  <a:pt x="901" y="339966"/>
                </a:lnTo>
                <a:lnTo>
                  <a:pt x="3560" y="310276"/>
                </a:lnTo>
                <a:lnTo>
                  <a:pt x="7905" y="281356"/>
                </a:lnTo>
                <a:lnTo>
                  <a:pt x="13867" y="253300"/>
                </a:lnTo>
                <a:lnTo>
                  <a:pt x="21375" y="226206"/>
                </a:lnTo>
                <a:lnTo>
                  <a:pt x="30360" y="200169"/>
                </a:lnTo>
                <a:lnTo>
                  <a:pt x="40751" y="175282"/>
                </a:lnTo>
                <a:lnTo>
                  <a:pt x="52478" y="151644"/>
                </a:lnTo>
                <a:lnTo>
                  <a:pt x="65471" y="129347"/>
                </a:lnTo>
                <a:lnTo>
                  <a:pt x="79660" y="108489"/>
                </a:lnTo>
                <a:lnTo>
                  <a:pt x="94975" y="89165"/>
                </a:lnTo>
                <a:lnTo>
                  <a:pt x="111346" y="71469"/>
                </a:lnTo>
                <a:lnTo>
                  <a:pt x="128702" y="55498"/>
                </a:lnTo>
                <a:lnTo>
                  <a:pt x="146974" y="41346"/>
                </a:lnTo>
                <a:lnTo>
                  <a:pt x="166092" y="29110"/>
                </a:lnTo>
                <a:lnTo>
                  <a:pt x="185984" y="18885"/>
                </a:lnTo>
                <a:lnTo>
                  <a:pt x="206582" y="10766"/>
                </a:lnTo>
                <a:lnTo>
                  <a:pt x="227815" y="4848"/>
                </a:lnTo>
                <a:lnTo>
                  <a:pt x="249613" y="1228"/>
                </a:lnTo>
                <a:lnTo>
                  <a:pt x="271907" y="0"/>
                </a:lnTo>
                <a:lnTo>
                  <a:pt x="364489" y="0"/>
                </a:lnTo>
                <a:lnTo>
                  <a:pt x="401176" y="3363"/>
                </a:lnTo>
                <a:lnTo>
                  <a:pt x="436542" y="13194"/>
                </a:lnTo>
                <a:lnTo>
                  <a:pt x="470222" y="29101"/>
                </a:lnTo>
                <a:lnTo>
                  <a:pt x="501847" y="50694"/>
                </a:lnTo>
                <a:lnTo>
                  <a:pt x="531050" y="77581"/>
                </a:lnTo>
                <a:lnTo>
                  <a:pt x="557464" y="109371"/>
                </a:lnTo>
                <a:lnTo>
                  <a:pt x="569511" y="126983"/>
                </a:lnTo>
                <a:lnTo>
                  <a:pt x="580723" y="145674"/>
                </a:lnTo>
                <a:lnTo>
                  <a:pt x="591054" y="165395"/>
                </a:lnTo>
                <a:lnTo>
                  <a:pt x="600458" y="186098"/>
                </a:lnTo>
                <a:lnTo>
                  <a:pt x="608889" y="207734"/>
                </a:lnTo>
                <a:lnTo>
                  <a:pt x="616302" y="230253"/>
                </a:lnTo>
                <a:lnTo>
                  <a:pt x="622650" y="253608"/>
                </a:lnTo>
                <a:lnTo>
                  <a:pt x="627888" y="277748"/>
                </a:lnTo>
                <a:lnTo>
                  <a:pt x="674115" y="277748"/>
                </a:lnTo>
                <a:lnTo>
                  <a:pt x="590168" y="370331"/>
                </a:lnTo>
                <a:lnTo>
                  <a:pt x="488949" y="277748"/>
                </a:lnTo>
                <a:lnTo>
                  <a:pt x="535305" y="277748"/>
                </a:lnTo>
                <a:lnTo>
                  <a:pt x="530067" y="253608"/>
                </a:lnTo>
                <a:lnTo>
                  <a:pt x="523719" y="230253"/>
                </a:lnTo>
                <a:lnTo>
                  <a:pt x="516306" y="207734"/>
                </a:lnTo>
                <a:lnTo>
                  <a:pt x="507875" y="186098"/>
                </a:lnTo>
                <a:lnTo>
                  <a:pt x="498471" y="165395"/>
                </a:lnTo>
                <a:lnTo>
                  <a:pt x="488140" y="145674"/>
                </a:lnTo>
                <a:lnTo>
                  <a:pt x="476928" y="126983"/>
                </a:lnTo>
                <a:lnTo>
                  <a:pt x="464881" y="109371"/>
                </a:lnTo>
                <a:lnTo>
                  <a:pt x="452046" y="92887"/>
                </a:lnTo>
                <a:lnTo>
                  <a:pt x="438467" y="77581"/>
                </a:lnTo>
                <a:lnTo>
                  <a:pt x="424191" y="63500"/>
                </a:lnTo>
                <a:lnTo>
                  <a:pt x="409264" y="50694"/>
                </a:lnTo>
                <a:lnTo>
                  <a:pt x="393731" y="39211"/>
                </a:lnTo>
                <a:lnTo>
                  <a:pt x="377639" y="29101"/>
                </a:lnTo>
                <a:lnTo>
                  <a:pt x="361033" y="20413"/>
                </a:lnTo>
                <a:lnTo>
                  <a:pt x="343959" y="13194"/>
                </a:lnTo>
                <a:lnTo>
                  <a:pt x="326464" y="7495"/>
                </a:lnTo>
                <a:lnTo>
                  <a:pt x="308593" y="3363"/>
                </a:lnTo>
                <a:lnTo>
                  <a:pt x="290392" y="849"/>
                </a:lnTo>
                <a:lnTo>
                  <a:pt x="271907" y="0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7930260" y="3360420"/>
            <a:ext cx="1589532" cy="714755"/>
          </a:xfrm>
          <a:custGeom>
            <a:avLst/>
            <a:gdLst/>
            <a:ahLst/>
            <a:cxnLst/>
            <a:rect l="l" t="t" r="r" b="b"/>
            <a:pathLst>
              <a:path w="1589532" h="714755">
                <a:moveTo>
                  <a:pt x="273676" y="14458"/>
                </a:moveTo>
                <a:lnTo>
                  <a:pt x="361457" y="25453"/>
                </a:lnTo>
                <a:lnTo>
                  <a:pt x="447129" y="39379"/>
                </a:lnTo>
                <a:lnTo>
                  <a:pt x="530460" y="56143"/>
                </a:lnTo>
                <a:lnTo>
                  <a:pt x="611219" y="75649"/>
                </a:lnTo>
                <a:lnTo>
                  <a:pt x="689173" y="97804"/>
                </a:lnTo>
                <a:lnTo>
                  <a:pt x="764090" y="122514"/>
                </a:lnTo>
                <a:lnTo>
                  <a:pt x="835739" y="149685"/>
                </a:lnTo>
                <a:lnTo>
                  <a:pt x="903887" y="179223"/>
                </a:lnTo>
                <a:lnTo>
                  <a:pt x="968303" y="211034"/>
                </a:lnTo>
                <a:lnTo>
                  <a:pt x="1028755" y="245024"/>
                </a:lnTo>
                <a:lnTo>
                  <a:pt x="1085011" y="281099"/>
                </a:lnTo>
                <a:lnTo>
                  <a:pt x="1136838" y="319164"/>
                </a:lnTo>
                <a:lnTo>
                  <a:pt x="1184005" y="359127"/>
                </a:lnTo>
                <a:lnTo>
                  <a:pt x="1226280" y="400893"/>
                </a:lnTo>
                <a:lnTo>
                  <a:pt x="1263432" y="444367"/>
                </a:lnTo>
                <a:lnTo>
                  <a:pt x="1295227" y="489456"/>
                </a:lnTo>
                <a:lnTo>
                  <a:pt x="1321435" y="536066"/>
                </a:lnTo>
                <a:lnTo>
                  <a:pt x="1232154" y="536066"/>
                </a:lnTo>
                <a:lnTo>
                  <a:pt x="1454150" y="714755"/>
                </a:lnTo>
                <a:lnTo>
                  <a:pt x="1589532" y="536066"/>
                </a:lnTo>
                <a:lnTo>
                  <a:pt x="1500124" y="536066"/>
                </a:lnTo>
                <a:lnTo>
                  <a:pt x="1473916" y="489456"/>
                </a:lnTo>
                <a:lnTo>
                  <a:pt x="1442121" y="444367"/>
                </a:lnTo>
                <a:lnTo>
                  <a:pt x="1404969" y="400893"/>
                </a:lnTo>
                <a:lnTo>
                  <a:pt x="1362694" y="359127"/>
                </a:lnTo>
                <a:lnTo>
                  <a:pt x="1315527" y="319164"/>
                </a:lnTo>
                <a:lnTo>
                  <a:pt x="1263700" y="281099"/>
                </a:lnTo>
                <a:lnTo>
                  <a:pt x="1207444" y="245024"/>
                </a:lnTo>
                <a:lnTo>
                  <a:pt x="1146992" y="211034"/>
                </a:lnTo>
                <a:lnTo>
                  <a:pt x="1082576" y="179223"/>
                </a:lnTo>
                <a:lnTo>
                  <a:pt x="1014428" y="149685"/>
                </a:lnTo>
                <a:lnTo>
                  <a:pt x="942779" y="122514"/>
                </a:lnTo>
                <a:lnTo>
                  <a:pt x="867862" y="97804"/>
                </a:lnTo>
                <a:lnTo>
                  <a:pt x="789908" y="75649"/>
                </a:lnTo>
                <a:lnTo>
                  <a:pt x="709149" y="56143"/>
                </a:lnTo>
                <a:lnTo>
                  <a:pt x="625818" y="39379"/>
                </a:lnTo>
                <a:lnTo>
                  <a:pt x="540146" y="25453"/>
                </a:lnTo>
                <a:lnTo>
                  <a:pt x="452365" y="14458"/>
                </a:lnTo>
                <a:lnTo>
                  <a:pt x="362707" y="6488"/>
                </a:lnTo>
                <a:lnTo>
                  <a:pt x="271404" y="1637"/>
                </a:lnTo>
                <a:lnTo>
                  <a:pt x="178689" y="0"/>
                </a:lnTo>
                <a:lnTo>
                  <a:pt x="0" y="0"/>
                </a:lnTo>
                <a:lnTo>
                  <a:pt x="92715" y="1637"/>
                </a:lnTo>
                <a:lnTo>
                  <a:pt x="184018" y="6488"/>
                </a:lnTo>
                <a:lnTo>
                  <a:pt x="273676" y="14458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565392" y="3360420"/>
            <a:ext cx="1454150" cy="714755"/>
          </a:xfrm>
          <a:custGeom>
            <a:avLst/>
            <a:gdLst/>
            <a:ahLst/>
            <a:cxnLst/>
            <a:rect l="l" t="t" r="r" b="b"/>
            <a:pathLst>
              <a:path w="1454150" h="714755">
                <a:moveTo>
                  <a:pt x="178688" y="714755"/>
                </a:moveTo>
                <a:lnTo>
                  <a:pt x="182823" y="658784"/>
                </a:lnTo>
                <a:lnTo>
                  <a:pt x="195028" y="603947"/>
                </a:lnTo>
                <a:lnTo>
                  <a:pt x="215003" y="550413"/>
                </a:lnTo>
                <a:lnTo>
                  <a:pt x="242452" y="498348"/>
                </a:lnTo>
                <a:lnTo>
                  <a:pt x="277074" y="447919"/>
                </a:lnTo>
                <a:lnTo>
                  <a:pt x="318571" y="399293"/>
                </a:lnTo>
                <a:lnTo>
                  <a:pt x="366645" y="352639"/>
                </a:lnTo>
                <a:lnTo>
                  <a:pt x="420996" y="308122"/>
                </a:lnTo>
                <a:lnTo>
                  <a:pt x="481327" y="265910"/>
                </a:lnTo>
                <a:lnTo>
                  <a:pt x="547338" y="226171"/>
                </a:lnTo>
                <a:lnTo>
                  <a:pt x="618730" y="189071"/>
                </a:lnTo>
                <a:lnTo>
                  <a:pt x="695206" y="154777"/>
                </a:lnTo>
                <a:lnTo>
                  <a:pt x="776465" y="123457"/>
                </a:lnTo>
                <a:lnTo>
                  <a:pt x="862210" y="95278"/>
                </a:lnTo>
                <a:lnTo>
                  <a:pt x="952142" y="70407"/>
                </a:lnTo>
                <a:lnTo>
                  <a:pt x="1045962" y="49011"/>
                </a:lnTo>
                <a:lnTo>
                  <a:pt x="1143372" y="31258"/>
                </a:lnTo>
                <a:lnTo>
                  <a:pt x="1244072" y="17314"/>
                </a:lnTo>
                <a:lnTo>
                  <a:pt x="1347764" y="7347"/>
                </a:lnTo>
                <a:lnTo>
                  <a:pt x="1454150" y="1524"/>
                </a:lnTo>
                <a:lnTo>
                  <a:pt x="1453756" y="1510"/>
                </a:lnTo>
                <a:lnTo>
                  <a:pt x="1415665" y="493"/>
                </a:lnTo>
                <a:lnTo>
                  <a:pt x="1364868" y="0"/>
                </a:lnTo>
                <a:lnTo>
                  <a:pt x="1252918" y="2369"/>
                </a:lnTo>
                <a:lnTo>
                  <a:pt x="1143461" y="9355"/>
                </a:lnTo>
                <a:lnTo>
                  <a:pt x="1036850" y="20774"/>
                </a:lnTo>
                <a:lnTo>
                  <a:pt x="933435" y="36441"/>
                </a:lnTo>
                <a:lnTo>
                  <a:pt x="833568" y="56173"/>
                </a:lnTo>
                <a:lnTo>
                  <a:pt x="737599" y="79785"/>
                </a:lnTo>
                <a:lnTo>
                  <a:pt x="645880" y="107094"/>
                </a:lnTo>
                <a:lnTo>
                  <a:pt x="558762" y="137915"/>
                </a:lnTo>
                <a:lnTo>
                  <a:pt x="476595" y="172065"/>
                </a:lnTo>
                <a:lnTo>
                  <a:pt x="399732" y="209359"/>
                </a:lnTo>
                <a:lnTo>
                  <a:pt x="328523" y="249613"/>
                </a:lnTo>
                <a:lnTo>
                  <a:pt x="263318" y="292644"/>
                </a:lnTo>
                <a:lnTo>
                  <a:pt x="204470" y="338267"/>
                </a:lnTo>
                <a:lnTo>
                  <a:pt x="152329" y="386298"/>
                </a:lnTo>
                <a:lnTo>
                  <a:pt x="107247" y="436554"/>
                </a:lnTo>
                <a:lnTo>
                  <a:pt x="69574" y="488850"/>
                </a:lnTo>
                <a:lnTo>
                  <a:pt x="39662" y="543002"/>
                </a:lnTo>
                <a:lnTo>
                  <a:pt x="17861" y="598826"/>
                </a:lnTo>
                <a:lnTo>
                  <a:pt x="4523" y="656139"/>
                </a:lnTo>
                <a:lnTo>
                  <a:pt x="0" y="714755"/>
                </a:lnTo>
                <a:lnTo>
                  <a:pt x="178688" y="714755"/>
                </a:lnTo>
                <a:close/>
              </a:path>
            </a:pathLst>
          </a:custGeom>
          <a:solidFill>
            <a:srgbClr val="375C9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6565392" y="3360420"/>
            <a:ext cx="2954401" cy="714755"/>
          </a:xfrm>
          <a:custGeom>
            <a:avLst/>
            <a:gdLst/>
            <a:ahLst/>
            <a:cxnLst/>
            <a:rect l="l" t="t" r="r" b="b"/>
            <a:pathLst>
              <a:path w="2954401" h="714755">
                <a:moveTo>
                  <a:pt x="1454150" y="1524"/>
                </a:moveTo>
                <a:lnTo>
                  <a:pt x="1347764" y="7347"/>
                </a:lnTo>
                <a:lnTo>
                  <a:pt x="1244072" y="17314"/>
                </a:lnTo>
                <a:lnTo>
                  <a:pt x="1143372" y="31258"/>
                </a:lnTo>
                <a:lnTo>
                  <a:pt x="1045962" y="49011"/>
                </a:lnTo>
                <a:lnTo>
                  <a:pt x="952142" y="70407"/>
                </a:lnTo>
                <a:lnTo>
                  <a:pt x="862210" y="95278"/>
                </a:lnTo>
                <a:lnTo>
                  <a:pt x="776465" y="123457"/>
                </a:lnTo>
                <a:lnTo>
                  <a:pt x="695206" y="154777"/>
                </a:lnTo>
                <a:lnTo>
                  <a:pt x="618730" y="189071"/>
                </a:lnTo>
                <a:lnTo>
                  <a:pt x="547338" y="226171"/>
                </a:lnTo>
                <a:lnTo>
                  <a:pt x="481327" y="265910"/>
                </a:lnTo>
                <a:lnTo>
                  <a:pt x="420996" y="308122"/>
                </a:lnTo>
                <a:lnTo>
                  <a:pt x="366645" y="352639"/>
                </a:lnTo>
                <a:lnTo>
                  <a:pt x="318571" y="399293"/>
                </a:lnTo>
                <a:lnTo>
                  <a:pt x="277074" y="447919"/>
                </a:lnTo>
                <a:lnTo>
                  <a:pt x="242452" y="498348"/>
                </a:lnTo>
                <a:lnTo>
                  <a:pt x="215003" y="550413"/>
                </a:lnTo>
                <a:lnTo>
                  <a:pt x="195028" y="603947"/>
                </a:lnTo>
                <a:lnTo>
                  <a:pt x="182823" y="658784"/>
                </a:lnTo>
                <a:lnTo>
                  <a:pt x="178688" y="714755"/>
                </a:lnTo>
                <a:lnTo>
                  <a:pt x="0" y="714755"/>
                </a:lnTo>
                <a:lnTo>
                  <a:pt x="4523" y="656139"/>
                </a:lnTo>
                <a:lnTo>
                  <a:pt x="17861" y="598826"/>
                </a:lnTo>
                <a:lnTo>
                  <a:pt x="39662" y="543002"/>
                </a:lnTo>
                <a:lnTo>
                  <a:pt x="69574" y="488850"/>
                </a:lnTo>
                <a:lnTo>
                  <a:pt x="107247" y="436554"/>
                </a:lnTo>
                <a:lnTo>
                  <a:pt x="152329" y="386298"/>
                </a:lnTo>
                <a:lnTo>
                  <a:pt x="204470" y="338267"/>
                </a:lnTo>
                <a:lnTo>
                  <a:pt x="263318" y="292644"/>
                </a:lnTo>
                <a:lnTo>
                  <a:pt x="328523" y="249613"/>
                </a:lnTo>
                <a:lnTo>
                  <a:pt x="399732" y="209359"/>
                </a:lnTo>
                <a:lnTo>
                  <a:pt x="476595" y="172065"/>
                </a:lnTo>
                <a:lnTo>
                  <a:pt x="558762" y="137915"/>
                </a:lnTo>
                <a:lnTo>
                  <a:pt x="645880" y="107094"/>
                </a:lnTo>
                <a:lnTo>
                  <a:pt x="737599" y="79785"/>
                </a:lnTo>
                <a:lnTo>
                  <a:pt x="833568" y="56173"/>
                </a:lnTo>
                <a:lnTo>
                  <a:pt x="933435" y="36441"/>
                </a:lnTo>
                <a:lnTo>
                  <a:pt x="1036850" y="20774"/>
                </a:lnTo>
                <a:lnTo>
                  <a:pt x="1143461" y="9355"/>
                </a:lnTo>
                <a:lnTo>
                  <a:pt x="1252918" y="2369"/>
                </a:lnTo>
                <a:lnTo>
                  <a:pt x="1364868" y="0"/>
                </a:lnTo>
                <a:lnTo>
                  <a:pt x="1543557" y="0"/>
                </a:lnTo>
                <a:lnTo>
                  <a:pt x="1636273" y="1637"/>
                </a:lnTo>
                <a:lnTo>
                  <a:pt x="1727576" y="6488"/>
                </a:lnTo>
                <a:lnTo>
                  <a:pt x="1817234" y="14458"/>
                </a:lnTo>
                <a:lnTo>
                  <a:pt x="1905015" y="25453"/>
                </a:lnTo>
                <a:lnTo>
                  <a:pt x="1990687" y="39379"/>
                </a:lnTo>
                <a:lnTo>
                  <a:pt x="2074018" y="56143"/>
                </a:lnTo>
                <a:lnTo>
                  <a:pt x="2154777" y="75649"/>
                </a:lnTo>
                <a:lnTo>
                  <a:pt x="2232731" y="97804"/>
                </a:lnTo>
                <a:lnTo>
                  <a:pt x="2307648" y="122514"/>
                </a:lnTo>
                <a:lnTo>
                  <a:pt x="2379297" y="149685"/>
                </a:lnTo>
                <a:lnTo>
                  <a:pt x="2447445" y="179223"/>
                </a:lnTo>
                <a:lnTo>
                  <a:pt x="2511861" y="211034"/>
                </a:lnTo>
                <a:lnTo>
                  <a:pt x="2572313" y="245024"/>
                </a:lnTo>
                <a:lnTo>
                  <a:pt x="2628569" y="281099"/>
                </a:lnTo>
                <a:lnTo>
                  <a:pt x="2680396" y="319164"/>
                </a:lnTo>
                <a:lnTo>
                  <a:pt x="2727563" y="359127"/>
                </a:lnTo>
                <a:lnTo>
                  <a:pt x="2769838" y="400893"/>
                </a:lnTo>
                <a:lnTo>
                  <a:pt x="2806990" y="444367"/>
                </a:lnTo>
                <a:lnTo>
                  <a:pt x="2838785" y="489456"/>
                </a:lnTo>
                <a:lnTo>
                  <a:pt x="2864992" y="536066"/>
                </a:lnTo>
                <a:lnTo>
                  <a:pt x="2954401" y="536066"/>
                </a:lnTo>
                <a:lnTo>
                  <a:pt x="2819018" y="714755"/>
                </a:lnTo>
                <a:lnTo>
                  <a:pt x="2597023" y="536066"/>
                </a:lnTo>
                <a:lnTo>
                  <a:pt x="2686304" y="536066"/>
                </a:lnTo>
                <a:lnTo>
                  <a:pt x="2660096" y="489456"/>
                </a:lnTo>
                <a:lnTo>
                  <a:pt x="2628301" y="444367"/>
                </a:lnTo>
                <a:lnTo>
                  <a:pt x="2591149" y="400893"/>
                </a:lnTo>
                <a:lnTo>
                  <a:pt x="2548874" y="359127"/>
                </a:lnTo>
                <a:lnTo>
                  <a:pt x="2501707" y="319164"/>
                </a:lnTo>
                <a:lnTo>
                  <a:pt x="2449880" y="281099"/>
                </a:lnTo>
                <a:lnTo>
                  <a:pt x="2393624" y="245024"/>
                </a:lnTo>
                <a:lnTo>
                  <a:pt x="2333172" y="211034"/>
                </a:lnTo>
                <a:lnTo>
                  <a:pt x="2268756" y="179223"/>
                </a:lnTo>
                <a:lnTo>
                  <a:pt x="2200608" y="149685"/>
                </a:lnTo>
                <a:lnTo>
                  <a:pt x="2128959" y="122514"/>
                </a:lnTo>
                <a:lnTo>
                  <a:pt x="2054042" y="97804"/>
                </a:lnTo>
                <a:lnTo>
                  <a:pt x="1976088" y="75649"/>
                </a:lnTo>
                <a:lnTo>
                  <a:pt x="1895329" y="56143"/>
                </a:lnTo>
                <a:lnTo>
                  <a:pt x="1811998" y="39379"/>
                </a:lnTo>
                <a:lnTo>
                  <a:pt x="1726326" y="25453"/>
                </a:lnTo>
                <a:lnTo>
                  <a:pt x="1638545" y="14458"/>
                </a:lnTo>
                <a:lnTo>
                  <a:pt x="1548887" y="6488"/>
                </a:lnTo>
                <a:lnTo>
                  <a:pt x="1457584" y="1637"/>
                </a:lnTo>
                <a:lnTo>
                  <a:pt x="1364868" y="0"/>
                </a:lnTo>
              </a:path>
            </a:pathLst>
          </a:custGeom>
          <a:ln w="12699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6488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4616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42744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0872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9000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7128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5256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338438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91512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829689" y="6275120"/>
            <a:ext cx="8140700" cy="0"/>
          </a:xfrm>
          <a:custGeom>
            <a:avLst/>
            <a:gdLst/>
            <a:ahLst/>
            <a:cxnLst/>
            <a:rect l="l" t="t" r="r" b="b"/>
            <a:pathLst>
              <a:path w="8140700">
                <a:moveTo>
                  <a:pt x="0" y="0"/>
                </a:moveTo>
                <a:lnTo>
                  <a:pt x="81407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8360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9964039" y="5811570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829689" y="5817920"/>
            <a:ext cx="8140700" cy="0"/>
          </a:xfrm>
          <a:custGeom>
            <a:avLst/>
            <a:gdLst/>
            <a:ahLst/>
            <a:cxnLst/>
            <a:rect l="l" t="t" r="r" b="b"/>
            <a:pathLst>
              <a:path w="8140700">
                <a:moveTo>
                  <a:pt x="0" y="0"/>
                </a:moveTo>
                <a:lnTo>
                  <a:pt x="81407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916940" y="419926"/>
            <a:ext cx="5458098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Deletion</a:t>
            </a:r>
            <a:r>
              <a:rPr sz="6600" b="1" spc="19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 Qua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d</a:t>
            </a:r>
            <a:r>
              <a:rPr sz="6600" b="1" spc="-64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-54" baseline="3345" dirty="0" smtClean="0">
                <a:solidFill>
                  <a:srgbClr val="00AF50"/>
                </a:solidFill>
                <a:latin typeface="Bell MT"/>
                <a:cs typeface="Bell MT"/>
              </a:rPr>
              <a:t>a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tic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414378" y="419926"/>
            <a:ext cx="2086170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P</a:t>
            </a:r>
            <a:r>
              <a:rPr sz="6600" b="1" spc="-94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obi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n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916940" y="1404919"/>
            <a:ext cx="202946" cy="14030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5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145844" y="1423958"/>
            <a:ext cx="4353795" cy="14030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Search</a:t>
            </a:r>
            <a:r>
              <a:rPr sz="4200" spc="25" baseline="3212" dirty="0" smtClean="0">
                <a:latin typeface="Bell MT"/>
                <a:cs typeface="Bell MT"/>
              </a:rPr>
              <a:t> </a:t>
            </a:r>
            <a:r>
              <a:rPr sz="4200" spc="-2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or</a:t>
            </a:r>
            <a:r>
              <a:rPr sz="4200" spc="-7" baseline="3212" dirty="0" smtClean="0">
                <a:latin typeface="Bell MT"/>
                <a:cs typeface="Bell MT"/>
              </a:rPr>
              <a:t> </a:t>
            </a:r>
            <a:r>
              <a:rPr sz="4200" spc="-100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ey</a:t>
            </a:r>
            <a:r>
              <a:rPr sz="4200" spc="-4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to</a:t>
            </a:r>
            <a:r>
              <a:rPr sz="4200" spc="1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be</a:t>
            </a:r>
            <a:r>
              <a:rPr sz="4200" spc="-2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de</a:t>
            </a:r>
            <a:r>
              <a:rPr sz="4200" spc="4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et</a:t>
            </a: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d</a:t>
            </a:r>
            <a:endParaRPr sz="2800">
              <a:latin typeface="Bell MT"/>
              <a:cs typeface="Bell MT"/>
            </a:endParaRPr>
          </a:p>
          <a:p>
            <a:pPr marL="12700" marR="53263">
              <a:lnSpc>
                <a:spcPct val="92651"/>
              </a:lnSpc>
              <a:spcBef>
                <a:spcPts val="758"/>
              </a:spcBef>
            </a:pPr>
            <a:r>
              <a:rPr sz="2800" spc="0" dirty="0" smtClean="0">
                <a:latin typeface="Bell MT"/>
                <a:cs typeface="Bell MT"/>
              </a:rPr>
              <a:t>De</a:t>
            </a:r>
            <a:r>
              <a:rPr sz="2800" spc="4" dirty="0" smtClean="0">
                <a:latin typeface="Bell MT"/>
                <a:cs typeface="Bell MT"/>
              </a:rPr>
              <a:t>l</a:t>
            </a:r>
            <a:r>
              <a:rPr sz="2800" spc="0" dirty="0" smtClean="0">
                <a:latin typeface="Bell MT"/>
                <a:cs typeface="Bell MT"/>
              </a:rPr>
              <a:t>ete</a:t>
            </a:r>
            <a:r>
              <a:rPr sz="2800" spc="-74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</a:t>
            </a:r>
            <a:r>
              <a:rPr sz="2800" spc="-9" dirty="0" smtClean="0">
                <a:latin typeface="Bell MT"/>
                <a:cs typeface="Bell MT"/>
              </a:rPr>
              <a:t>h</a:t>
            </a:r>
            <a:r>
              <a:rPr sz="2800" spc="0" dirty="0" smtClean="0">
                <a:latin typeface="Bell MT"/>
                <a:cs typeface="Bell MT"/>
              </a:rPr>
              <a:t>e</a:t>
            </a:r>
            <a:r>
              <a:rPr sz="2800" spc="12" dirty="0" smtClean="0">
                <a:latin typeface="Bell MT"/>
                <a:cs typeface="Bell MT"/>
              </a:rPr>
              <a:t> </a:t>
            </a:r>
            <a:r>
              <a:rPr sz="2800" spc="-100" dirty="0" smtClean="0">
                <a:latin typeface="Bell MT"/>
                <a:cs typeface="Bell MT"/>
              </a:rPr>
              <a:t>k</a:t>
            </a:r>
            <a:r>
              <a:rPr sz="2800" spc="0" dirty="0" smtClean="0">
                <a:latin typeface="Bell MT"/>
                <a:cs typeface="Bell MT"/>
              </a:rPr>
              <a:t>ey</a:t>
            </a:r>
            <a:endParaRPr sz="2800">
              <a:latin typeface="Bell MT"/>
              <a:cs typeface="Bell MT"/>
            </a:endParaRPr>
          </a:p>
          <a:p>
            <a:pPr marL="12700">
              <a:lnSpc>
                <a:spcPct val="92651"/>
              </a:lnSpc>
              <a:spcBef>
                <a:spcPts val="918"/>
              </a:spcBef>
            </a:pPr>
            <a:r>
              <a:rPr sz="2800" spc="0" dirty="0" smtClean="0">
                <a:latin typeface="Bell MT"/>
                <a:cs typeface="Bell MT"/>
              </a:rPr>
              <a:t>Set loc</a:t>
            </a:r>
            <a:r>
              <a:rPr sz="2800" spc="-64" dirty="0" smtClean="0">
                <a:latin typeface="Bell MT"/>
                <a:cs typeface="Bell MT"/>
              </a:rPr>
              <a:t>a</a:t>
            </a:r>
            <a:r>
              <a:rPr sz="2800" spc="0" dirty="0" smtClean="0">
                <a:latin typeface="Bell MT"/>
                <a:cs typeface="Bell MT"/>
              </a:rPr>
              <a:t>tion</a:t>
            </a:r>
            <a:r>
              <a:rPr sz="2800" spc="-80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with</a:t>
            </a:r>
            <a:r>
              <a:rPr sz="2800" spc="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mar</a:t>
            </a:r>
            <a:r>
              <a:rPr sz="2800" spc="-104" dirty="0" smtClean="0">
                <a:latin typeface="Bell MT"/>
                <a:cs typeface="Bell MT"/>
              </a:rPr>
              <a:t>k</a:t>
            </a:r>
            <a:r>
              <a:rPr sz="2800" spc="0" dirty="0" smtClean="0">
                <a:latin typeface="Bell MT"/>
                <a:cs typeface="Bell MT"/>
              </a:rPr>
              <a:t>er</a:t>
            </a:r>
            <a:r>
              <a:rPr sz="2800" spc="4" dirty="0" smtClean="0">
                <a:latin typeface="Bell MT"/>
                <a:cs typeface="Bell MT"/>
              </a:rPr>
              <a:t>/</a:t>
            </a:r>
            <a:r>
              <a:rPr sz="2800" spc="-44" dirty="0" smtClean="0">
                <a:latin typeface="Bell MT"/>
                <a:cs typeface="Bell MT"/>
              </a:rPr>
              <a:t>f</a:t>
            </a:r>
            <a:r>
              <a:rPr sz="2800" spc="0" dirty="0" smtClean="0">
                <a:latin typeface="Bell MT"/>
                <a:cs typeface="Bell MT"/>
              </a:rPr>
              <a:t>l</a:t>
            </a:r>
            <a:r>
              <a:rPr sz="2800" spc="-29" dirty="0" smtClean="0">
                <a:latin typeface="Bell MT"/>
                <a:cs typeface="Bell MT"/>
              </a:rPr>
              <a:t>a</a:t>
            </a:r>
            <a:r>
              <a:rPr sz="2800" spc="0" dirty="0" smtClean="0">
                <a:latin typeface="Bell MT"/>
                <a:cs typeface="Bell MT"/>
              </a:rPr>
              <a:t>g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509925" y="2446562"/>
            <a:ext cx="48044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9" baseline="3212" dirty="0" smtClean="0">
                <a:latin typeface="Bell MT"/>
                <a:cs typeface="Bell MT"/>
              </a:rPr>
              <a:t>(</a:t>
            </a:r>
            <a:r>
              <a:rPr sz="4200" spc="0" baseline="3212" dirty="0" smtClean="0">
                <a:latin typeface="Bell MT"/>
                <a:cs typeface="Bell MT"/>
              </a:rPr>
              <a:t>x)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916940" y="2938449"/>
            <a:ext cx="1446578" cy="3993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45"/>
              </a:lnSpc>
              <a:spcBef>
                <a:spcPts val="157"/>
              </a:spcBef>
            </a:pPr>
            <a:r>
              <a:rPr sz="4200" spc="4" baseline="1841" dirty="0" smtClean="0">
                <a:latin typeface="Meiryo"/>
                <a:cs typeface="Meiryo"/>
              </a:rPr>
              <a:t>❖</a:t>
            </a:r>
            <a:r>
              <a:rPr sz="4200" spc="-7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ehash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373727" y="2957356"/>
            <a:ext cx="27094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734855" y="2957356"/>
            <a:ext cx="82231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more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569676" y="2957356"/>
            <a:ext cx="125366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mar</a:t>
            </a:r>
            <a:r>
              <a:rPr sz="4200" spc="-104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3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716139" y="2967888"/>
            <a:ext cx="650969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h(</a:t>
            </a:r>
            <a:r>
              <a:rPr sz="2700" spc="-9" baseline="3034" dirty="0" smtClean="0">
                <a:latin typeface="Calibri"/>
                <a:cs typeface="Calibri"/>
              </a:rPr>
              <a:t>k</a:t>
            </a:r>
            <a:r>
              <a:rPr sz="2700" spc="-4" baseline="3034" dirty="0" smtClean="0">
                <a:latin typeface="Calibri"/>
                <a:cs typeface="Calibri"/>
              </a:rPr>
              <a:t>)</a:t>
            </a:r>
            <a:r>
              <a:rPr sz="2700" spc="0" baseline="3034" dirty="0" smtClean="0">
                <a:latin typeface="Calibri"/>
                <a:cs typeface="Calibri"/>
              </a:rPr>
              <a:t>+4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567299" y="3423157"/>
            <a:ext cx="65133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h(</a:t>
            </a:r>
            <a:r>
              <a:rPr sz="2700" spc="-4" baseline="3034" dirty="0" smtClean="0">
                <a:latin typeface="Calibri"/>
                <a:cs typeface="Calibri"/>
              </a:rPr>
              <a:t>k</a:t>
            </a:r>
            <a:r>
              <a:rPr sz="2700" spc="0" baseline="3034" dirty="0" smtClean="0">
                <a:latin typeface="Calibri"/>
                <a:cs typeface="Calibri"/>
              </a:rPr>
              <a:t>)+1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916940" y="3467896"/>
            <a:ext cx="102684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De</a:t>
            </a:r>
            <a:r>
              <a:rPr sz="4200" spc="9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ete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954873" y="3467896"/>
            <a:ext cx="43375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15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153539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0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966466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1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779266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2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592193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3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405120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4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218047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5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7030974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6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843774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7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656701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8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469628" y="4678832"/>
            <a:ext cx="225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9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153539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0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966466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1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779266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2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592193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3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405120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4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218047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5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030974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6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843774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7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656701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8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469628" y="6365849"/>
            <a:ext cx="225603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9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8360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26488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34616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42744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50872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59000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2984">
              <a:lnSpc>
                <a:spcPct val="101725"/>
              </a:lnSpc>
              <a:spcBef>
                <a:spcPts val="330"/>
              </a:spcBef>
            </a:pPr>
            <a:r>
              <a:rPr sz="2400" spc="-4" dirty="0" smtClean="0">
                <a:latin typeface="Calibri"/>
                <a:cs typeface="Calibri"/>
              </a:rPr>
              <a:t>65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7128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3110">
              <a:lnSpc>
                <a:spcPct val="101725"/>
              </a:lnSpc>
              <a:spcBef>
                <a:spcPts val="330"/>
              </a:spcBef>
            </a:pPr>
            <a:r>
              <a:rPr sz="2400" spc="-4" dirty="0" smtClean="0">
                <a:latin typeface="Calibri"/>
                <a:cs typeface="Calibri"/>
              </a:rPr>
              <a:t>46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5256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83384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3237">
              <a:lnSpc>
                <a:spcPct val="101725"/>
              </a:lnSpc>
              <a:spcBef>
                <a:spcPts val="330"/>
              </a:spcBef>
            </a:pPr>
            <a:r>
              <a:rPr sz="2400" spc="-4" dirty="0" smtClean="0">
                <a:latin typeface="Calibri"/>
                <a:cs typeface="Calibri"/>
              </a:rPr>
              <a:t>58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51239" y="5817920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2480" marR="290994" algn="ctr">
              <a:lnSpc>
                <a:spcPct val="101725"/>
              </a:lnSpc>
              <a:spcBef>
                <a:spcPts val="330"/>
              </a:spcBef>
            </a:pPr>
            <a:r>
              <a:rPr sz="2400" spc="0" dirty="0" smtClean="0">
                <a:solidFill>
                  <a:srgbClr val="C00000"/>
                </a:solidFill>
                <a:latin typeface="Calibri"/>
                <a:cs typeface="Calibri"/>
              </a:rPr>
              <a:t>X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360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6488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4616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42744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0872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59000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2984">
              <a:lnSpc>
                <a:spcPct val="101725"/>
              </a:lnSpc>
              <a:spcBef>
                <a:spcPts val="325"/>
              </a:spcBef>
            </a:pPr>
            <a:r>
              <a:rPr sz="2400" spc="-4" dirty="0" smtClean="0">
                <a:latin typeface="Calibri"/>
                <a:cs typeface="Calibri"/>
              </a:rPr>
              <a:t>65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128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3110">
              <a:lnSpc>
                <a:spcPct val="101725"/>
              </a:lnSpc>
              <a:spcBef>
                <a:spcPts val="325"/>
              </a:spcBef>
            </a:pPr>
            <a:r>
              <a:rPr sz="2400" spc="-4" dirty="0" smtClean="0">
                <a:latin typeface="Calibri"/>
                <a:cs typeface="Calibri"/>
              </a:rPr>
              <a:t>46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256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83384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3237">
              <a:lnSpc>
                <a:spcPct val="101725"/>
              </a:lnSpc>
              <a:spcBef>
                <a:spcPts val="325"/>
              </a:spcBef>
            </a:pPr>
            <a:r>
              <a:rPr sz="2400" spc="-4" dirty="0" smtClean="0">
                <a:latin typeface="Calibri"/>
                <a:cs typeface="Calibri"/>
              </a:rPr>
              <a:t>58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51239" y="4131564"/>
            <a:ext cx="812800" cy="45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1007363" y="1035303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947928" y="1074420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16940" y="390739"/>
            <a:ext cx="4674103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Quad</a:t>
            </a:r>
            <a:r>
              <a:rPr sz="6600" b="1" spc="-50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-54" baseline="3345" dirty="0" smtClean="0">
                <a:solidFill>
                  <a:srgbClr val="00AF50"/>
                </a:solidFill>
                <a:latin typeface="Bell MT"/>
                <a:cs typeface="Bell MT"/>
              </a:rPr>
              <a:t>a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tic P</a:t>
            </a:r>
            <a:r>
              <a:rPr sz="6600" b="1" spc="-100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obing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6940" y="1377487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45844" y="1396526"/>
            <a:ext cx="4816926" cy="8285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6119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Ad</a:t>
            </a:r>
            <a:r>
              <a:rPr sz="4200" spc="-29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ant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ge</a:t>
            </a:r>
            <a:endParaRPr sz="2800">
              <a:latin typeface="Bell MT"/>
              <a:cs typeface="Bell MT"/>
            </a:endParaRPr>
          </a:p>
          <a:p>
            <a:pPr marL="698449">
              <a:lnSpc>
                <a:spcPct val="95825"/>
              </a:lnSpc>
              <a:spcBef>
                <a:spcPts val="6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35" dirty="0" smtClean="0">
                <a:latin typeface="Arial"/>
                <a:cs typeface="Arial"/>
              </a:rPr>
              <a:t> </a:t>
            </a:r>
            <a:r>
              <a:rPr sz="2800" spc="-204" dirty="0" smtClean="0">
                <a:latin typeface="Bell MT"/>
                <a:cs typeface="Bell MT"/>
              </a:rPr>
              <a:t>A</a:t>
            </a:r>
            <a:r>
              <a:rPr sz="2800" spc="-100" dirty="0" smtClean="0">
                <a:latin typeface="Bell MT"/>
                <a:cs typeface="Bell MT"/>
              </a:rPr>
              <a:t>v</a:t>
            </a:r>
            <a:r>
              <a:rPr sz="2800" spc="0" dirty="0" smtClean="0">
                <a:latin typeface="Bell MT"/>
                <a:cs typeface="Bell MT"/>
              </a:rPr>
              <a:t>oids</a:t>
            </a:r>
            <a:r>
              <a:rPr sz="2800" spc="-7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Prima</a:t>
            </a:r>
            <a:r>
              <a:rPr sz="2800" spc="64" dirty="0" smtClean="0">
                <a:latin typeface="Bell MT"/>
                <a:cs typeface="Bell MT"/>
              </a:rPr>
              <a:t>r</a:t>
            </a:r>
            <a:r>
              <a:rPr sz="2800" spc="0" dirty="0" smtClean="0">
                <a:latin typeface="Bell MT"/>
                <a:cs typeface="Bell MT"/>
              </a:rPr>
              <a:t>y</a:t>
            </a:r>
            <a:r>
              <a:rPr sz="2800" spc="-6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cluster</a:t>
            </a:r>
            <a:r>
              <a:rPr sz="2800" spc="4" dirty="0" smtClean="0">
                <a:latin typeface="Bell MT"/>
                <a:cs typeface="Bell MT"/>
              </a:rPr>
              <a:t>i</a:t>
            </a:r>
            <a:r>
              <a:rPr sz="2800" spc="0" dirty="0" smtClean="0">
                <a:latin typeface="Bell MT"/>
                <a:cs typeface="Bell MT"/>
              </a:rPr>
              <a:t>ng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16940" y="2784393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45844" y="2803432"/>
            <a:ext cx="5540505" cy="8910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Disad</a:t>
            </a:r>
            <a:r>
              <a:rPr sz="4200" spc="-29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ant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ge</a:t>
            </a:r>
            <a:endParaRPr sz="2800">
              <a:latin typeface="Bell MT"/>
              <a:cs typeface="Bell MT"/>
            </a:endParaRPr>
          </a:p>
          <a:p>
            <a:pPr marL="698449">
              <a:lnSpc>
                <a:spcPct val="92651"/>
              </a:lnSpc>
              <a:spcBef>
                <a:spcPts val="758"/>
              </a:spcBef>
            </a:pPr>
            <a:r>
              <a:rPr sz="2800" spc="0" dirty="0" smtClean="0">
                <a:latin typeface="Bell MT"/>
                <a:cs typeface="Bell MT"/>
              </a:rPr>
              <a:t>•</a:t>
            </a:r>
            <a:r>
              <a:rPr sz="2800" spc="-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Seconda</a:t>
            </a:r>
            <a:r>
              <a:rPr sz="2800" spc="75" dirty="0" smtClean="0">
                <a:latin typeface="Bell MT"/>
                <a:cs typeface="Bell MT"/>
              </a:rPr>
              <a:t>r</a:t>
            </a:r>
            <a:r>
              <a:rPr sz="2800" spc="0" dirty="0" smtClean="0">
                <a:latin typeface="Bell MT"/>
                <a:cs typeface="Bell MT"/>
              </a:rPr>
              <a:t>y</a:t>
            </a:r>
            <a:r>
              <a:rPr sz="2800" spc="-108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cluster</a:t>
            </a:r>
            <a:r>
              <a:rPr sz="2800" spc="4" dirty="0" smtClean="0">
                <a:latin typeface="Bell MT"/>
                <a:cs typeface="Bell MT"/>
              </a:rPr>
              <a:t>i</a:t>
            </a:r>
            <a:r>
              <a:rPr sz="2800" spc="0" dirty="0" smtClean="0">
                <a:latin typeface="Bell MT"/>
                <a:cs typeface="Bell MT"/>
              </a:rPr>
              <a:t>ng</a:t>
            </a:r>
            <a:r>
              <a:rPr sz="2800" spc="-94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–</a:t>
            </a:r>
            <a:r>
              <a:rPr sz="2800" spc="-13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prob</a:t>
            </a:r>
            <a:r>
              <a:rPr sz="2800" spc="9" dirty="0" smtClean="0">
                <a:latin typeface="Bell MT"/>
                <a:cs typeface="Bell MT"/>
              </a:rPr>
              <a:t>i</a:t>
            </a:r>
            <a:r>
              <a:rPr sz="2800" spc="0" dirty="0" smtClean="0">
                <a:latin typeface="Bell MT"/>
                <a:cs typeface="Bell MT"/>
              </a:rPr>
              <a:t>ng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696546" y="3313972"/>
            <a:ext cx="429751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1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same</a:t>
            </a:r>
            <a:r>
              <a:rPr sz="4200" spc="-5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sequ</a:t>
            </a: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nce</a:t>
            </a:r>
            <a:r>
              <a:rPr sz="4200" spc="-101" baseline="3212" dirty="0" smtClean="0">
                <a:latin typeface="Bell MT"/>
                <a:cs typeface="Bell MT"/>
              </a:rPr>
              <a:t> 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n</a:t>
            </a:r>
            <a:r>
              <a:rPr sz="4200" spc="-2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loo</a:t>
            </a:r>
            <a:r>
              <a:rPr sz="4200" spc="4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ing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51475" y="3824893"/>
            <a:ext cx="315411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2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or</a:t>
            </a:r>
            <a:r>
              <a:rPr sz="4200" spc="-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an</a:t>
            </a:r>
            <a:r>
              <a:rPr sz="4200" spc="-1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em</a:t>
            </a:r>
            <a:r>
              <a:rPr sz="4200" spc="4" baseline="3212" dirty="0" smtClean="0">
                <a:latin typeface="Bell MT"/>
                <a:cs typeface="Bell MT"/>
              </a:rPr>
              <a:t>p</a:t>
            </a:r>
            <a:r>
              <a:rPr sz="4200" spc="0" baseline="3212" dirty="0" smtClean="0">
                <a:latin typeface="Bell MT"/>
                <a:cs typeface="Bell MT"/>
              </a:rPr>
              <a:t>ty</a:t>
            </a:r>
            <a:r>
              <a:rPr sz="4200" spc="-7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loc</a:t>
            </a:r>
            <a:r>
              <a:rPr sz="4200" spc="-64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tion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6940" y="4828458"/>
            <a:ext cx="20294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45844" y="4847497"/>
            <a:ext cx="31169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48164" y="4847497"/>
            <a:ext cx="973485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39" baseline="3212" dirty="0" smtClean="0">
                <a:latin typeface="Bell MT"/>
                <a:cs typeface="Bell MT"/>
              </a:rPr>
              <a:t>ab</a:t>
            </a:r>
            <a:r>
              <a:rPr sz="4200" spc="0" baseline="3212" dirty="0" smtClean="0">
                <a:latin typeface="Bell MT"/>
                <a:cs typeface="Bell MT"/>
              </a:rPr>
              <a:t>le</a:t>
            </a:r>
            <a:r>
              <a:rPr sz="4200" spc="-3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size is not</a:t>
            </a:r>
            <a:r>
              <a:rPr sz="4200" spc="-3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a</a:t>
            </a:r>
            <a:r>
              <a:rPr sz="4200" spc="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prime</a:t>
            </a:r>
            <a:r>
              <a:rPr sz="4200" spc="-56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num</a:t>
            </a:r>
            <a:r>
              <a:rPr sz="4200" spc="4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-175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,</a:t>
            </a:r>
            <a:r>
              <a:rPr sz="4200" spc="-76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prob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r>
              <a:rPr sz="4200" spc="-4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will</a:t>
            </a:r>
            <a:r>
              <a:rPr sz="4200" spc="-4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not</a:t>
            </a:r>
            <a:r>
              <a:rPr sz="4200" spc="-3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6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r>
              <a:rPr sz="4200" spc="-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all</a:t>
            </a:r>
            <a:r>
              <a:rPr sz="4200" spc="-2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loc</a:t>
            </a:r>
            <a:r>
              <a:rPr sz="4200" spc="-64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tions</a:t>
            </a:r>
            <a:r>
              <a:rPr sz="4200" spc="-2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5844" y="5231315"/>
            <a:ext cx="132419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47928" y="934720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/>
          <p:nvPr/>
        </p:nvSpPr>
        <p:spPr>
          <a:xfrm>
            <a:off x="963168" y="894588"/>
            <a:ext cx="9934193" cy="0"/>
          </a:xfrm>
          <a:custGeom>
            <a:avLst/>
            <a:gdLst/>
            <a:ahLst/>
            <a:cxnLst/>
            <a:rect l="l" t="t" r="r" b="b"/>
            <a:pathLst>
              <a:path w="9934193">
                <a:moveTo>
                  <a:pt x="0" y="0"/>
                </a:moveTo>
                <a:lnTo>
                  <a:pt x="99341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229868" y="5585460"/>
            <a:ext cx="7255764" cy="592836"/>
          </a:xfrm>
          <a:custGeom>
            <a:avLst/>
            <a:gdLst/>
            <a:ahLst/>
            <a:cxnLst/>
            <a:rect l="l" t="t" r="r" b="b"/>
            <a:pathLst>
              <a:path w="7255764" h="592836">
                <a:moveTo>
                  <a:pt x="0" y="592835"/>
                </a:moveTo>
                <a:lnTo>
                  <a:pt x="7255764" y="592835"/>
                </a:lnTo>
                <a:lnTo>
                  <a:pt x="7255764" y="0"/>
                </a:lnTo>
                <a:lnTo>
                  <a:pt x="0" y="0"/>
                </a:lnTo>
                <a:lnTo>
                  <a:pt x="0" y="592835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916940" y="258763"/>
            <a:ext cx="1891391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Dou</a:t>
            </a:r>
            <a:r>
              <a:rPr sz="6600" b="1" spc="-94" baseline="3345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le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847671" y="258763"/>
            <a:ext cx="2138605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h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92276" y="927406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38020" y="938873"/>
            <a:ext cx="3719119" cy="43282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10"/>
              </a:lnSpc>
              <a:spcBef>
                <a:spcPts val="170"/>
              </a:spcBef>
            </a:pPr>
            <a:r>
              <a:rPr sz="4200" spc="0" baseline="9636" dirty="0" smtClean="0">
                <a:latin typeface="Bell MT"/>
                <a:cs typeface="Bell MT"/>
              </a:rPr>
              <a:t>fu</a:t>
            </a:r>
            <a:r>
              <a:rPr sz="4200" spc="4" baseline="9636" dirty="0" smtClean="0">
                <a:latin typeface="Bell MT"/>
                <a:cs typeface="Bell MT"/>
              </a:rPr>
              <a:t>n</a:t>
            </a:r>
            <a:r>
              <a:rPr sz="4200" spc="0" baseline="9636" dirty="0" smtClean="0">
                <a:latin typeface="Bell MT"/>
                <a:cs typeface="Bell MT"/>
              </a:rPr>
              <a:t>ctions</a:t>
            </a:r>
            <a:r>
              <a:rPr sz="4200" spc="-37" baseline="9636" dirty="0" smtClean="0">
                <a:latin typeface="Bell MT"/>
                <a:cs typeface="Bell MT"/>
              </a:rPr>
              <a:t> </a:t>
            </a:r>
            <a:r>
              <a:rPr sz="4200" spc="-54" baseline="1920" dirty="0" smtClean="0">
                <a:latin typeface="Cambria Math"/>
                <a:cs typeface="Cambria Math"/>
              </a:rPr>
              <a:t>h</a:t>
            </a:r>
            <a:r>
              <a:rPr sz="2000" spc="0" dirty="0" smtClean="0">
                <a:latin typeface="Cambria Math"/>
                <a:cs typeface="Cambria Math"/>
              </a:rPr>
              <a:t>1</a:t>
            </a:r>
            <a:r>
              <a:rPr sz="2000" spc="-325" dirty="0" smtClean="0">
                <a:latin typeface="Cambria Math"/>
                <a:cs typeface="Cambria Math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(k)</a:t>
            </a:r>
            <a:r>
              <a:rPr sz="4200" spc="-20" baseline="9636" dirty="0" smtClean="0">
                <a:latin typeface="Bell MT"/>
                <a:cs typeface="Bell MT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and </a:t>
            </a:r>
            <a:r>
              <a:rPr sz="4200" spc="4" baseline="1920" dirty="0" smtClean="0">
                <a:latin typeface="Cambria Math"/>
                <a:cs typeface="Cambria Math"/>
              </a:rPr>
              <a:t>h</a:t>
            </a:r>
            <a:r>
              <a:rPr sz="2000" spc="0" dirty="0" smtClean="0">
                <a:latin typeface="Cambria Math"/>
                <a:cs typeface="Cambria Math"/>
              </a:rPr>
              <a:t>2</a:t>
            </a:r>
            <a:r>
              <a:rPr sz="2000" spc="-314" dirty="0" smtClean="0">
                <a:latin typeface="Cambria Math"/>
                <a:cs typeface="Cambria Math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(k)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20876" y="946462"/>
            <a:ext cx="180415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Uses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2</a:t>
            </a:r>
            <a:r>
              <a:rPr sz="4200" spc="-1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ha</a:t>
            </a:r>
            <a:r>
              <a:rPr sz="4200" spc="-9" baseline="3212" dirty="0" smtClean="0">
                <a:latin typeface="Bell MT"/>
                <a:cs typeface="Bell MT"/>
              </a:rPr>
              <a:t>s</a:t>
            </a:r>
            <a:r>
              <a:rPr sz="4200" spc="0" baseline="3212" dirty="0" smtClean="0">
                <a:latin typeface="Bell MT"/>
                <a:cs typeface="Bell MT"/>
              </a:rPr>
              <a:t>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249476" y="1375963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78026" y="1387421"/>
            <a:ext cx="832585" cy="4323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4"/>
              </a:lnSpc>
              <a:spcBef>
                <a:spcPts val="170"/>
              </a:spcBef>
            </a:pPr>
            <a:r>
              <a:rPr sz="4200" spc="-54" baseline="1920" dirty="0" smtClean="0">
                <a:latin typeface="Cambria Math"/>
                <a:cs typeface="Cambria Math"/>
              </a:rPr>
              <a:t>h</a:t>
            </a:r>
            <a:r>
              <a:rPr sz="2000" spc="0" dirty="0" smtClean="0">
                <a:latin typeface="Cambria Math"/>
                <a:cs typeface="Cambria Math"/>
              </a:rPr>
              <a:t>1</a:t>
            </a:r>
            <a:r>
              <a:rPr sz="2000" spc="-319" dirty="0" smtClean="0">
                <a:latin typeface="Cambria Math"/>
                <a:cs typeface="Cambria Math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(k)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14900" y="1395002"/>
            <a:ext cx="8290752" cy="21699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04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is f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2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st</a:t>
            </a:r>
            <a:r>
              <a:rPr sz="4200" spc="-15" baseline="3212" dirty="0" smtClean="0">
                <a:latin typeface="Bell MT"/>
                <a:cs typeface="Bell MT"/>
              </a:rPr>
              <a:t> </a:t>
            </a:r>
            <a:r>
              <a:rPr sz="4200" spc="9" baseline="3212" dirty="0" smtClean="0">
                <a:latin typeface="Bell MT"/>
                <a:cs typeface="Bell MT"/>
              </a:rPr>
              <a:t>p</a:t>
            </a:r>
            <a:r>
              <a:rPr sz="4200" spc="0" baseline="3212" dirty="0" smtClean="0">
                <a:latin typeface="Bell MT"/>
                <a:cs typeface="Bell MT"/>
              </a:rPr>
              <a:t>osition</a:t>
            </a:r>
            <a:r>
              <a:rPr sz="4200" spc="-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to check</a:t>
            </a:r>
            <a:r>
              <a:rPr sz="4200" spc="-53" baseline="3212" dirty="0" smtClean="0">
                <a:latin typeface="Bell MT"/>
                <a:cs typeface="Bell MT"/>
              </a:rPr>
              <a:t> </a:t>
            </a:r>
            <a:r>
              <a:rPr sz="4200" spc="-100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9" baseline="3212" dirty="0" smtClean="0">
                <a:latin typeface="Bell MT"/>
                <a:cs typeface="Bell MT"/>
              </a:rPr>
              <a:t>y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endParaRPr sz="2800">
              <a:latin typeface="Bell MT"/>
              <a:cs typeface="Bell MT"/>
            </a:endParaRPr>
          </a:p>
          <a:p>
            <a:pPr marL="81462" marR="61040">
              <a:lnSpc>
                <a:spcPts val="5580"/>
              </a:lnSpc>
              <a:spcBef>
                <a:spcPts val="130"/>
              </a:spcBef>
            </a:pPr>
            <a:r>
              <a:rPr sz="4200" spc="-54" baseline="7253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3000" spc="0" baseline="6570" dirty="0" smtClean="0">
                <a:solidFill>
                  <a:srgbClr val="FF0000"/>
                </a:solidFill>
                <a:latin typeface="Cambria Math"/>
                <a:cs typeface="Cambria Math"/>
              </a:rPr>
              <a:t>1</a:t>
            </a:r>
            <a:r>
              <a:rPr sz="3000" spc="-325" baseline="6570" dirty="0" smtClean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4200" spc="0" baseline="36405" dirty="0" smtClean="0">
                <a:solidFill>
                  <a:srgbClr val="FF0000"/>
                </a:solidFill>
                <a:latin typeface="Bell MT"/>
                <a:cs typeface="Bell MT"/>
              </a:rPr>
              <a:t>(k)</a:t>
            </a:r>
            <a:r>
              <a:rPr sz="4200" spc="-30" baseline="36405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33158" dirty="0" smtClean="0">
                <a:solidFill>
                  <a:srgbClr val="FF0000"/>
                </a:solidFill>
                <a:latin typeface="Calibri"/>
                <a:cs typeface="Calibri"/>
              </a:rPr>
              <a:t>=</a:t>
            </a:r>
            <a:r>
              <a:rPr sz="4200" spc="61" baseline="33158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200" spc="0" baseline="36405" dirty="0" smtClean="0">
                <a:solidFill>
                  <a:srgbClr val="FF0000"/>
                </a:solidFill>
                <a:latin typeface="Bell MT"/>
                <a:cs typeface="Bell MT"/>
              </a:rPr>
              <a:t>k</a:t>
            </a:r>
            <a:r>
              <a:rPr sz="4200" spc="-13" baseline="36405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36405" dirty="0" smtClean="0">
                <a:solidFill>
                  <a:srgbClr val="FF0000"/>
                </a:solidFill>
                <a:latin typeface="Bell MT"/>
                <a:cs typeface="Bell MT"/>
              </a:rPr>
              <a:t>mod</a:t>
            </a:r>
            <a:r>
              <a:rPr sz="4200" spc="-34" baseline="36405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-89" baseline="36405" dirty="0" smtClean="0">
                <a:solidFill>
                  <a:srgbClr val="FF0000"/>
                </a:solidFill>
                <a:latin typeface="Bell MT"/>
                <a:cs typeface="Bell MT"/>
              </a:rPr>
              <a:t>T</a:t>
            </a:r>
            <a:r>
              <a:rPr sz="4200" spc="-34" baseline="36405" dirty="0" smtClean="0">
                <a:solidFill>
                  <a:srgbClr val="FF0000"/>
                </a:solidFill>
                <a:latin typeface="Bell MT"/>
                <a:cs typeface="Bell MT"/>
              </a:rPr>
              <a:t>a</a:t>
            </a:r>
            <a:r>
              <a:rPr sz="4200" spc="-39" baseline="36405" dirty="0" smtClean="0">
                <a:solidFill>
                  <a:srgbClr val="FF0000"/>
                </a:solidFill>
                <a:latin typeface="Bell MT"/>
                <a:cs typeface="Bell MT"/>
              </a:rPr>
              <a:t>b</a:t>
            </a:r>
            <a:r>
              <a:rPr sz="4200" spc="0" baseline="36405" dirty="0" smtClean="0">
                <a:solidFill>
                  <a:srgbClr val="FF0000"/>
                </a:solidFill>
                <a:latin typeface="Bell MT"/>
                <a:cs typeface="Bell MT"/>
              </a:rPr>
              <a:t>l</a:t>
            </a:r>
            <a:r>
              <a:rPr sz="4200" spc="4" baseline="36405" dirty="0" smtClean="0">
                <a:solidFill>
                  <a:srgbClr val="FF0000"/>
                </a:solidFill>
                <a:latin typeface="Bell MT"/>
                <a:cs typeface="Bell MT"/>
              </a:rPr>
              <a:t>e</a:t>
            </a:r>
            <a:r>
              <a:rPr sz="4200" spc="0" baseline="36405" dirty="0" smtClean="0">
                <a:solidFill>
                  <a:srgbClr val="FF0000"/>
                </a:solidFill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  <a:p>
            <a:pPr marL="21547" marR="61040">
              <a:lnSpc>
                <a:spcPts val="1465"/>
              </a:lnSpc>
            </a:pPr>
            <a:r>
              <a:rPr sz="4200" spc="0" baseline="9636" dirty="0" smtClean="0">
                <a:latin typeface="Bell MT"/>
                <a:cs typeface="Bell MT"/>
              </a:rPr>
              <a:t>dete</a:t>
            </a:r>
            <a:r>
              <a:rPr sz="4200" spc="59" baseline="9636" dirty="0" smtClean="0">
                <a:latin typeface="Bell MT"/>
                <a:cs typeface="Bell MT"/>
              </a:rPr>
              <a:t>r</a:t>
            </a:r>
            <a:r>
              <a:rPr sz="4200" spc="0" baseline="9636" dirty="0" smtClean="0">
                <a:latin typeface="Bell MT"/>
                <a:cs typeface="Bell MT"/>
              </a:rPr>
              <a:t>min</a:t>
            </a:r>
            <a:r>
              <a:rPr sz="4200" spc="4" baseline="9636" dirty="0" smtClean="0">
                <a:latin typeface="Bell MT"/>
                <a:cs typeface="Bell MT"/>
              </a:rPr>
              <a:t>e</a:t>
            </a:r>
            <a:r>
              <a:rPr sz="4200" spc="0" baseline="9636" dirty="0" smtClean="0">
                <a:latin typeface="Bell MT"/>
                <a:cs typeface="Bell MT"/>
              </a:rPr>
              <a:t>s</a:t>
            </a:r>
            <a:r>
              <a:rPr sz="4200" spc="-55" baseline="9636" dirty="0" smtClean="0">
                <a:latin typeface="Bell MT"/>
                <a:cs typeface="Bell MT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of</a:t>
            </a:r>
            <a:r>
              <a:rPr sz="4200" spc="9" baseline="9636" dirty="0" smtClean="0">
                <a:latin typeface="Bell MT"/>
                <a:cs typeface="Bell MT"/>
              </a:rPr>
              <a:t>f</a:t>
            </a:r>
            <a:r>
              <a:rPr sz="4200" spc="0" baseline="9636" dirty="0" smtClean="0">
                <a:latin typeface="Bell MT"/>
                <a:cs typeface="Bell MT"/>
              </a:rPr>
              <a:t>set</a:t>
            </a:r>
            <a:endParaRPr sz="2800">
              <a:latin typeface="Bell MT"/>
              <a:cs typeface="Bell MT"/>
            </a:endParaRPr>
          </a:p>
          <a:p>
            <a:pPr marL="102798">
              <a:lnSpc>
                <a:spcPts val="5580"/>
              </a:lnSpc>
              <a:spcBef>
                <a:spcPts val="205"/>
              </a:spcBef>
            </a:pPr>
            <a:r>
              <a:rPr sz="4200" spc="4" baseline="7253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3000" spc="0" baseline="6570" dirty="0" smtClean="0">
                <a:solidFill>
                  <a:srgbClr val="FF0000"/>
                </a:solidFill>
                <a:latin typeface="Cambria Math"/>
                <a:cs typeface="Cambria Math"/>
              </a:rPr>
              <a:t>2</a:t>
            </a:r>
            <a:r>
              <a:rPr sz="3000" spc="-314" baseline="6570" dirty="0" smtClean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4200" spc="0" baseline="36405" dirty="0" smtClean="0">
                <a:solidFill>
                  <a:srgbClr val="FF0000"/>
                </a:solidFill>
                <a:latin typeface="Bell MT"/>
                <a:cs typeface="Bell MT"/>
              </a:rPr>
              <a:t>(k)</a:t>
            </a:r>
            <a:r>
              <a:rPr sz="4200" spc="-15" baseline="36405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33158" dirty="0" smtClean="0">
                <a:solidFill>
                  <a:srgbClr val="FF0000"/>
                </a:solidFill>
                <a:latin typeface="Calibri"/>
                <a:cs typeface="Calibri"/>
              </a:rPr>
              <a:t>= </a:t>
            </a:r>
            <a:r>
              <a:rPr sz="4200" spc="0" baseline="36405" dirty="0" smtClean="0">
                <a:solidFill>
                  <a:srgbClr val="FF0000"/>
                </a:solidFill>
                <a:latin typeface="Bell MT"/>
                <a:cs typeface="Bell MT"/>
              </a:rPr>
              <a:t>R</a:t>
            </a:r>
            <a:r>
              <a:rPr sz="4200" spc="-18" baseline="36405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36405" dirty="0" smtClean="0">
                <a:solidFill>
                  <a:srgbClr val="FF0000"/>
                </a:solidFill>
                <a:latin typeface="Bell MT"/>
                <a:cs typeface="Bell MT"/>
              </a:rPr>
              <a:t>–</a:t>
            </a:r>
            <a:r>
              <a:rPr sz="4200" spc="-13" baseline="36405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36405" dirty="0" smtClean="0">
                <a:solidFill>
                  <a:srgbClr val="FF0000"/>
                </a:solidFill>
                <a:latin typeface="Bell MT"/>
                <a:cs typeface="Bell MT"/>
              </a:rPr>
              <a:t>(k</a:t>
            </a:r>
            <a:r>
              <a:rPr sz="4200" spc="-12" baseline="36405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36405" dirty="0" smtClean="0">
                <a:solidFill>
                  <a:srgbClr val="FF0000"/>
                </a:solidFill>
                <a:latin typeface="Bell MT"/>
                <a:cs typeface="Bell MT"/>
              </a:rPr>
              <a:t>*</a:t>
            </a:r>
            <a:r>
              <a:rPr sz="4200" spc="-13" baseline="36405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36405" dirty="0" smtClean="0">
                <a:solidFill>
                  <a:srgbClr val="FF0000"/>
                </a:solidFill>
                <a:latin typeface="Bell MT"/>
                <a:cs typeface="Bell MT"/>
              </a:rPr>
              <a:t>mod</a:t>
            </a:r>
            <a:r>
              <a:rPr sz="4200" spc="-34" baseline="36405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36405" dirty="0" smtClean="0">
                <a:solidFill>
                  <a:srgbClr val="FF0000"/>
                </a:solidFill>
                <a:latin typeface="Bell MT"/>
                <a:cs typeface="Bell MT"/>
              </a:rPr>
              <a:t>R)</a:t>
            </a:r>
            <a:r>
              <a:rPr sz="4200" spc="-27" baseline="36405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36405" dirty="0" smtClean="0">
                <a:latin typeface="Bell MT"/>
                <a:cs typeface="Bell MT"/>
              </a:rPr>
              <a:t>w</a:t>
            </a:r>
            <a:r>
              <a:rPr sz="4200" spc="-9" baseline="36405" dirty="0" smtClean="0">
                <a:latin typeface="Bell MT"/>
                <a:cs typeface="Bell MT"/>
              </a:rPr>
              <a:t>h</a:t>
            </a:r>
            <a:r>
              <a:rPr sz="4200" spc="0" baseline="36405" dirty="0" smtClean="0">
                <a:latin typeface="Bell MT"/>
                <a:cs typeface="Bell MT"/>
              </a:rPr>
              <a:t>ere</a:t>
            </a:r>
            <a:r>
              <a:rPr sz="4200" spc="-39" baseline="36405" dirty="0" smtClean="0">
                <a:latin typeface="Bell MT"/>
                <a:cs typeface="Bell MT"/>
              </a:rPr>
              <a:t> </a:t>
            </a:r>
            <a:r>
              <a:rPr sz="4200" spc="0" baseline="36405" dirty="0" smtClean="0">
                <a:latin typeface="Bell MT"/>
                <a:cs typeface="Bell MT"/>
              </a:rPr>
              <a:t>R</a:t>
            </a:r>
            <a:r>
              <a:rPr sz="4200" spc="-18" baseline="36405" dirty="0" smtClean="0">
                <a:latin typeface="Bell MT"/>
                <a:cs typeface="Bell MT"/>
              </a:rPr>
              <a:t> </a:t>
            </a:r>
            <a:r>
              <a:rPr sz="4200" spc="0" baseline="36405" dirty="0" smtClean="0">
                <a:latin typeface="Bell MT"/>
                <a:cs typeface="Bell MT"/>
              </a:rPr>
              <a:t>is a</a:t>
            </a:r>
            <a:r>
              <a:rPr sz="4200" spc="-12" baseline="36405" dirty="0" smtClean="0">
                <a:latin typeface="Bell MT"/>
                <a:cs typeface="Bell MT"/>
              </a:rPr>
              <a:t> </a:t>
            </a:r>
            <a:r>
              <a:rPr sz="4200" spc="0" baseline="36405" dirty="0" smtClean="0">
                <a:latin typeface="Bell MT"/>
                <a:cs typeface="Bell MT"/>
              </a:rPr>
              <a:t>prime</a:t>
            </a:r>
            <a:r>
              <a:rPr sz="4200" spc="-66" baseline="36405" dirty="0" smtClean="0">
                <a:latin typeface="Bell MT"/>
                <a:cs typeface="Bell MT"/>
              </a:rPr>
              <a:t> </a:t>
            </a:r>
            <a:r>
              <a:rPr sz="4200" spc="0" baseline="36405" dirty="0" smtClean="0">
                <a:latin typeface="Bell MT"/>
                <a:cs typeface="Bell MT"/>
              </a:rPr>
              <a:t>small</a:t>
            </a:r>
            <a:r>
              <a:rPr sz="4200" spc="4" baseline="36405" dirty="0" smtClean="0">
                <a:latin typeface="Bell MT"/>
                <a:cs typeface="Bell MT"/>
              </a:rPr>
              <a:t>e</a:t>
            </a:r>
            <a:r>
              <a:rPr sz="4200" spc="0" baseline="36405" dirty="0" smtClean="0">
                <a:latin typeface="Bell MT"/>
                <a:cs typeface="Bell MT"/>
              </a:rPr>
              <a:t>r</a:t>
            </a:r>
            <a:r>
              <a:rPr sz="4200" spc="-57" baseline="36405" dirty="0" smtClean="0">
                <a:latin typeface="Bell MT"/>
                <a:cs typeface="Bell MT"/>
              </a:rPr>
              <a:t> </a:t>
            </a:r>
            <a:r>
              <a:rPr sz="4200" spc="0" baseline="36405" dirty="0" smtClean="0">
                <a:latin typeface="Bell MT"/>
                <a:cs typeface="Bell MT"/>
              </a:rPr>
              <a:t>than</a:t>
            </a:r>
            <a:endParaRPr sz="2800">
              <a:latin typeface="Bell MT"/>
              <a:cs typeface="Bell MT"/>
            </a:endParaRPr>
          </a:p>
          <a:p>
            <a:pPr marR="287509" algn="r">
              <a:lnSpc>
                <a:spcPts val="1465"/>
              </a:lnSpc>
            </a:pPr>
            <a:r>
              <a:rPr sz="4200" spc="-84" baseline="9636" dirty="0" smtClean="0">
                <a:latin typeface="Bell MT"/>
                <a:cs typeface="Bell MT"/>
              </a:rPr>
              <a:t>T</a:t>
            </a:r>
            <a:r>
              <a:rPr sz="4200" spc="-29" baseline="9636" dirty="0" smtClean="0">
                <a:latin typeface="Bell MT"/>
                <a:cs typeface="Bell MT"/>
              </a:rPr>
              <a:t>a</a:t>
            </a:r>
            <a:r>
              <a:rPr sz="4200" spc="-39" baseline="9636" dirty="0" smtClean="0">
                <a:latin typeface="Bell MT"/>
                <a:cs typeface="Bell MT"/>
              </a:rPr>
              <a:t>b</a:t>
            </a:r>
            <a:r>
              <a:rPr sz="4200" spc="4" baseline="9636" dirty="0" smtClean="0">
                <a:latin typeface="Bell MT"/>
                <a:cs typeface="Bell MT"/>
              </a:rPr>
              <a:t>le</a:t>
            </a:r>
            <a:r>
              <a:rPr sz="4200" spc="0" baseline="9636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49476" y="2270304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78026" y="2281771"/>
            <a:ext cx="842111" cy="4326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4"/>
              </a:lnSpc>
              <a:spcBef>
                <a:spcPts val="170"/>
              </a:spcBef>
            </a:pPr>
            <a:r>
              <a:rPr sz="4200" spc="4" baseline="1920" dirty="0" smtClean="0">
                <a:latin typeface="Cambria Math"/>
                <a:cs typeface="Cambria Math"/>
              </a:rPr>
              <a:t>h</a:t>
            </a:r>
            <a:r>
              <a:rPr sz="2050" spc="0" dirty="0" smtClean="0">
                <a:latin typeface="Cambria Math"/>
                <a:cs typeface="Cambria Math"/>
              </a:rPr>
              <a:t>2</a:t>
            </a:r>
            <a:r>
              <a:rPr sz="2050" spc="-325" dirty="0" smtClean="0">
                <a:latin typeface="Cambria Math"/>
                <a:cs typeface="Cambria Math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(k)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92276" y="3677457"/>
            <a:ext cx="20294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20876" y="3696496"/>
            <a:ext cx="2926725" cy="140195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Co</a:t>
            </a:r>
            <a:r>
              <a:rPr sz="4200" spc="9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sion</a:t>
            </a:r>
            <a:r>
              <a:rPr sz="4200" spc="-10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resolut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on</a:t>
            </a:r>
            <a:endParaRPr sz="2800">
              <a:latin typeface="Bell MT"/>
              <a:cs typeface="Bell MT"/>
            </a:endParaRPr>
          </a:p>
          <a:p>
            <a:pPr marL="762457" marR="11554">
              <a:lnSpc>
                <a:spcPct val="101725"/>
              </a:lnSpc>
              <a:spcBef>
                <a:spcPts val="462"/>
              </a:spcBef>
            </a:pPr>
            <a:r>
              <a:rPr sz="2800" spc="0" dirty="0" smtClean="0">
                <a:latin typeface="Bell MT"/>
                <a:cs typeface="Bell MT"/>
              </a:rPr>
              <a:t>F</a:t>
            </a:r>
            <a:r>
              <a:rPr sz="2800" spc="9" dirty="0" smtClean="0">
                <a:latin typeface="Bell MT"/>
                <a:cs typeface="Bell MT"/>
              </a:rPr>
              <a:t>u</a:t>
            </a:r>
            <a:r>
              <a:rPr sz="2800" spc="0" dirty="0" smtClean="0">
                <a:latin typeface="Bell MT"/>
                <a:cs typeface="Bell MT"/>
              </a:rPr>
              <a:t>nct</a:t>
            </a:r>
            <a:r>
              <a:rPr sz="2800" spc="9" dirty="0" smtClean="0">
                <a:latin typeface="Bell MT"/>
                <a:cs typeface="Bell MT"/>
              </a:rPr>
              <a:t>i</a:t>
            </a:r>
            <a:r>
              <a:rPr sz="2800" spc="0" dirty="0" smtClean="0">
                <a:latin typeface="Bell MT"/>
                <a:cs typeface="Bell MT"/>
              </a:rPr>
              <a:t>on</a:t>
            </a:r>
            <a:r>
              <a:rPr sz="2800" spc="-113" dirty="0" smtClean="0">
                <a:latin typeface="Bell MT"/>
                <a:cs typeface="Bell MT"/>
              </a:rPr>
              <a:t> </a:t>
            </a:r>
            <a:r>
              <a:rPr sz="2800" spc="4" dirty="0" smtClean="0">
                <a:latin typeface="Bell MT"/>
                <a:cs typeface="Bell MT"/>
              </a:rPr>
              <a:t>f</a:t>
            </a:r>
            <a:r>
              <a:rPr sz="2800" spc="-4" dirty="0" smtClean="0">
                <a:latin typeface="Bell MT"/>
                <a:cs typeface="Bell MT"/>
              </a:rPr>
              <a:t>(</a:t>
            </a:r>
            <a:r>
              <a:rPr sz="2800" spc="4" dirty="0" smtClean="0">
                <a:latin typeface="Bell MT"/>
                <a:cs typeface="Bell MT"/>
              </a:rPr>
              <a:t>i</a:t>
            </a:r>
            <a:r>
              <a:rPr sz="2800" spc="0" dirty="0" smtClean="0">
                <a:latin typeface="Bell MT"/>
                <a:cs typeface="Bell MT"/>
              </a:rPr>
              <a:t>)</a:t>
            </a:r>
            <a:r>
              <a:rPr sz="2800" spc="-32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=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ct val="92651"/>
              </a:lnSpc>
              <a:spcBef>
                <a:spcPts val="901"/>
              </a:spcBef>
            </a:pPr>
            <a:r>
              <a:rPr sz="2800" spc="0" dirty="0" smtClean="0">
                <a:latin typeface="Bell MT"/>
                <a:cs typeface="Bell MT"/>
              </a:rPr>
              <a:t>Has</a:t>
            </a:r>
            <a:r>
              <a:rPr sz="2800" spc="-9" dirty="0" smtClean="0">
                <a:latin typeface="Bell MT"/>
                <a:cs typeface="Bell MT"/>
              </a:rPr>
              <a:t>h</a:t>
            </a:r>
            <a:r>
              <a:rPr sz="2800" spc="0" dirty="0" smtClean="0">
                <a:latin typeface="Bell MT"/>
                <a:cs typeface="Bell MT"/>
              </a:rPr>
              <a:t>ing</a:t>
            </a:r>
            <a:r>
              <a:rPr sz="2800" spc="-86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fu</a:t>
            </a:r>
            <a:r>
              <a:rPr sz="2800" spc="4" dirty="0" smtClean="0">
                <a:latin typeface="Bell MT"/>
                <a:cs typeface="Bell MT"/>
              </a:rPr>
              <a:t>n</a:t>
            </a:r>
            <a:r>
              <a:rPr sz="2800" spc="0" dirty="0" smtClean="0">
                <a:latin typeface="Bell MT"/>
                <a:cs typeface="Bell MT"/>
              </a:rPr>
              <a:t>ction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960198" y="3696496"/>
            <a:ext cx="129130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st</a:t>
            </a:r>
            <a:r>
              <a:rPr sz="4200" spc="25" baseline="3212" dirty="0" smtClean="0">
                <a:latin typeface="Bell MT"/>
                <a:cs typeface="Bell MT"/>
              </a:rPr>
              <a:t>r</a:t>
            </a:r>
            <a:r>
              <a:rPr sz="4200" spc="-69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25" baseline="3212" dirty="0" smtClean="0">
                <a:latin typeface="Bell MT"/>
                <a:cs typeface="Bell MT"/>
              </a:rPr>
              <a:t>e</a:t>
            </a:r>
            <a:r>
              <a:rPr sz="4200" spc="100" baseline="3212" dirty="0" smtClean="0">
                <a:latin typeface="Bell MT"/>
                <a:cs typeface="Bell MT"/>
              </a:rPr>
              <a:t>g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29583" y="4199836"/>
            <a:ext cx="17737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95"/>
              </a:lnSpc>
              <a:spcBef>
                <a:spcPts val="149"/>
              </a:spcBef>
            </a:pPr>
            <a:r>
              <a:rPr sz="2800" spc="0" dirty="0" smtClean="0">
                <a:latin typeface="Cambria Math"/>
                <a:cs typeface="Cambria Math"/>
              </a:rPr>
              <a:t>i</a:t>
            </a:r>
            <a:endParaRPr sz="28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84345" y="4199836"/>
            <a:ext cx="1092808" cy="4323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4"/>
              </a:lnSpc>
              <a:spcBef>
                <a:spcPts val="170"/>
              </a:spcBef>
            </a:pPr>
            <a:r>
              <a:rPr sz="4200" spc="0" baseline="1920" dirty="0" smtClean="0">
                <a:latin typeface="Cambria Math"/>
                <a:cs typeface="Cambria Math"/>
              </a:rPr>
              <a:t>∗</a:t>
            </a:r>
            <a:r>
              <a:rPr sz="4200" spc="14" baseline="1920" dirty="0" smtClean="0">
                <a:latin typeface="Cambria Math"/>
                <a:cs typeface="Cambria Math"/>
              </a:rPr>
              <a:t> </a:t>
            </a:r>
            <a:r>
              <a:rPr sz="4200" spc="4" baseline="1920" dirty="0" smtClean="0">
                <a:latin typeface="Cambria Math"/>
                <a:cs typeface="Cambria Math"/>
              </a:rPr>
              <a:t>h</a:t>
            </a:r>
            <a:r>
              <a:rPr sz="2050" spc="0" dirty="0" smtClean="0">
                <a:latin typeface="Cambria Math"/>
                <a:cs typeface="Cambria Math"/>
              </a:rPr>
              <a:t>2</a:t>
            </a:r>
            <a:r>
              <a:rPr sz="2050" spc="-325" dirty="0" smtClean="0">
                <a:latin typeface="Cambria Math"/>
                <a:cs typeface="Cambria Math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(k)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92276" y="4698918"/>
            <a:ext cx="20294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80718" y="5222440"/>
            <a:ext cx="2295260" cy="4323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4"/>
              </a:lnSpc>
              <a:spcBef>
                <a:spcPts val="170"/>
              </a:spcBef>
            </a:pPr>
            <a:r>
              <a:rPr sz="4200" spc="9" baseline="1920" dirty="0" smtClean="0">
                <a:latin typeface="Cambria Math"/>
                <a:cs typeface="Cambria Math"/>
              </a:rPr>
              <a:t>h</a:t>
            </a:r>
            <a:r>
              <a:rPr sz="2000" spc="0" dirty="0" smtClean="0">
                <a:latin typeface="Cambria Math"/>
                <a:cs typeface="Cambria Math"/>
              </a:rPr>
              <a:t>i</a:t>
            </a:r>
            <a:r>
              <a:rPr sz="2000" spc="-319" dirty="0" smtClean="0">
                <a:latin typeface="Cambria Math"/>
                <a:cs typeface="Cambria Math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(k</a:t>
            </a:r>
            <a:r>
              <a:rPr sz="4200" spc="-4" baseline="9636" dirty="0" smtClean="0">
                <a:latin typeface="Bell MT"/>
                <a:cs typeface="Bell MT"/>
              </a:rPr>
              <a:t>)</a:t>
            </a:r>
            <a:r>
              <a:rPr sz="4200" spc="0" baseline="8777" dirty="0" smtClean="0">
                <a:latin typeface="Calibri"/>
                <a:cs typeface="Calibri"/>
              </a:rPr>
              <a:t>=</a:t>
            </a:r>
            <a:r>
              <a:rPr sz="4200" spc="-19" baseline="8777" dirty="0" smtClean="0">
                <a:latin typeface="Calibri"/>
                <a:cs typeface="Calibri"/>
              </a:rPr>
              <a:t> </a:t>
            </a:r>
            <a:r>
              <a:rPr sz="4200" spc="0" baseline="8777" dirty="0" smtClean="0">
                <a:latin typeface="Calibri"/>
                <a:cs typeface="Calibri"/>
              </a:rPr>
              <a:t>[</a:t>
            </a:r>
            <a:r>
              <a:rPr sz="4200" spc="-24" baseline="8777" dirty="0" smtClean="0">
                <a:latin typeface="Calibri"/>
                <a:cs typeface="Calibri"/>
              </a:rPr>
              <a:t> </a:t>
            </a:r>
            <a:r>
              <a:rPr sz="4200" spc="-54" baseline="1920" dirty="0" smtClean="0">
                <a:latin typeface="Cambria Math"/>
                <a:cs typeface="Cambria Math"/>
              </a:rPr>
              <a:t>h</a:t>
            </a:r>
            <a:r>
              <a:rPr sz="2000" spc="0" dirty="0" smtClean="0">
                <a:latin typeface="Cambria Math"/>
                <a:cs typeface="Cambria Math"/>
              </a:rPr>
              <a:t>1</a:t>
            </a:r>
            <a:r>
              <a:rPr sz="2000" spc="-325" dirty="0" smtClean="0">
                <a:latin typeface="Cambria Math"/>
                <a:cs typeface="Cambria Math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(k)</a:t>
            </a:r>
            <a:r>
              <a:rPr sz="4200" spc="-5" baseline="9636" dirty="0" smtClean="0">
                <a:latin typeface="Bell MT"/>
                <a:cs typeface="Bell MT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+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67260" y="5230021"/>
            <a:ext cx="2904690" cy="3828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f</a:t>
            </a:r>
            <a:r>
              <a:rPr sz="4200" spc="4" baseline="3212" dirty="0" smtClean="0">
                <a:latin typeface="Bell MT"/>
                <a:cs typeface="Bell MT"/>
              </a:rPr>
              <a:t>(i</a:t>
            </a:r>
            <a:r>
              <a:rPr sz="4200" spc="0" baseline="3212" dirty="0" smtClean="0">
                <a:latin typeface="Bell MT"/>
                <a:cs typeface="Bell MT"/>
              </a:rPr>
              <a:t>)</a:t>
            </a:r>
            <a:r>
              <a:rPr sz="4200" spc="-32" baseline="3212" dirty="0" smtClean="0">
                <a:latin typeface="Bell MT"/>
                <a:cs typeface="Bell MT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]</a:t>
            </a:r>
            <a:r>
              <a:rPr sz="4200" spc="69" baseline="2925" dirty="0" smtClean="0">
                <a:latin typeface="Calibri"/>
                <a:cs typeface="Calibri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mod</a:t>
            </a:r>
            <a:r>
              <a:rPr sz="4200" spc="-39" baseline="3212" dirty="0" smtClean="0">
                <a:latin typeface="Bell MT"/>
                <a:cs typeface="Bell MT"/>
              </a:rPr>
              <a:t> </a:t>
            </a:r>
            <a:r>
              <a:rPr sz="4200" spc="-89" baseline="3212" dirty="0" smtClean="0">
                <a:latin typeface="Bell MT"/>
                <a:cs typeface="Bell MT"/>
              </a:rPr>
              <a:t>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29868" y="5585460"/>
            <a:ext cx="7255764" cy="5928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89457">
              <a:lnSpc>
                <a:spcPts val="4670"/>
              </a:lnSpc>
              <a:spcBef>
                <a:spcPts val="233"/>
              </a:spcBef>
            </a:pPr>
            <a:r>
              <a:rPr sz="4200" spc="9" baseline="1280" dirty="0" smtClean="0">
                <a:latin typeface="Cambria Math"/>
                <a:cs typeface="Cambria Math"/>
              </a:rPr>
              <a:t>h</a:t>
            </a:r>
            <a:r>
              <a:rPr sz="3075" spc="0" baseline="-1748" dirty="0" smtClean="0">
                <a:latin typeface="Cambria Math"/>
                <a:cs typeface="Cambria Math"/>
              </a:rPr>
              <a:t>i</a:t>
            </a:r>
            <a:r>
              <a:rPr sz="3075" spc="-329" baseline="-1748" dirty="0" smtClean="0">
                <a:latin typeface="Cambria Math"/>
                <a:cs typeface="Cambria Math"/>
              </a:rPr>
              <a:t> </a:t>
            </a:r>
            <a:r>
              <a:rPr sz="4200" spc="0" baseline="6424" dirty="0" smtClean="0">
                <a:latin typeface="Bell MT"/>
                <a:cs typeface="Bell MT"/>
              </a:rPr>
              <a:t>(k</a:t>
            </a:r>
            <a:r>
              <a:rPr sz="4200" spc="-4" baseline="6424" dirty="0" smtClean="0">
                <a:latin typeface="Bell MT"/>
                <a:cs typeface="Bell MT"/>
              </a:rPr>
              <a:t>)</a:t>
            </a:r>
            <a:r>
              <a:rPr sz="4200" spc="0" baseline="5851" dirty="0" smtClean="0">
                <a:latin typeface="Calibri"/>
                <a:cs typeface="Calibri"/>
              </a:rPr>
              <a:t>=</a:t>
            </a:r>
            <a:r>
              <a:rPr sz="4200" spc="-19" baseline="5851" dirty="0" smtClean="0">
                <a:latin typeface="Calibri"/>
                <a:cs typeface="Calibri"/>
              </a:rPr>
              <a:t> </a:t>
            </a:r>
            <a:r>
              <a:rPr sz="4200" spc="0" baseline="5851" dirty="0" smtClean="0">
                <a:latin typeface="Calibri"/>
                <a:cs typeface="Calibri"/>
              </a:rPr>
              <a:t>[</a:t>
            </a:r>
            <a:r>
              <a:rPr sz="4200" spc="-24" baseline="5851" dirty="0" smtClean="0">
                <a:latin typeface="Calibri"/>
                <a:cs typeface="Calibri"/>
              </a:rPr>
              <a:t> </a:t>
            </a:r>
            <a:r>
              <a:rPr sz="4200" spc="-54" baseline="1280" dirty="0" smtClean="0">
                <a:latin typeface="Cambria Math"/>
                <a:cs typeface="Cambria Math"/>
              </a:rPr>
              <a:t>h</a:t>
            </a:r>
            <a:r>
              <a:rPr sz="3075" spc="0" baseline="-1748" dirty="0" smtClean="0">
                <a:latin typeface="Cambria Math"/>
                <a:cs typeface="Cambria Math"/>
              </a:rPr>
              <a:t>1</a:t>
            </a:r>
            <a:r>
              <a:rPr sz="3075" spc="-334" baseline="-1748" dirty="0" smtClean="0">
                <a:latin typeface="Cambria Math"/>
                <a:cs typeface="Cambria Math"/>
              </a:rPr>
              <a:t> </a:t>
            </a:r>
            <a:r>
              <a:rPr sz="4200" spc="0" baseline="6424" dirty="0" smtClean="0">
                <a:latin typeface="Bell MT"/>
                <a:cs typeface="Bell MT"/>
              </a:rPr>
              <a:t>(k)</a:t>
            </a:r>
            <a:r>
              <a:rPr sz="4200" spc="-5" baseline="6424" dirty="0" smtClean="0">
                <a:latin typeface="Bell MT"/>
                <a:cs typeface="Bell MT"/>
              </a:rPr>
              <a:t> </a:t>
            </a:r>
            <a:r>
              <a:rPr sz="4200" spc="0" baseline="6424" dirty="0" smtClean="0">
                <a:latin typeface="Bell MT"/>
                <a:cs typeface="Bell MT"/>
              </a:rPr>
              <a:t>+</a:t>
            </a:r>
            <a:r>
              <a:rPr sz="4200" spc="681" baseline="6424" dirty="0" smtClean="0">
                <a:latin typeface="Bell MT"/>
                <a:cs typeface="Bell MT"/>
              </a:rPr>
              <a:t> </a:t>
            </a:r>
            <a:r>
              <a:rPr sz="4200" spc="0" baseline="1280" dirty="0" smtClean="0">
                <a:latin typeface="Cambria Math"/>
                <a:cs typeface="Cambria Math"/>
              </a:rPr>
              <a:t>i </a:t>
            </a:r>
            <a:r>
              <a:rPr sz="4200" spc="9" baseline="1280" dirty="0" smtClean="0">
                <a:latin typeface="Cambria Math"/>
                <a:cs typeface="Cambria Math"/>
              </a:rPr>
              <a:t> </a:t>
            </a:r>
            <a:r>
              <a:rPr sz="4200" spc="0" baseline="1280" dirty="0" smtClean="0">
                <a:latin typeface="Cambria Math"/>
                <a:cs typeface="Cambria Math"/>
              </a:rPr>
              <a:t>∗ </a:t>
            </a:r>
            <a:r>
              <a:rPr sz="4200" spc="4" baseline="1280" dirty="0" smtClean="0">
                <a:latin typeface="Cambria Math"/>
                <a:cs typeface="Cambria Math"/>
              </a:rPr>
              <a:t>h</a:t>
            </a:r>
            <a:r>
              <a:rPr sz="3075" spc="0" baseline="-1748" dirty="0" smtClean="0">
                <a:latin typeface="Cambria Math"/>
                <a:cs typeface="Cambria Math"/>
              </a:rPr>
              <a:t>2</a:t>
            </a:r>
            <a:r>
              <a:rPr sz="3075" spc="-325" baseline="-1748" dirty="0" smtClean="0">
                <a:latin typeface="Cambria Math"/>
                <a:cs typeface="Cambria Math"/>
              </a:rPr>
              <a:t> </a:t>
            </a:r>
            <a:r>
              <a:rPr sz="4200" spc="0" baseline="6424" dirty="0" smtClean="0">
                <a:latin typeface="Bell MT"/>
                <a:cs typeface="Bell MT"/>
              </a:rPr>
              <a:t>(k)</a:t>
            </a:r>
            <a:r>
              <a:rPr sz="4200" spc="-30" baseline="6424" dirty="0" smtClean="0">
                <a:latin typeface="Bell MT"/>
                <a:cs typeface="Bell MT"/>
              </a:rPr>
              <a:t> </a:t>
            </a:r>
            <a:r>
              <a:rPr sz="4200" spc="0" baseline="5851" dirty="0" smtClean="0">
                <a:latin typeface="Calibri"/>
                <a:cs typeface="Calibri"/>
              </a:rPr>
              <a:t>]</a:t>
            </a:r>
            <a:r>
              <a:rPr sz="4200" spc="69" baseline="5851" dirty="0" smtClean="0">
                <a:latin typeface="Calibri"/>
                <a:cs typeface="Calibri"/>
              </a:rPr>
              <a:t> </a:t>
            </a:r>
            <a:r>
              <a:rPr sz="4200" spc="0" baseline="6424" dirty="0" smtClean="0">
                <a:latin typeface="Bell MT"/>
                <a:cs typeface="Bell MT"/>
              </a:rPr>
              <a:t>mod</a:t>
            </a:r>
            <a:r>
              <a:rPr sz="4200" spc="-49" baseline="6424" dirty="0" smtClean="0">
                <a:latin typeface="Bell MT"/>
                <a:cs typeface="Bell MT"/>
              </a:rPr>
              <a:t> </a:t>
            </a:r>
            <a:r>
              <a:rPr sz="4200" spc="-89" baseline="6424" dirty="0" smtClean="0">
                <a:latin typeface="Bell MT"/>
                <a:cs typeface="Bell MT"/>
              </a:rPr>
              <a:t>T</a:t>
            </a:r>
            <a:r>
              <a:rPr sz="4200" spc="-34" baseline="6424" dirty="0" smtClean="0">
                <a:latin typeface="Bell MT"/>
                <a:cs typeface="Bell MT"/>
              </a:rPr>
              <a:t>a</a:t>
            </a:r>
            <a:r>
              <a:rPr sz="4200" spc="-39" baseline="6424" dirty="0" smtClean="0">
                <a:latin typeface="Bell MT"/>
                <a:cs typeface="Bell MT"/>
              </a:rPr>
              <a:t>b</a:t>
            </a:r>
            <a:r>
              <a:rPr sz="4200" spc="0" baseline="6424" dirty="0" smtClean="0">
                <a:latin typeface="Bell MT"/>
                <a:cs typeface="Bell MT"/>
              </a:rPr>
              <a:t>l</a:t>
            </a:r>
            <a:r>
              <a:rPr sz="4200" spc="4" baseline="6424" dirty="0" smtClean="0">
                <a:latin typeface="Bell MT"/>
                <a:cs typeface="Bell MT"/>
              </a:rPr>
              <a:t>e</a:t>
            </a:r>
            <a:r>
              <a:rPr sz="4200" spc="0" baseline="6424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63168" y="754888"/>
            <a:ext cx="993419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946404" y="888491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377696" y="1877567"/>
            <a:ext cx="8813292" cy="49773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117498" y="270089"/>
            <a:ext cx="7998529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spc="0" baseline="3406" dirty="0" smtClean="0">
                <a:latin typeface="Bell MT"/>
                <a:cs typeface="Bell MT"/>
              </a:rPr>
              <a:t>Example</a:t>
            </a:r>
            <a:r>
              <a:rPr sz="6600" spc="-25" baseline="3406" dirty="0" smtClean="0">
                <a:latin typeface="Bell MT"/>
                <a:cs typeface="Bell MT"/>
              </a:rPr>
              <a:t> </a:t>
            </a:r>
            <a:r>
              <a:rPr sz="6600" spc="0" baseline="3406" dirty="0" smtClean="0">
                <a:latin typeface="Bell MT"/>
                <a:cs typeface="Bell MT"/>
              </a:rPr>
              <a:t>1: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Hashing</a:t>
            </a:r>
            <a:r>
              <a:rPr sz="6600" b="1" spc="-84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spc="0" baseline="3406" dirty="0" smtClean="0">
                <a:solidFill>
                  <a:srgbClr val="92D050"/>
                </a:solidFill>
                <a:latin typeface="Bell MT"/>
                <a:cs typeface="Bell MT"/>
              </a:rPr>
              <a:t>- </a:t>
            </a:r>
            <a:r>
              <a:rPr sz="6600" spc="0" baseline="3406" dirty="0" smtClean="0">
                <a:latin typeface="Bell MT"/>
                <a:cs typeface="Bell MT"/>
              </a:rPr>
              <a:t>Phone</a:t>
            </a:r>
            <a:r>
              <a:rPr sz="6600" spc="-25" baseline="3406" dirty="0" smtClean="0">
                <a:latin typeface="Bell MT"/>
                <a:cs typeface="Bell MT"/>
              </a:rPr>
              <a:t> </a:t>
            </a:r>
            <a:r>
              <a:rPr sz="6600" spc="0" baseline="3406" dirty="0" smtClean="0">
                <a:latin typeface="Bell MT"/>
                <a:cs typeface="Bell MT"/>
              </a:rPr>
              <a:t>bo</a:t>
            </a:r>
            <a:r>
              <a:rPr sz="6600" spc="9" baseline="3406" dirty="0" smtClean="0">
                <a:latin typeface="Bell MT"/>
                <a:cs typeface="Bell MT"/>
              </a:rPr>
              <a:t>o</a:t>
            </a:r>
            <a:r>
              <a:rPr sz="6600" spc="0" baseline="3406" dirty="0" smtClean="0">
                <a:latin typeface="Bell MT"/>
                <a:cs typeface="Bell MT"/>
              </a:rPr>
              <a:t>k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16940" y="921557"/>
            <a:ext cx="202946" cy="8910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5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45844" y="940596"/>
            <a:ext cx="829593" cy="8910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Hash</a:t>
            </a:r>
            <a:endParaRPr sz="2800">
              <a:latin typeface="Bell MT"/>
              <a:cs typeface="Bell MT"/>
            </a:endParaRPr>
          </a:p>
          <a:p>
            <a:pPr marL="12700">
              <a:lnSpc>
                <a:spcPct val="92651"/>
              </a:lnSpc>
              <a:spcBef>
                <a:spcPts val="758"/>
              </a:spcBef>
            </a:pPr>
            <a:r>
              <a:rPr sz="2800" spc="0" dirty="0" smtClean="0">
                <a:latin typeface="Bell MT"/>
                <a:cs typeface="Bell MT"/>
              </a:rPr>
              <a:t>Hash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987057" y="940596"/>
            <a:ext cx="236723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le</a:t>
            </a:r>
            <a:r>
              <a:rPr sz="4200" spc="-3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size m</a:t>
            </a:r>
            <a:r>
              <a:rPr sz="4200" spc="-2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=</a:t>
            </a:r>
            <a:r>
              <a:rPr sz="4200" spc="-1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5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987057" y="1451136"/>
            <a:ext cx="1274082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fu</a:t>
            </a:r>
            <a:r>
              <a:rPr sz="4200" spc="4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ction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271425" y="1451136"/>
            <a:ext cx="65471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h</a:t>
            </a:r>
            <a:r>
              <a:rPr sz="4200" spc="-9" baseline="3212" dirty="0" smtClean="0">
                <a:latin typeface="Bell MT"/>
                <a:cs typeface="Bell MT"/>
              </a:rPr>
              <a:t>(</a:t>
            </a:r>
            <a:r>
              <a:rPr sz="4200" spc="0" baseline="3212" dirty="0" smtClean="0">
                <a:latin typeface="Bell MT"/>
                <a:cs typeface="Bell MT"/>
              </a:rPr>
              <a:t>k)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38643" y="1451136"/>
            <a:ext cx="31533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=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64262" y="1451136"/>
            <a:ext cx="1126362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(l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ngth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402332" y="1451136"/>
            <a:ext cx="352438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45842" y="1451136"/>
            <a:ext cx="53646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93749" y="1451136"/>
            <a:ext cx="57268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100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ey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77520" y="1451136"/>
            <a:ext cx="36353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k)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351077" y="1451136"/>
            <a:ext cx="71117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mod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074044" y="1451136"/>
            <a:ext cx="25620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5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46404" y="748791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/>
          <p:nvPr/>
        </p:nvSpPr>
        <p:spPr>
          <a:xfrm>
            <a:off x="947928" y="1074420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916940" y="374206"/>
            <a:ext cx="4069336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Dou</a:t>
            </a:r>
            <a:r>
              <a:rPr sz="6600" b="1" spc="-94" baseline="3345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le Has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h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16940" y="1401503"/>
            <a:ext cx="258870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Has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ing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fu</a:t>
            </a:r>
            <a:r>
              <a:rPr sz="4200" spc="4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ction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16940" y="1904946"/>
            <a:ext cx="1839362" cy="944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01446">
              <a:lnSpc>
                <a:spcPts val="5735"/>
              </a:lnSpc>
              <a:spcBef>
                <a:spcPts val="286"/>
              </a:spcBef>
            </a:pPr>
            <a:r>
              <a:rPr sz="4200" spc="4" baseline="9813" dirty="0" smtClean="0">
                <a:latin typeface="Cambria Math"/>
                <a:cs typeface="Cambria Math"/>
              </a:rPr>
              <a:t>h</a:t>
            </a:r>
            <a:r>
              <a:rPr sz="3000" spc="0" baseline="10453" dirty="0" smtClean="0">
                <a:latin typeface="Cambria Math"/>
                <a:cs typeface="Cambria Math"/>
              </a:rPr>
              <a:t>i</a:t>
            </a:r>
            <a:r>
              <a:rPr sz="3000" spc="-319" baseline="10453" dirty="0" smtClean="0">
                <a:latin typeface="Cambria Math"/>
                <a:cs typeface="Cambria Math"/>
              </a:rPr>
              <a:t> </a:t>
            </a:r>
            <a:r>
              <a:rPr sz="4200" spc="0" baseline="49254" dirty="0" smtClean="0">
                <a:latin typeface="Bell MT"/>
                <a:cs typeface="Bell MT"/>
              </a:rPr>
              <a:t>(k</a:t>
            </a:r>
            <a:r>
              <a:rPr sz="4200" spc="-4" baseline="49254" dirty="0" smtClean="0">
                <a:latin typeface="Bell MT"/>
                <a:cs typeface="Bell MT"/>
              </a:rPr>
              <a:t>)</a:t>
            </a:r>
            <a:r>
              <a:rPr sz="4200" spc="0" baseline="44860" dirty="0" smtClean="0">
                <a:latin typeface="Calibri"/>
                <a:cs typeface="Calibri"/>
              </a:rPr>
              <a:t>=</a:t>
            </a:r>
            <a:endParaRPr sz="2800">
              <a:latin typeface="Calibri"/>
              <a:cs typeface="Calibri"/>
            </a:endParaRPr>
          </a:p>
          <a:p>
            <a:pPr marL="12700" marR="30020">
              <a:lnSpc>
                <a:spcPts val="1700"/>
              </a:lnSpc>
            </a:pPr>
            <a:r>
              <a:rPr sz="4200" spc="0" baseline="17131" dirty="0" smtClean="0">
                <a:latin typeface="Bell MT"/>
                <a:cs typeface="Bell MT"/>
              </a:rPr>
              <a:t>w</a:t>
            </a:r>
            <a:r>
              <a:rPr sz="4200" spc="-9" baseline="17131" dirty="0" smtClean="0">
                <a:latin typeface="Bell MT"/>
                <a:cs typeface="Bell MT"/>
              </a:rPr>
              <a:t>h</a:t>
            </a:r>
            <a:r>
              <a:rPr sz="4200" spc="0" baseline="17131" dirty="0" smtClean="0">
                <a:latin typeface="Bell MT"/>
                <a:cs typeface="Bell MT"/>
              </a:rPr>
              <a:t>ere</a:t>
            </a:r>
            <a:r>
              <a:rPr sz="4200" spc="-29" baseline="17131" dirty="0" smtClean="0">
                <a:latin typeface="Bell MT"/>
                <a:cs typeface="Bell MT"/>
              </a:rPr>
              <a:t> </a:t>
            </a:r>
            <a:r>
              <a:rPr sz="4200" spc="-54" baseline="3413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3000" spc="0" baseline="1194" dirty="0" smtClean="0">
                <a:solidFill>
                  <a:srgbClr val="FF0000"/>
                </a:solidFill>
                <a:latin typeface="Cambria Math"/>
                <a:cs typeface="Cambria Math"/>
              </a:rPr>
              <a:t>1</a:t>
            </a:r>
            <a:r>
              <a:rPr sz="3000" spc="-325" baseline="1194" dirty="0" smtClean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4200" spc="0" baseline="17131" dirty="0" smtClean="0">
                <a:solidFill>
                  <a:srgbClr val="FF0000"/>
                </a:solidFill>
                <a:latin typeface="Bell MT"/>
                <a:cs typeface="Bell MT"/>
              </a:rPr>
              <a:t>(k)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53292" y="1904946"/>
            <a:ext cx="1624514" cy="4323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4"/>
              </a:lnSpc>
              <a:spcBef>
                <a:spcPts val="170"/>
              </a:spcBef>
            </a:pPr>
            <a:r>
              <a:rPr sz="4200" spc="0" baseline="8777" dirty="0" smtClean="0">
                <a:latin typeface="Calibri"/>
                <a:cs typeface="Calibri"/>
              </a:rPr>
              <a:t>[</a:t>
            </a:r>
            <a:r>
              <a:rPr sz="4200" spc="-24" baseline="8777" dirty="0" smtClean="0">
                <a:latin typeface="Calibri"/>
                <a:cs typeface="Calibri"/>
              </a:rPr>
              <a:t> </a:t>
            </a:r>
            <a:r>
              <a:rPr sz="4200" spc="-54" baseline="1920" dirty="0" smtClean="0">
                <a:latin typeface="Cambria Math"/>
                <a:cs typeface="Cambria Math"/>
              </a:rPr>
              <a:t>h</a:t>
            </a:r>
            <a:r>
              <a:rPr sz="2000" spc="0" dirty="0" smtClean="0">
                <a:latin typeface="Cambria Math"/>
                <a:cs typeface="Cambria Math"/>
              </a:rPr>
              <a:t>1</a:t>
            </a:r>
            <a:r>
              <a:rPr sz="2000" spc="-325" dirty="0" smtClean="0">
                <a:latin typeface="Cambria Math"/>
                <a:cs typeface="Cambria Math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(k)</a:t>
            </a:r>
            <a:r>
              <a:rPr sz="4200" spc="-5" baseline="9636" dirty="0" smtClean="0">
                <a:latin typeface="Bell MT"/>
                <a:cs typeface="Bell MT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+</a:t>
            </a:r>
            <a:r>
              <a:rPr sz="4200" spc="681" baseline="9636" dirty="0" smtClean="0">
                <a:latin typeface="Bell MT"/>
                <a:cs typeface="Bell MT"/>
              </a:rPr>
              <a:t> </a:t>
            </a:r>
            <a:r>
              <a:rPr sz="4200" spc="0" baseline="1920" dirty="0" smtClean="0">
                <a:latin typeface="Cambria Math"/>
                <a:cs typeface="Cambria Math"/>
              </a:rPr>
              <a:t>i</a:t>
            </a:r>
            <a:endParaRPr sz="28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448683" y="1904946"/>
            <a:ext cx="1091284" cy="4323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4"/>
              </a:lnSpc>
              <a:spcBef>
                <a:spcPts val="170"/>
              </a:spcBef>
            </a:pPr>
            <a:r>
              <a:rPr sz="4200" spc="0" baseline="1920" dirty="0" smtClean="0">
                <a:latin typeface="Cambria Math"/>
                <a:cs typeface="Cambria Math"/>
              </a:rPr>
              <a:t>∗ </a:t>
            </a:r>
            <a:r>
              <a:rPr sz="4200" spc="4" baseline="1920" dirty="0" smtClean="0">
                <a:latin typeface="Cambria Math"/>
                <a:cs typeface="Cambria Math"/>
              </a:rPr>
              <a:t>h</a:t>
            </a:r>
            <a:r>
              <a:rPr sz="2000" spc="0" dirty="0" smtClean="0">
                <a:latin typeface="Cambria Math"/>
                <a:cs typeface="Cambria Math"/>
              </a:rPr>
              <a:t>2</a:t>
            </a:r>
            <a:r>
              <a:rPr sz="2000" spc="-314" dirty="0" smtClean="0">
                <a:latin typeface="Cambria Math"/>
                <a:cs typeface="Cambria Math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(k)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544439" y="1912527"/>
            <a:ext cx="2409556" cy="3828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4200" spc="0" baseline="2925" dirty="0" smtClean="0">
                <a:latin typeface="Calibri"/>
                <a:cs typeface="Calibri"/>
              </a:rPr>
              <a:t>]</a:t>
            </a:r>
            <a:r>
              <a:rPr sz="4200" spc="69" baseline="2925" dirty="0" smtClean="0">
                <a:latin typeface="Calibri"/>
                <a:cs typeface="Calibri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mod</a:t>
            </a:r>
            <a:r>
              <a:rPr sz="4200" spc="-34" baseline="3212" dirty="0" smtClean="0">
                <a:latin typeface="Bell MT"/>
                <a:cs typeface="Bell MT"/>
              </a:rPr>
              <a:t> </a:t>
            </a:r>
            <a:r>
              <a:rPr sz="4200" spc="-84" baseline="3212" dirty="0" smtClean="0">
                <a:latin typeface="Bell MT"/>
                <a:cs typeface="Bell MT"/>
              </a:rPr>
              <a:t>T</a:t>
            </a:r>
            <a:r>
              <a:rPr sz="4200" spc="-29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4" baseline="3212" dirty="0" smtClean="0">
                <a:latin typeface="Bell MT"/>
                <a:cs typeface="Bell MT"/>
              </a:rPr>
              <a:t>le</a:t>
            </a:r>
            <a:r>
              <a:rPr sz="4200" spc="0" baseline="3212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729230" y="2417010"/>
            <a:ext cx="6319619" cy="4323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4"/>
              </a:lnSpc>
              <a:spcBef>
                <a:spcPts val="170"/>
              </a:spcBef>
            </a:pPr>
            <a:r>
              <a:rPr sz="4200" spc="0" baseline="8777" dirty="0" smtClean="0">
                <a:solidFill>
                  <a:srgbClr val="FF0000"/>
                </a:solidFill>
                <a:latin typeface="Calibri"/>
                <a:cs typeface="Calibri"/>
              </a:rPr>
              <a:t>=</a:t>
            </a:r>
            <a:r>
              <a:rPr sz="4200" spc="61" baseline="8777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200" spc="0" baseline="9636" dirty="0" smtClean="0">
                <a:solidFill>
                  <a:srgbClr val="FF0000"/>
                </a:solidFill>
                <a:latin typeface="Bell MT"/>
                <a:cs typeface="Bell MT"/>
              </a:rPr>
              <a:t>k</a:t>
            </a:r>
            <a:r>
              <a:rPr sz="4200" spc="-13" baseline="9636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9636" dirty="0" smtClean="0">
                <a:solidFill>
                  <a:srgbClr val="FF0000"/>
                </a:solidFill>
                <a:latin typeface="Bell MT"/>
                <a:cs typeface="Bell MT"/>
              </a:rPr>
              <a:t>mod</a:t>
            </a:r>
            <a:r>
              <a:rPr sz="4200" spc="-34" baseline="9636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-89" baseline="9636" dirty="0" smtClean="0">
                <a:solidFill>
                  <a:srgbClr val="FF0000"/>
                </a:solidFill>
                <a:latin typeface="Bell MT"/>
                <a:cs typeface="Bell MT"/>
              </a:rPr>
              <a:t>T</a:t>
            </a:r>
            <a:r>
              <a:rPr sz="4200" spc="-34" baseline="9636" dirty="0" smtClean="0">
                <a:solidFill>
                  <a:srgbClr val="FF0000"/>
                </a:solidFill>
                <a:latin typeface="Bell MT"/>
                <a:cs typeface="Bell MT"/>
              </a:rPr>
              <a:t>a</a:t>
            </a:r>
            <a:r>
              <a:rPr sz="4200" spc="-39" baseline="9636" dirty="0" smtClean="0">
                <a:solidFill>
                  <a:srgbClr val="FF0000"/>
                </a:solidFill>
                <a:latin typeface="Bell MT"/>
                <a:cs typeface="Bell MT"/>
              </a:rPr>
              <a:t>b</a:t>
            </a:r>
            <a:r>
              <a:rPr sz="4200" spc="0" baseline="9636" dirty="0" smtClean="0">
                <a:solidFill>
                  <a:srgbClr val="FF0000"/>
                </a:solidFill>
                <a:latin typeface="Bell MT"/>
                <a:cs typeface="Bell MT"/>
              </a:rPr>
              <a:t>l</a:t>
            </a:r>
            <a:r>
              <a:rPr sz="4200" spc="4" baseline="9636" dirty="0" smtClean="0">
                <a:solidFill>
                  <a:srgbClr val="FF0000"/>
                </a:solidFill>
                <a:latin typeface="Bell MT"/>
                <a:cs typeface="Bell MT"/>
              </a:rPr>
              <a:t>e</a:t>
            </a:r>
            <a:r>
              <a:rPr sz="4200" spc="0" baseline="9636" dirty="0" smtClean="0">
                <a:solidFill>
                  <a:srgbClr val="FF0000"/>
                </a:solidFill>
                <a:latin typeface="Bell MT"/>
                <a:cs typeface="Bell MT"/>
              </a:rPr>
              <a:t>Size</a:t>
            </a:r>
            <a:r>
              <a:rPr sz="4200" spc="-102" baseline="9636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and</a:t>
            </a:r>
            <a:r>
              <a:rPr sz="4200" spc="-41" baseline="9636" dirty="0" smtClean="0">
                <a:latin typeface="Bell MT"/>
                <a:cs typeface="Bell MT"/>
              </a:rPr>
              <a:t> </a:t>
            </a:r>
            <a:r>
              <a:rPr sz="4200" spc="4" baseline="1920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2000" spc="0" dirty="0" smtClean="0">
                <a:solidFill>
                  <a:srgbClr val="FF0000"/>
                </a:solidFill>
                <a:latin typeface="Cambria Math"/>
                <a:cs typeface="Cambria Math"/>
              </a:rPr>
              <a:t>2</a:t>
            </a:r>
            <a:r>
              <a:rPr sz="2000" spc="-314" dirty="0" smtClean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4200" spc="0" baseline="9636" dirty="0" smtClean="0">
                <a:solidFill>
                  <a:srgbClr val="FF0000"/>
                </a:solidFill>
                <a:latin typeface="Bell MT"/>
                <a:cs typeface="Bell MT"/>
              </a:rPr>
              <a:t>(k)=R</a:t>
            </a:r>
            <a:r>
              <a:rPr sz="4200" spc="-43" baseline="9636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9636" dirty="0" smtClean="0">
                <a:solidFill>
                  <a:srgbClr val="FF0000"/>
                </a:solidFill>
                <a:latin typeface="Bell MT"/>
                <a:cs typeface="Bell MT"/>
              </a:rPr>
              <a:t>–</a:t>
            </a:r>
            <a:r>
              <a:rPr sz="4200" spc="-13" baseline="9636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9636" dirty="0" smtClean="0">
                <a:solidFill>
                  <a:srgbClr val="FF0000"/>
                </a:solidFill>
                <a:latin typeface="Bell MT"/>
                <a:cs typeface="Bell MT"/>
              </a:rPr>
              <a:t>(k</a:t>
            </a:r>
            <a:r>
              <a:rPr sz="4200" spc="-22" baseline="9636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9636" dirty="0" smtClean="0">
                <a:solidFill>
                  <a:srgbClr val="FF0000"/>
                </a:solidFill>
                <a:latin typeface="Bell MT"/>
                <a:cs typeface="Bell MT"/>
              </a:rPr>
              <a:t>*</a:t>
            </a:r>
            <a:r>
              <a:rPr sz="4200" spc="-13" baseline="9636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9636" dirty="0" smtClean="0">
                <a:solidFill>
                  <a:srgbClr val="FF0000"/>
                </a:solidFill>
                <a:latin typeface="Bell MT"/>
                <a:cs typeface="Bell MT"/>
              </a:rPr>
              <a:t>mod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051093" y="2424591"/>
            <a:ext cx="42647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solidFill>
                  <a:srgbClr val="FF0000"/>
                </a:solidFill>
                <a:latin typeface="Bell MT"/>
                <a:cs typeface="Bell MT"/>
              </a:rPr>
              <a:t>R)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05332" y="2934901"/>
            <a:ext cx="498261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Probe</a:t>
            </a:r>
            <a:r>
              <a:rPr sz="4200" spc="2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se</a:t>
            </a:r>
            <a:r>
              <a:rPr sz="4200" spc="4" baseline="3212" dirty="0" smtClean="0">
                <a:latin typeface="Bell MT"/>
                <a:cs typeface="Bell MT"/>
              </a:rPr>
              <a:t>q</a:t>
            </a:r>
            <a:r>
              <a:rPr sz="4200" spc="0" baseline="3212" dirty="0" smtClean="0">
                <a:latin typeface="Bell MT"/>
                <a:cs typeface="Bell MT"/>
              </a:rPr>
              <a:t>u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nc</a:t>
            </a: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:</a:t>
            </a:r>
            <a:r>
              <a:rPr sz="4200" spc="-36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 ite</a:t>
            </a:r>
            <a:r>
              <a:rPr sz="4200" spc="34" baseline="3212" dirty="0" smtClean="0">
                <a:latin typeface="Bell MT"/>
                <a:cs typeface="Bell MT"/>
              </a:rPr>
              <a:t>r</a:t>
            </a:r>
            <a:r>
              <a:rPr sz="4200" spc="-69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ting from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0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05686" y="3446052"/>
            <a:ext cx="589643" cy="24259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8607" marR="461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0th</a:t>
            </a:r>
            <a:endParaRPr sz="2800">
              <a:latin typeface="Bell MT"/>
              <a:cs typeface="Bell MT"/>
            </a:endParaRPr>
          </a:p>
          <a:p>
            <a:pPr marL="38607" marR="461">
              <a:lnSpc>
                <a:spcPct val="92651"/>
              </a:lnSpc>
              <a:spcBef>
                <a:spcPts val="770"/>
              </a:spcBef>
            </a:pPr>
            <a:r>
              <a:rPr sz="2800" spc="0" dirty="0" smtClean="0">
                <a:latin typeface="Bell MT"/>
                <a:cs typeface="Bell MT"/>
              </a:rPr>
              <a:t>1th</a:t>
            </a:r>
            <a:endParaRPr sz="2800">
              <a:latin typeface="Bell MT"/>
              <a:cs typeface="Bell MT"/>
            </a:endParaRPr>
          </a:p>
          <a:p>
            <a:pPr marL="38607">
              <a:lnSpc>
                <a:spcPct val="92651"/>
              </a:lnSpc>
              <a:spcBef>
                <a:spcPts val="906"/>
              </a:spcBef>
            </a:pPr>
            <a:r>
              <a:rPr sz="2800" spc="0" dirty="0" smtClean="0">
                <a:latin typeface="Bell MT"/>
                <a:cs typeface="Bell MT"/>
              </a:rPr>
              <a:t>2th</a:t>
            </a:r>
            <a:endParaRPr sz="2800">
              <a:latin typeface="Bell MT"/>
              <a:cs typeface="Bell MT"/>
            </a:endParaRPr>
          </a:p>
          <a:p>
            <a:pPr marL="12700" marR="11631">
              <a:lnSpc>
                <a:spcPct val="92651"/>
              </a:lnSpc>
              <a:spcBef>
                <a:spcPts val="908"/>
              </a:spcBef>
            </a:pPr>
            <a:r>
              <a:rPr sz="2800" spc="0" dirty="0" smtClean="0">
                <a:latin typeface="Bell MT"/>
                <a:cs typeface="Bell MT"/>
              </a:rPr>
              <a:t>3rd</a:t>
            </a:r>
            <a:endParaRPr sz="2800">
              <a:latin typeface="Bell MT"/>
              <a:cs typeface="Bell MT"/>
            </a:endParaRPr>
          </a:p>
          <a:p>
            <a:pPr marL="38607" marR="53309">
              <a:lnSpc>
                <a:spcPct val="92651"/>
              </a:lnSpc>
              <a:spcBef>
                <a:spcPts val="918"/>
              </a:spcBef>
            </a:pPr>
            <a:r>
              <a:rPr sz="2800" spc="0" dirty="0" smtClean="0">
                <a:latin typeface="Bell MT"/>
                <a:cs typeface="Bell MT"/>
              </a:rPr>
              <a:t>. . .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05777" y="3446052"/>
            <a:ext cx="4058427" cy="3828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probe</a:t>
            </a:r>
            <a:r>
              <a:rPr sz="4200" spc="-39" baseline="3212" dirty="0" smtClean="0">
                <a:latin typeface="Bell MT"/>
                <a:cs typeface="Bell MT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=</a:t>
            </a:r>
            <a:r>
              <a:rPr sz="4200" spc="66" baseline="2925" dirty="0" smtClean="0">
                <a:latin typeface="Calibri"/>
                <a:cs typeface="Calibri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h</a:t>
            </a:r>
            <a:r>
              <a:rPr sz="4200" spc="-9" baseline="3212" dirty="0" smtClean="0">
                <a:latin typeface="Bell MT"/>
                <a:cs typeface="Bell MT"/>
              </a:rPr>
              <a:t>(</a:t>
            </a:r>
            <a:r>
              <a:rPr sz="4200" spc="0" baseline="3212" dirty="0" smtClean="0">
                <a:latin typeface="Bell MT"/>
                <a:cs typeface="Bell MT"/>
              </a:rPr>
              <a:t>k)</a:t>
            </a:r>
            <a:r>
              <a:rPr sz="4200" spc="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mod</a:t>
            </a:r>
            <a:r>
              <a:rPr sz="4200" spc="-39" baseline="3212" dirty="0" smtClean="0">
                <a:latin typeface="Bell MT"/>
                <a:cs typeface="Bell MT"/>
              </a:rPr>
              <a:t> </a:t>
            </a:r>
            <a:r>
              <a:rPr sz="4200" spc="-89" baseline="3212" dirty="0" smtClean="0">
                <a:latin typeface="Bell MT"/>
                <a:cs typeface="Bell MT"/>
              </a:rPr>
              <a:t>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95138" y="3950535"/>
            <a:ext cx="2438073" cy="14536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339">
              <a:lnSpc>
                <a:spcPts val="5720"/>
              </a:lnSpc>
              <a:spcBef>
                <a:spcPts val="286"/>
              </a:spcBef>
            </a:pPr>
            <a:r>
              <a:rPr sz="4200" spc="0" baseline="49254" dirty="0" smtClean="0">
                <a:latin typeface="Bell MT"/>
                <a:cs typeface="Bell MT"/>
              </a:rPr>
              <a:t>probe</a:t>
            </a:r>
            <a:r>
              <a:rPr sz="4200" spc="-39" baseline="49254" dirty="0" smtClean="0">
                <a:latin typeface="Bell MT"/>
                <a:cs typeface="Bell MT"/>
              </a:rPr>
              <a:t> </a:t>
            </a:r>
            <a:r>
              <a:rPr sz="4200" spc="0" baseline="44860" dirty="0" smtClean="0">
                <a:latin typeface="Calibri"/>
                <a:cs typeface="Calibri"/>
              </a:rPr>
              <a:t>= [</a:t>
            </a:r>
            <a:r>
              <a:rPr sz="4200" spc="-19" baseline="44860" dirty="0" smtClean="0">
                <a:latin typeface="Calibri"/>
                <a:cs typeface="Calibri"/>
              </a:rPr>
              <a:t> </a:t>
            </a:r>
            <a:r>
              <a:rPr sz="4200" spc="-54" baseline="9813" dirty="0" smtClean="0">
                <a:latin typeface="Cambria Math"/>
                <a:cs typeface="Cambria Math"/>
              </a:rPr>
              <a:t>h</a:t>
            </a:r>
            <a:r>
              <a:rPr sz="3075" spc="0" baseline="10198" dirty="0" smtClean="0">
                <a:latin typeface="Cambria Math"/>
                <a:cs typeface="Cambria Math"/>
              </a:rPr>
              <a:t>1</a:t>
            </a:r>
            <a:r>
              <a:rPr sz="3075" spc="-334" baseline="10198" dirty="0" smtClean="0">
                <a:latin typeface="Cambria Math"/>
                <a:cs typeface="Cambria Math"/>
              </a:rPr>
              <a:t> </a:t>
            </a:r>
            <a:r>
              <a:rPr sz="4200" spc="0" baseline="49254" dirty="0" smtClean="0">
                <a:latin typeface="Bell MT"/>
                <a:cs typeface="Bell MT"/>
              </a:rPr>
              <a:t>(k)</a:t>
            </a:r>
            <a:endParaRPr sz="2800">
              <a:latin typeface="Bell MT"/>
              <a:cs typeface="Bell MT"/>
            </a:endParaRPr>
          </a:p>
          <a:p>
            <a:pPr marL="23121" marR="236218">
              <a:lnSpc>
                <a:spcPts val="4025"/>
              </a:lnSpc>
            </a:pPr>
            <a:r>
              <a:rPr sz="4200" spc="4" baseline="56749" dirty="0" smtClean="0">
                <a:latin typeface="Bell MT"/>
                <a:cs typeface="Bell MT"/>
              </a:rPr>
              <a:t>p</a:t>
            </a:r>
            <a:r>
              <a:rPr sz="4200" spc="0" baseline="56749" dirty="0" smtClean="0">
                <a:latin typeface="Bell MT"/>
                <a:cs typeface="Bell MT"/>
              </a:rPr>
              <a:t>robe </a:t>
            </a:r>
            <a:r>
              <a:rPr sz="4200" spc="0" baseline="51687" dirty="0" smtClean="0">
                <a:latin typeface="Calibri"/>
                <a:cs typeface="Calibri"/>
              </a:rPr>
              <a:t>=</a:t>
            </a:r>
            <a:r>
              <a:rPr sz="4200" spc="-3" baseline="51687" dirty="0" smtClean="0">
                <a:latin typeface="Calibri"/>
                <a:cs typeface="Calibri"/>
              </a:rPr>
              <a:t> </a:t>
            </a:r>
            <a:r>
              <a:rPr sz="4200" spc="0" baseline="51687" dirty="0" smtClean="0">
                <a:latin typeface="Calibri"/>
                <a:cs typeface="Calibri"/>
              </a:rPr>
              <a:t>[</a:t>
            </a:r>
            <a:r>
              <a:rPr sz="4200" spc="-19" baseline="51687" dirty="0" smtClean="0">
                <a:latin typeface="Calibri"/>
                <a:cs typeface="Calibri"/>
              </a:rPr>
              <a:t> </a:t>
            </a:r>
            <a:r>
              <a:rPr sz="4200" spc="-54" baseline="11307" dirty="0" smtClean="0">
                <a:latin typeface="Cambria Math"/>
                <a:cs typeface="Cambria Math"/>
              </a:rPr>
              <a:t>h</a:t>
            </a:r>
            <a:r>
              <a:rPr sz="3075" spc="0" baseline="11947" dirty="0" smtClean="0">
                <a:latin typeface="Cambria Math"/>
                <a:cs typeface="Cambria Math"/>
              </a:rPr>
              <a:t>1</a:t>
            </a:r>
            <a:r>
              <a:rPr sz="3075" spc="-339" baseline="11947" dirty="0" smtClean="0">
                <a:latin typeface="Cambria Math"/>
                <a:cs typeface="Cambria Math"/>
              </a:rPr>
              <a:t> </a:t>
            </a:r>
            <a:r>
              <a:rPr sz="4200" spc="0" baseline="56749" dirty="0" smtClean="0">
                <a:latin typeface="Bell MT"/>
                <a:cs typeface="Bell MT"/>
              </a:rPr>
              <a:t>(k)</a:t>
            </a:r>
            <a:endParaRPr sz="2800">
              <a:latin typeface="Bell MT"/>
              <a:cs typeface="Bell MT"/>
            </a:endParaRPr>
          </a:p>
          <a:p>
            <a:pPr marL="12700" marR="247269">
              <a:lnSpc>
                <a:spcPts val="1700"/>
              </a:lnSpc>
            </a:pPr>
            <a:r>
              <a:rPr sz="4200" spc="0" baseline="17131" dirty="0" smtClean="0">
                <a:latin typeface="Bell MT"/>
                <a:cs typeface="Bell MT"/>
              </a:rPr>
              <a:t>probe</a:t>
            </a:r>
            <a:r>
              <a:rPr sz="4200" spc="-39" baseline="17131" dirty="0" smtClean="0">
                <a:latin typeface="Bell MT"/>
                <a:cs typeface="Bell MT"/>
              </a:rPr>
              <a:t> </a:t>
            </a:r>
            <a:r>
              <a:rPr sz="4200" spc="0" baseline="15603" dirty="0" smtClean="0">
                <a:latin typeface="Calibri"/>
                <a:cs typeface="Calibri"/>
              </a:rPr>
              <a:t>= [</a:t>
            </a:r>
            <a:r>
              <a:rPr sz="4200" spc="-19" baseline="15603" dirty="0" smtClean="0">
                <a:latin typeface="Calibri"/>
                <a:cs typeface="Calibri"/>
              </a:rPr>
              <a:t> </a:t>
            </a:r>
            <a:r>
              <a:rPr sz="4200" spc="-54" baseline="3413" dirty="0" smtClean="0">
                <a:latin typeface="Cambria Math"/>
                <a:cs typeface="Cambria Math"/>
              </a:rPr>
              <a:t>h</a:t>
            </a:r>
            <a:r>
              <a:rPr sz="3075" spc="0" baseline="1165" dirty="0" smtClean="0">
                <a:latin typeface="Cambria Math"/>
                <a:cs typeface="Cambria Math"/>
              </a:rPr>
              <a:t>1</a:t>
            </a:r>
            <a:r>
              <a:rPr sz="3075" spc="-334" baseline="1165" dirty="0" smtClean="0">
                <a:latin typeface="Cambria Math"/>
                <a:cs typeface="Cambria Math"/>
              </a:rPr>
              <a:t> </a:t>
            </a:r>
            <a:r>
              <a:rPr sz="4200" spc="0" baseline="17131" dirty="0" smtClean="0">
                <a:latin typeface="Bell MT"/>
                <a:cs typeface="Bell MT"/>
              </a:rPr>
              <a:t>(k)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15851" y="3950535"/>
            <a:ext cx="3789585" cy="14536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367" marR="61085">
              <a:lnSpc>
                <a:spcPts val="5720"/>
              </a:lnSpc>
              <a:spcBef>
                <a:spcPts val="286"/>
              </a:spcBef>
            </a:pPr>
            <a:r>
              <a:rPr sz="4200" spc="9" baseline="49254" dirty="0" smtClean="0">
                <a:latin typeface="Bell MT"/>
                <a:cs typeface="Bell MT"/>
              </a:rPr>
              <a:t>1</a:t>
            </a:r>
            <a:r>
              <a:rPr sz="4200" spc="0" baseline="9813" dirty="0" smtClean="0">
                <a:latin typeface="Cambria Math"/>
                <a:cs typeface="Cambria Math"/>
              </a:rPr>
              <a:t>∗</a:t>
            </a:r>
            <a:r>
              <a:rPr sz="4200" spc="-13" baseline="9813" dirty="0" smtClean="0">
                <a:latin typeface="Cambria Math"/>
                <a:cs typeface="Cambria Math"/>
              </a:rPr>
              <a:t> </a:t>
            </a:r>
            <a:r>
              <a:rPr sz="4200" spc="4" baseline="9813" dirty="0" smtClean="0">
                <a:latin typeface="Cambria Math"/>
                <a:cs typeface="Cambria Math"/>
              </a:rPr>
              <a:t>h</a:t>
            </a:r>
            <a:r>
              <a:rPr sz="3075" spc="0" baseline="10198" dirty="0" smtClean="0">
                <a:latin typeface="Cambria Math"/>
                <a:cs typeface="Cambria Math"/>
              </a:rPr>
              <a:t>2</a:t>
            </a:r>
            <a:r>
              <a:rPr sz="3075" spc="-325" baseline="10198" dirty="0" smtClean="0">
                <a:latin typeface="Cambria Math"/>
                <a:cs typeface="Cambria Math"/>
              </a:rPr>
              <a:t> </a:t>
            </a:r>
            <a:r>
              <a:rPr sz="4200" spc="0" baseline="49254" dirty="0" smtClean="0">
                <a:latin typeface="Bell MT"/>
                <a:cs typeface="Bell MT"/>
              </a:rPr>
              <a:t>(k)</a:t>
            </a:r>
            <a:r>
              <a:rPr sz="4200" spc="-30" baseline="49254" dirty="0" smtClean="0">
                <a:latin typeface="Bell MT"/>
                <a:cs typeface="Bell MT"/>
              </a:rPr>
              <a:t> </a:t>
            </a:r>
            <a:r>
              <a:rPr sz="4200" spc="0" baseline="44860" dirty="0" smtClean="0">
                <a:latin typeface="Calibri"/>
                <a:cs typeface="Calibri"/>
              </a:rPr>
              <a:t>]</a:t>
            </a:r>
            <a:r>
              <a:rPr sz="4200" spc="69" baseline="44860" dirty="0" smtClean="0">
                <a:latin typeface="Calibri"/>
                <a:cs typeface="Calibri"/>
              </a:rPr>
              <a:t> </a:t>
            </a:r>
            <a:r>
              <a:rPr sz="4200" spc="0" baseline="49254" dirty="0" smtClean="0">
                <a:latin typeface="Bell MT"/>
                <a:cs typeface="Bell MT"/>
              </a:rPr>
              <a:t>mod</a:t>
            </a:r>
            <a:r>
              <a:rPr sz="4200" spc="-39" baseline="49254" dirty="0" smtClean="0">
                <a:latin typeface="Bell MT"/>
                <a:cs typeface="Bell MT"/>
              </a:rPr>
              <a:t> </a:t>
            </a:r>
            <a:r>
              <a:rPr sz="4200" spc="-89" baseline="49254" dirty="0" smtClean="0">
                <a:latin typeface="Bell MT"/>
                <a:cs typeface="Bell MT"/>
              </a:rPr>
              <a:t>T</a:t>
            </a:r>
            <a:r>
              <a:rPr sz="4200" spc="-34" baseline="49254" dirty="0" smtClean="0">
                <a:latin typeface="Bell MT"/>
                <a:cs typeface="Bell MT"/>
              </a:rPr>
              <a:t>a</a:t>
            </a:r>
            <a:r>
              <a:rPr sz="4200" spc="-39" baseline="49254" dirty="0" smtClean="0">
                <a:latin typeface="Bell MT"/>
                <a:cs typeface="Bell MT"/>
              </a:rPr>
              <a:t>b</a:t>
            </a:r>
            <a:r>
              <a:rPr sz="4200" spc="0" baseline="49254" dirty="0" smtClean="0">
                <a:latin typeface="Bell MT"/>
                <a:cs typeface="Bell MT"/>
              </a:rPr>
              <a:t>l</a:t>
            </a:r>
            <a:r>
              <a:rPr sz="4200" spc="4" baseline="49254" dirty="0" smtClean="0">
                <a:latin typeface="Bell MT"/>
                <a:cs typeface="Bell MT"/>
              </a:rPr>
              <a:t>e</a:t>
            </a:r>
            <a:r>
              <a:rPr sz="4200" spc="0" baseline="49254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  <a:p>
            <a:pPr marL="23351">
              <a:lnSpc>
                <a:spcPts val="4025"/>
              </a:lnSpc>
            </a:pPr>
            <a:r>
              <a:rPr sz="4200" spc="0" baseline="56749" dirty="0" smtClean="0">
                <a:latin typeface="Bell MT"/>
                <a:cs typeface="Bell MT"/>
              </a:rPr>
              <a:t>2</a:t>
            </a:r>
            <a:r>
              <a:rPr sz="4200" spc="-13" baseline="56749" dirty="0" smtClean="0">
                <a:latin typeface="Bell MT"/>
                <a:cs typeface="Bell MT"/>
              </a:rPr>
              <a:t> </a:t>
            </a:r>
            <a:r>
              <a:rPr sz="4200" spc="0" baseline="11307" dirty="0" smtClean="0">
                <a:latin typeface="Cambria Math"/>
                <a:cs typeface="Cambria Math"/>
              </a:rPr>
              <a:t>∗</a:t>
            </a:r>
            <a:r>
              <a:rPr sz="4200" spc="9" baseline="11307" dirty="0" smtClean="0">
                <a:latin typeface="Cambria Math"/>
                <a:cs typeface="Cambria Math"/>
              </a:rPr>
              <a:t> </a:t>
            </a:r>
            <a:r>
              <a:rPr sz="4200" spc="4" baseline="11307" dirty="0" smtClean="0">
                <a:latin typeface="Cambria Math"/>
                <a:cs typeface="Cambria Math"/>
              </a:rPr>
              <a:t>h</a:t>
            </a:r>
            <a:r>
              <a:rPr sz="3075" spc="0" baseline="11947" dirty="0" smtClean="0">
                <a:latin typeface="Cambria Math"/>
                <a:cs typeface="Cambria Math"/>
              </a:rPr>
              <a:t>2</a:t>
            </a:r>
            <a:r>
              <a:rPr sz="3075" spc="-339" baseline="11947" dirty="0" smtClean="0">
                <a:latin typeface="Cambria Math"/>
                <a:cs typeface="Cambria Math"/>
              </a:rPr>
              <a:t> </a:t>
            </a:r>
            <a:r>
              <a:rPr sz="4200" spc="0" baseline="56749" dirty="0" smtClean="0">
                <a:latin typeface="Bell MT"/>
                <a:cs typeface="Bell MT"/>
              </a:rPr>
              <a:t>(k)</a:t>
            </a:r>
            <a:r>
              <a:rPr sz="4200" spc="-15" baseline="56749" dirty="0" smtClean="0">
                <a:latin typeface="Bell MT"/>
                <a:cs typeface="Bell MT"/>
              </a:rPr>
              <a:t> </a:t>
            </a:r>
            <a:r>
              <a:rPr sz="4200" spc="0" baseline="51687" dirty="0" smtClean="0">
                <a:latin typeface="Calibri"/>
                <a:cs typeface="Calibri"/>
              </a:rPr>
              <a:t>]</a:t>
            </a:r>
            <a:r>
              <a:rPr sz="4200" spc="69" baseline="51687" dirty="0" smtClean="0">
                <a:latin typeface="Calibri"/>
                <a:cs typeface="Calibri"/>
              </a:rPr>
              <a:t> </a:t>
            </a:r>
            <a:r>
              <a:rPr sz="4200" spc="0" baseline="56749" dirty="0" smtClean="0">
                <a:latin typeface="Bell MT"/>
                <a:cs typeface="Bell MT"/>
              </a:rPr>
              <a:t>mod </a:t>
            </a:r>
            <a:r>
              <a:rPr sz="4200" spc="-89" baseline="56749" dirty="0" smtClean="0">
                <a:latin typeface="Bell MT"/>
                <a:cs typeface="Bell MT"/>
              </a:rPr>
              <a:t>T</a:t>
            </a:r>
            <a:r>
              <a:rPr sz="4200" spc="-34" baseline="56749" dirty="0" smtClean="0">
                <a:latin typeface="Bell MT"/>
                <a:cs typeface="Bell MT"/>
              </a:rPr>
              <a:t>a</a:t>
            </a:r>
            <a:r>
              <a:rPr sz="4200" spc="-39" baseline="56749" dirty="0" smtClean="0">
                <a:latin typeface="Bell MT"/>
                <a:cs typeface="Bell MT"/>
              </a:rPr>
              <a:t>b</a:t>
            </a:r>
            <a:r>
              <a:rPr sz="4200" spc="0" baseline="56749" dirty="0" smtClean="0">
                <a:latin typeface="Bell MT"/>
                <a:cs typeface="Bell MT"/>
              </a:rPr>
              <a:t>l</a:t>
            </a:r>
            <a:r>
              <a:rPr sz="4200" spc="4" baseline="56749" dirty="0" smtClean="0">
                <a:latin typeface="Bell MT"/>
                <a:cs typeface="Bell MT"/>
              </a:rPr>
              <a:t>e</a:t>
            </a:r>
            <a:r>
              <a:rPr sz="4200" spc="0" baseline="56749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  <a:p>
            <a:pPr marL="12700" marR="20710">
              <a:lnSpc>
                <a:spcPts val="1700"/>
              </a:lnSpc>
            </a:pPr>
            <a:r>
              <a:rPr sz="4200" spc="0" baseline="17131" dirty="0" smtClean="0">
                <a:latin typeface="Bell MT"/>
                <a:cs typeface="Bell MT"/>
              </a:rPr>
              <a:t>3</a:t>
            </a:r>
            <a:r>
              <a:rPr sz="4200" spc="-4" baseline="17131" dirty="0" smtClean="0">
                <a:latin typeface="Bell MT"/>
                <a:cs typeface="Bell MT"/>
              </a:rPr>
              <a:t> </a:t>
            </a:r>
            <a:r>
              <a:rPr sz="4200" spc="0" baseline="3413" dirty="0" smtClean="0">
                <a:latin typeface="Cambria Math"/>
                <a:cs typeface="Cambria Math"/>
              </a:rPr>
              <a:t>∗ </a:t>
            </a:r>
            <a:r>
              <a:rPr sz="4200" spc="4" baseline="3413" dirty="0" smtClean="0">
                <a:latin typeface="Cambria Math"/>
                <a:cs typeface="Cambria Math"/>
              </a:rPr>
              <a:t>h</a:t>
            </a:r>
            <a:r>
              <a:rPr sz="3075" spc="0" baseline="1165" dirty="0" smtClean="0">
                <a:latin typeface="Cambria Math"/>
                <a:cs typeface="Cambria Math"/>
              </a:rPr>
              <a:t>2</a:t>
            </a:r>
            <a:r>
              <a:rPr sz="3075" spc="-325" baseline="1165" dirty="0" smtClean="0">
                <a:latin typeface="Cambria Math"/>
                <a:cs typeface="Cambria Math"/>
              </a:rPr>
              <a:t> </a:t>
            </a:r>
            <a:r>
              <a:rPr sz="4200" spc="0" baseline="17131" dirty="0" smtClean="0">
                <a:latin typeface="Bell MT"/>
                <a:cs typeface="Bell MT"/>
              </a:rPr>
              <a:t>(k)</a:t>
            </a:r>
            <a:r>
              <a:rPr sz="4200" spc="-30" baseline="17131" dirty="0" smtClean="0">
                <a:latin typeface="Bell MT"/>
                <a:cs typeface="Bell MT"/>
              </a:rPr>
              <a:t> </a:t>
            </a:r>
            <a:r>
              <a:rPr sz="4200" spc="0" baseline="15603" dirty="0" smtClean="0">
                <a:latin typeface="Calibri"/>
                <a:cs typeface="Calibri"/>
              </a:rPr>
              <a:t>]</a:t>
            </a:r>
            <a:r>
              <a:rPr sz="4200" spc="9" baseline="15603" dirty="0" smtClean="0">
                <a:latin typeface="Calibri"/>
                <a:cs typeface="Calibri"/>
              </a:rPr>
              <a:t> </a:t>
            </a:r>
            <a:r>
              <a:rPr sz="4200" spc="0" baseline="17131" dirty="0" smtClean="0">
                <a:latin typeface="Bell MT"/>
                <a:cs typeface="Bell MT"/>
              </a:rPr>
              <a:t>mod</a:t>
            </a:r>
            <a:r>
              <a:rPr sz="4200" spc="-39" baseline="17131" dirty="0" smtClean="0">
                <a:latin typeface="Bell MT"/>
                <a:cs typeface="Bell MT"/>
              </a:rPr>
              <a:t> </a:t>
            </a:r>
            <a:r>
              <a:rPr sz="4200" spc="-89" baseline="17131" dirty="0" smtClean="0">
                <a:latin typeface="Bell MT"/>
                <a:cs typeface="Bell MT"/>
              </a:rPr>
              <a:t>T</a:t>
            </a:r>
            <a:r>
              <a:rPr sz="4200" spc="-34" baseline="17131" dirty="0" smtClean="0">
                <a:latin typeface="Bell MT"/>
                <a:cs typeface="Bell MT"/>
              </a:rPr>
              <a:t>a</a:t>
            </a:r>
            <a:r>
              <a:rPr sz="4200" spc="-39" baseline="17131" dirty="0" smtClean="0">
                <a:latin typeface="Bell MT"/>
                <a:cs typeface="Bell MT"/>
              </a:rPr>
              <a:t>b</a:t>
            </a:r>
            <a:r>
              <a:rPr sz="4200" spc="0" baseline="17131" dirty="0" smtClean="0">
                <a:latin typeface="Bell MT"/>
                <a:cs typeface="Bell MT"/>
              </a:rPr>
              <a:t>l</a:t>
            </a:r>
            <a:r>
              <a:rPr sz="4200" spc="4" baseline="17131" dirty="0" smtClean="0">
                <a:latin typeface="Bell MT"/>
                <a:cs typeface="Bell MT"/>
              </a:rPr>
              <a:t>e</a:t>
            </a:r>
            <a:r>
              <a:rPr sz="4200" spc="0" baseline="17131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90232" y="3958116"/>
            <a:ext cx="326002" cy="14018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367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+</a:t>
            </a:r>
            <a:endParaRPr sz="2800">
              <a:latin typeface="Bell MT"/>
              <a:cs typeface="Bell MT"/>
            </a:endParaRPr>
          </a:p>
          <a:p>
            <a:pPr marL="23071" marR="47">
              <a:lnSpc>
                <a:spcPct val="92651"/>
              </a:lnSpc>
              <a:spcBef>
                <a:spcPts val="758"/>
              </a:spcBef>
            </a:pPr>
            <a:r>
              <a:rPr sz="2800" spc="0" dirty="0" smtClean="0">
                <a:latin typeface="Bell MT"/>
                <a:cs typeface="Bell MT"/>
              </a:rPr>
              <a:t>+</a:t>
            </a:r>
            <a:endParaRPr sz="2800">
              <a:latin typeface="Bell MT"/>
              <a:cs typeface="Bell MT"/>
            </a:endParaRPr>
          </a:p>
          <a:p>
            <a:pPr marL="12700" marR="10667">
              <a:lnSpc>
                <a:spcPct val="92651"/>
              </a:lnSpc>
              <a:spcBef>
                <a:spcPts val="908"/>
              </a:spcBef>
            </a:pPr>
            <a:r>
              <a:rPr sz="2800" spc="0" dirty="0" smtClean="0">
                <a:latin typeface="Bell MT"/>
                <a:cs typeface="Bell MT"/>
              </a:rPr>
              <a:t>+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31594" y="5994235"/>
            <a:ext cx="2768447" cy="4326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4"/>
              </a:lnSpc>
              <a:spcBef>
                <a:spcPts val="170"/>
              </a:spcBef>
            </a:pPr>
            <a:r>
              <a:rPr sz="4200" spc="0" baseline="9636" dirty="0" smtClean="0">
                <a:latin typeface="Bell MT"/>
                <a:cs typeface="Bell MT"/>
              </a:rPr>
              <a:t>ith probe </a:t>
            </a:r>
            <a:r>
              <a:rPr sz="4200" spc="9" baseline="9636" dirty="0" smtClean="0">
                <a:latin typeface="Bell MT"/>
                <a:cs typeface="Bell MT"/>
              </a:rPr>
              <a:t> </a:t>
            </a:r>
            <a:r>
              <a:rPr sz="4200" spc="0" baseline="8777" dirty="0" smtClean="0">
                <a:latin typeface="Calibri"/>
                <a:cs typeface="Calibri"/>
              </a:rPr>
              <a:t>= [</a:t>
            </a:r>
            <a:r>
              <a:rPr sz="4200" spc="-24" baseline="8777" dirty="0" smtClean="0">
                <a:latin typeface="Calibri"/>
                <a:cs typeface="Calibri"/>
              </a:rPr>
              <a:t> </a:t>
            </a:r>
            <a:r>
              <a:rPr sz="4200" spc="-54" baseline="1920" dirty="0" smtClean="0">
                <a:latin typeface="Cambria Math"/>
                <a:cs typeface="Cambria Math"/>
              </a:rPr>
              <a:t>h</a:t>
            </a:r>
            <a:r>
              <a:rPr sz="2050" spc="0" dirty="0" smtClean="0">
                <a:latin typeface="Cambria Math"/>
                <a:cs typeface="Cambria Math"/>
              </a:rPr>
              <a:t>1</a:t>
            </a:r>
            <a:r>
              <a:rPr sz="2050" spc="-339" dirty="0" smtClean="0">
                <a:latin typeface="Cambria Math"/>
                <a:cs typeface="Cambria Math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(k)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30267" y="5994235"/>
            <a:ext cx="3692874" cy="4326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4"/>
              </a:lnSpc>
              <a:spcBef>
                <a:spcPts val="170"/>
              </a:spcBef>
            </a:pPr>
            <a:r>
              <a:rPr sz="4200" spc="0" baseline="9636" dirty="0" smtClean="0">
                <a:latin typeface="Bell MT"/>
                <a:cs typeface="Bell MT"/>
              </a:rPr>
              <a:t>i </a:t>
            </a:r>
            <a:r>
              <a:rPr sz="4200" spc="0" baseline="1920" dirty="0" smtClean="0">
                <a:latin typeface="Cambria Math"/>
                <a:cs typeface="Cambria Math"/>
              </a:rPr>
              <a:t>∗</a:t>
            </a:r>
            <a:r>
              <a:rPr sz="4200" spc="9" baseline="1920" dirty="0" smtClean="0">
                <a:latin typeface="Cambria Math"/>
                <a:cs typeface="Cambria Math"/>
              </a:rPr>
              <a:t> </a:t>
            </a:r>
            <a:r>
              <a:rPr sz="4200" spc="4" baseline="1920" dirty="0" smtClean="0">
                <a:latin typeface="Cambria Math"/>
                <a:cs typeface="Cambria Math"/>
              </a:rPr>
              <a:t>h</a:t>
            </a:r>
            <a:r>
              <a:rPr sz="2050" spc="0" dirty="0" smtClean="0">
                <a:latin typeface="Cambria Math"/>
                <a:cs typeface="Cambria Math"/>
              </a:rPr>
              <a:t>2</a:t>
            </a:r>
            <a:r>
              <a:rPr sz="2050" spc="-339" dirty="0" smtClean="0">
                <a:latin typeface="Cambria Math"/>
                <a:cs typeface="Cambria Math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(k)</a:t>
            </a:r>
            <a:r>
              <a:rPr sz="4200" spc="-30" baseline="9636" dirty="0" smtClean="0">
                <a:latin typeface="Bell MT"/>
                <a:cs typeface="Bell MT"/>
              </a:rPr>
              <a:t> </a:t>
            </a:r>
            <a:r>
              <a:rPr sz="4200" spc="0" baseline="8777" dirty="0" smtClean="0">
                <a:latin typeface="Calibri"/>
                <a:cs typeface="Calibri"/>
              </a:rPr>
              <a:t>]</a:t>
            </a:r>
            <a:r>
              <a:rPr sz="4200" spc="79" baseline="8777" dirty="0" smtClean="0">
                <a:latin typeface="Calibri"/>
                <a:cs typeface="Calibri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mod </a:t>
            </a:r>
            <a:r>
              <a:rPr sz="4200" spc="-89" baseline="9636" dirty="0" smtClean="0">
                <a:latin typeface="Bell MT"/>
                <a:cs typeface="Bell MT"/>
              </a:rPr>
              <a:t>T</a:t>
            </a:r>
            <a:r>
              <a:rPr sz="4200" spc="-34" baseline="9636" dirty="0" smtClean="0">
                <a:latin typeface="Bell MT"/>
                <a:cs typeface="Bell MT"/>
              </a:rPr>
              <a:t>a</a:t>
            </a:r>
            <a:r>
              <a:rPr sz="4200" spc="-39" baseline="9636" dirty="0" smtClean="0">
                <a:latin typeface="Bell MT"/>
                <a:cs typeface="Bell MT"/>
              </a:rPr>
              <a:t>b</a:t>
            </a:r>
            <a:r>
              <a:rPr sz="4200" spc="0" baseline="9636" dirty="0" smtClean="0">
                <a:latin typeface="Bell MT"/>
                <a:cs typeface="Bell MT"/>
              </a:rPr>
              <a:t>l</a:t>
            </a:r>
            <a:r>
              <a:rPr sz="4200" spc="4" baseline="9636" dirty="0" smtClean="0">
                <a:latin typeface="Bell MT"/>
                <a:cs typeface="Bell MT"/>
              </a:rPr>
              <a:t>e</a:t>
            </a:r>
            <a:r>
              <a:rPr sz="4200" spc="0" baseline="9636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03651" y="6001824"/>
            <a:ext cx="31558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+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47928" y="934720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object 97"/>
          <p:cNvSpPr txBox="1"/>
          <p:nvPr/>
        </p:nvSpPr>
        <p:spPr>
          <a:xfrm>
            <a:off x="10752709" y="6315837"/>
            <a:ext cx="982052" cy="5181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  <a:spcBef>
                <a:spcPts val="31"/>
              </a:spcBef>
            </a:pPr>
            <a:endParaRPr sz="1000"/>
          </a:p>
          <a:p>
            <a:pPr marL="330050" marR="448299" algn="ctr">
              <a:lnSpc>
                <a:spcPct val="101725"/>
              </a:lnSpc>
            </a:pPr>
            <a:r>
              <a:rPr sz="1200" spc="0" dirty="0" smtClean="0">
                <a:solidFill>
                  <a:srgbClr val="888888"/>
                </a:solidFill>
                <a:latin typeface="Calibri"/>
                <a:cs typeface="Calibri"/>
              </a:rPr>
              <a:t>43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10803636" y="6379464"/>
            <a:ext cx="922020" cy="4160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1783">
              <a:lnSpc>
                <a:spcPts val="3240"/>
              </a:lnSpc>
              <a:spcBef>
                <a:spcPts val="162"/>
              </a:spcBef>
            </a:pPr>
            <a:r>
              <a:rPr sz="4200" spc="0" baseline="1950" dirty="0" smtClean="0">
                <a:latin typeface="Calibri"/>
                <a:cs typeface="Calibri"/>
              </a:rPr>
              <a:t>89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9841992" y="6362700"/>
            <a:ext cx="922020" cy="42130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1335">
              <a:lnSpc>
                <a:spcPts val="3315"/>
              </a:lnSpc>
              <a:spcBef>
                <a:spcPts val="165"/>
              </a:spcBef>
            </a:pPr>
            <a:r>
              <a:rPr sz="2800" spc="0" dirty="0" smtClean="0">
                <a:latin typeface="Calibri"/>
                <a:cs typeface="Calibri"/>
              </a:rPr>
              <a:t>18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7793735" y="6373366"/>
            <a:ext cx="922020" cy="4106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05156">
              <a:lnSpc>
                <a:spcPts val="3235"/>
              </a:lnSpc>
              <a:spcBef>
                <a:spcPts val="161"/>
              </a:spcBef>
            </a:pPr>
            <a:r>
              <a:rPr sz="2800" spc="0" dirty="0" smtClean="0">
                <a:latin typeface="Calibri"/>
                <a:cs typeface="Calibri"/>
              </a:rPr>
              <a:t>49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4824984" y="6423660"/>
            <a:ext cx="1028700" cy="381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380">
              <a:lnSpc>
                <a:spcPts val="2890"/>
              </a:lnSpc>
              <a:spcBef>
                <a:spcPts val="144"/>
              </a:spcBef>
            </a:pPr>
            <a:r>
              <a:rPr sz="4200" spc="0" baseline="2925" dirty="0" smtClean="0">
                <a:latin typeface="Calibri"/>
                <a:cs typeface="Calibri"/>
              </a:rPr>
              <a:t>58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1944624" y="6315456"/>
            <a:ext cx="1028700" cy="46855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1213">
              <a:lnSpc>
                <a:spcPts val="3365"/>
              </a:lnSpc>
              <a:spcBef>
                <a:spcPts val="493"/>
              </a:spcBef>
            </a:pPr>
            <a:r>
              <a:rPr sz="2800" spc="0" dirty="0" smtClean="0">
                <a:latin typeface="Calibri"/>
                <a:cs typeface="Calibri"/>
              </a:rPr>
              <a:t>69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215798" y="787615"/>
            <a:ext cx="3364738" cy="405676"/>
          </a:xfrm>
          <a:custGeom>
            <a:avLst/>
            <a:gdLst/>
            <a:ahLst/>
            <a:cxnLst/>
            <a:rect l="l" t="t" r="r" b="b"/>
            <a:pathLst>
              <a:path w="3364738" h="405676">
                <a:moveTo>
                  <a:pt x="0" y="405676"/>
                </a:moveTo>
                <a:lnTo>
                  <a:pt x="3364738" y="405676"/>
                </a:lnTo>
                <a:lnTo>
                  <a:pt x="3364738" y="0"/>
                </a:lnTo>
                <a:lnTo>
                  <a:pt x="0" y="0"/>
                </a:lnTo>
                <a:lnTo>
                  <a:pt x="0" y="405676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580638" y="787615"/>
            <a:ext cx="1758441" cy="405676"/>
          </a:xfrm>
          <a:custGeom>
            <a:avLst/>
            <a:gdLst/>
            <a:ahLst/>
            <a:cxnLst/>
            <a:rect l="l" t="t" r="r" b="b"/>
            <a:pathLst>
              <a:path w="1758441" h="405676">
                <a:moveTo>
                  <a:pt x="0" y="405676"/>
                </a:moveTo>
                <a:lnTo>
                  <a:pt x="1758441" y="405676"/>
                </a:lnTo>
                <a:lnTo>
                  <a:pt x="1758441" y="0"/>
                </a:lnTo>
                <a:lnTo>
                  <a:pt x="0" y="0"/>
                </a:lnTo>
                <a:lnTo>
                  <a:pt x="0" y="405676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339080" y="787615"/>
            <a:ext cx="1645920" cy="405676"/>
          </a:xfrm>
          <a:custGeom>
            <a:avLst/>
            <a:gdLst/>
            <a:ahLst/>
            <a:cxnLst/>
            <a:rect l="l" t="t" r="r" b="b"/>
            <a:pathLst>
              <a:path w="1645920" h="405676">
                <a:moveTo>
                  <a:pt x="0" y="405676"/>
                </a:moveTo>
                <a:lnTo>
                  <a:pt x="1645920" y="405676"/>
                </a:lnTo>
                <a:lnTo>
                  <a:pt x="1645920" y="0"/>
                </a:lnTo>
                <a:lnTo>
                  <a:pt x="0" y="0"/>
                </a:lnTo>
                <a:lnTo>
                  <a:pt x="0" y="405676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6985000" y="787615"/>
            <a:ext cx="1720342" cy="405676"/>
          </a:xfrm>
          <a:custGeom>
            <a:avLst/>
            <a:gdLst/>
            <a:ahLst/>
            <a:cxnLst/>
            <a:rect l="l" t="t" r="r" b="b"/>
            <a:pathLst>
              <a:path w="1720342" h="405676">
                <a:moveTo>
                  <a:pt x="0" y="405676"/>
                </a:moveTo>
                <a:lnTo>
                  <a:pt x="1720342" y="405676"/>
                </a:lnTo>
                <a:lnTo>
                  <a:pt x="1720342" y="0"/>
                </a:lnTo>
                <a:lnTo>
                  <a:pt x="0" y="0"/>
                </a:lnTo>
                <a:lnTo>
                  <a:pt x="0" y="405676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705342" y="787615"/>
            <a:ext cx="1603755" cy="405676"/>
          </a:xfrm>
          <a:custGeom>
            <a:avLst/>
            <a:gdLst/>
            <a:ahLst/>
            <a:cxnLst/>
            <a:rect l="l" t="t" r="r" b="b"/>
            <a:pathLst>
              <a:path w="1603755" h="405676">
                <a:moveTo>
                  <a:pt x="0" y="405676"/>
                </a:moveTo>
                <a:lnTo>
                  <a:pt x="1603755" y="405676"/>
                </a:lnTo>
                <a:lnTo>
                  <a:pt x="1603755" y="0"/>
                </a:lnTo>
                <a:lnTo>
                  <a:pt x="0" y="0"/>
                </a:lnTo>
                <a:lnTo>
                  <a:pt x="0" y="405676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0308971" y="787615"/>
            <a:ext cx="1712213" cy="405676"/>
          </a:xfrm>
          <a:custGeom>
            <a:avLst/>
            <a:gdLst/>
            <a:ahLst/>
            <a:cxnLst/>
            <a:rect l="l" t="t" r="r" b="b"/>
            <a:pathLst>
              <a:path w="1712213" h="405676">
                <a:moveTo>
                  <a:pt x="0" y="405676"/>
                </a:moveTo>
                <a:lnTo>
                  <a:pt x="1712213" y="405676"/>
                </a:lnTo>
                <a:lnTo>
                  <a:pt x="1712213" y="0"/>
                </a:lnTo>
                <a:lnTo>
                  <a:pt x="0" y="0"/>
                </a:lnTo>
                <a:lnTo>
                  <a:pt x="0" y="405676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15798" y="1193266"/>
            <a:ext cx="3364738" cy="628040"/>
          </a:xfrm>
          <a:custGeom>
            <a:avLst/>
            <a:gdLst/>
            <a:ahLst/>
            <a:cxnLst/>
            <a:rect l="l" t="t" r="r" b="b"/>
            <a:pathLst>
              <a:path w="3364738" h="628040">
                <a:moveTo>
                  <a:pt x="0" y="628040"/>
                </a:moveTo>
                <a:lnTo>
                  <a:pt x="3364738" y="628040"/>
                </a:lnTo>
                <a:lnTo>
                  <a:pt x="3364738" y="0"/>
                </a:lnTo>
                <a:lnTo>
                  <a:pt x="0" y="0"/>
                </a:lnTo>
                <a:lnTo>
                  <a:pt x="0" y="628040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580638" y="1193266"/>
            <a:ext cx="1758441" cy="628040"/>
          </a:xfrm>
          <a:custGeom>
            <a:avLst/>
            <a:gdLst/>
            <a:ahLst/>
            <a:cxnLst/>
            <a:rect l="l" t="t" r="r" b="b"/>
            <a:pathLst>
              <a:path w="1758441" h="628040">
                <a:moveTo>
                  <a:pt x="0" y="628040"/>
                </a:moveTo>
                <a:lnTo>
                  <a:pt x="1758441" y="628040"/>
                </a:lnTo>
                <a:lnTo>
                  <a:pt x="1758441" y="0"/>
                </a:lnTo>
                <a:lnTo>
                  <a:pt x="0" y="0"/>
                </a:lnTo>
                <a:lnTo>
                  <a:pt x="0" y="628040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339080" y="1193266"/>
            <a:ext cx="1645920" cy="628040"/>
          </a:xfrm>
          <a:custGeom>
            <a:avLst/>
            <a:gdLst/>
            <a:ahLst/>
            <a:cxnLst/>
            <a:rect l="l" t="t" r="r" b="b"/>
            <a:pathLst>
              <a:path w="1645920" h="628040">
                <a:moveTo>
                  <a:pt x="0" y="628040"/>
                </a:moveTo>
                <a:lnTo>
                  <a:pt x="1645920" y="628040"/>
                </a:lnTo>
                <a:lnTo>
                  <a:pt x="1645920" y="0"/>
                </a:lnTo>
                <a:lnTo>
                  <a:pt x="0" y="0"/>
                </a:lnTo>
                <a:lnTo>
                  <a:pt x="0" y="628040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985000" y="1193266"/>
            <a:ext cx="1720342" cy="628040"/>
          </a:xfrm>
          <a:custGeom>
            <a:avLst/>
            <a:gdLst/>
            <a:ahLst/>
            <a:cxnLst/>
            <a:rect l="l" t="t" r="r" b="b"/>
            <a:pathLst>
              <a:path w="1720342" h="628040">
                <a:moveTo>
                  <a:pt x="0" y="628040"/>
                </a:moveTo>
                <a:lnTo>
                  <a:pt x="1720342" y="628040"/>
                </a:lnTo>
                <a:lnTo>
                  <a:pt x="1720342" y="0"/>
                </a:lnTo>
                <a:lnTo>
                  <a:pt x="0" y="0"/>
                </a:lnTo>
                <a:lnTo>
                  <a:pt x="0" y="628040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705342" y="1193266"/>
            <a:ext cx="1603755" cy="628040"/>
          </a:xfrm>
          <a:custGeom>
            <a:avLst/>
            <a:gdLst/>
            <a:ahLst/>
            <a:cxnLst/>
            <a:rect l="l" t="t" r="r" b="b"/>
            <a:pathLst>
              <a:path w="1603755" h="628040">
                <a:moveTo>
                  <a:pt x="0" y="628040"/>
                </a:moveTo>
                <a:lnTo>
                  <a:pt x="1603755" y="628040"/>
                </a:lnTo>
                <a:lnTo>
                  <a:pt x="1603755" y="0"/>
                </a:lnTo>
                <a:lnTo>
                  <a:pt x="0" y="0"/>
                </a:lnTo>
                <a:lnTo>
                  <a:pt x="0" y="628040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0308971" y="1193266"/>
            <a:ext cx="1712213" cy="628040"/>
          </a:xfrm>
          <a:custGeom>
            <a:avLst/>
            <a:gdLst/>
            <a:ahLst/>
            <a:cxnLst/>
            <a:rect l="l" t="t" r="r" b="b"/>
            <a:pathLst>
              <a:path w="1712213" h="628040">
                <a:moveTo>
                  <a:pt x="0" y="628040"/>
                </a:moveTo>
                <a:lnTo>
                  <a:pt x="1712213" y="628040"/>
                </a:lnTo>
                <a:lnTo>
                  <a:pt x="1712213" y="0"/>
                </a:lnTo>
                <a:lnTo>
                  <a:pt x="0" y="0"/>
                </a:lnTo>
                <a:lnTo>
                  <a:pt x="0" y="628040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15798" y="1821383"/>
            <a:ext cx="3364738" cy="717727"/>
          </a:xfrm>
          <a:custGeom>
            <a:avLst/>
            <a:gdLst/>
            <a:ahLst/>
            <a:cxnLst/>
            <a:rect l="l" t="t" r="r" b="b"/>
            <a:pathLst>
              <a:path w="3364738" h="717727">
                <a:moveTo>
                  <a:pt x="0" y="717727"/>
                </a:moveTo>
                <a:lnTo>
                  <a:pt x="3364738" y="717727"/>
                </a:lnTo>
                <a:lnTo>
                  <a:pt x="3364738" y="0"/>
                </a:lnTo>
                <a:lnTo>
                  <a:pt x="0" y="0"/>
                </a:lnTo>
                <a:lnTo>
                  <a:pt x="0" y="717727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580638" y="1821383"/>
            <a:ext cx="1758441" cy="717727"/>
          </a:xfrm>
          <a:custGeom>
            <a:avLst/>
            <a:gdLst/>
            <a:ahLst/>
            <a:cxnLst/>
            <a:rect l="l" t="t" r="r" b="b"/>
            <a:pathLst>
              <a:path w="1758441" h="717727">
                <a:moveTo>
                  <a:pt x="0" y="717727"/>
                </a:moveTo>
                <a:lnTo>
                  <a:pt x="1758441" y="717727"/>
                </a:lnTo>
                <a:lnTo>
                  <a:pt x="1758441" y="0"/>
                </a:lnTo>
                <a:lnTo>
                  <a:pt x="0" y="0"/>
                </a:lnTo>
                <a:lnTo>
                  <a:pt x="0" y="717727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5339080" y="1821383"/>
            <a:ext cx="1645920" cy="717727"/>
          </a:xfrm>
          <a:custGeom>
            <a:avLst/>
            <a:gdLst/>
            <a:ahLst/>
            <a:cxnLst/>
            <a:rect l="l" t="t" r="r" b="b"/>
            <a:pathLst>
              <a:path w="1645920" h="717727">
                <a:moveTo>
                  <a:pt x="0" y="717727"/>
                </a:moveTo>
                <a:lnTo>
                  <a:pt x="1645920" y="717727"/>
                </a:lnTo>
                <a:lnTo>
                  <a:pt x="1645920" y="0"/>
                </a:lnTo>
                <a:lnTo>
                  <a:pt x="0" y="0"/>
                </a:lnTo>
                <a:lnTo>
                  <a:pt x="0" y="717727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985000" y="1821383"/>
            <a:ext cx="1720342" cy="717727"/>
          </a:xfrm>
          <a:custGeom>
            <a:avLst/>
            <a:gdLst/>
            <a:ahLst/>
            <a:cxnLst/>
            <a:rect l="l" t="t" r="r" b="b"/>
            <a:pathLst>
              <a:path w="1720342" h="717727">
                <a:moveTo>
                  <a:pt x="0" y="717727"/>
                </a:moveTo>
                <a:lnTo>
                  <a:pt x="1720342" y="717727"/>
                </a:lnTo>
                <a:lnTo>
                  <a:pt x="1720342" y="0"/>
                </a:lnTo>
                <a:lnTo>
                  <a:pt x="0" y="0"/>
                </a:lnTo>
                <a:lnTo>
                  <a:pt x="0" y="717727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705342" y="1821383"/>
            <a:ext cx="1603755" cy="717727"/>
          </a:xfrm>
          <a:custGeom>
            <a:avLst/>
            <a:gdLst/>
            <a:ahLst/>
            <a:cxnLst/>
            <a:rect l="l" t="t" r="r" b="b"/>
            <a:pathLst>
              <a:path w="1603755" h="717727">
                <a:moveTo>
                  <a:pt x="0" y="717727"/>
                </a:moveTo>
                <a:lnTo>
                  <a:pt x="1603755" y="717727"/>
                </a:lnTo>
                <a:lnTo>
                  <a:pt x="1603755" y="0"/>
                </a:lnTo>
                <a:lnTo>
                  <a:pt x="0" y="0"/>
                </a:lnTo>
                <a:lnTo>
                  <a:pt x="0" y="717727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0308971" y="1821383"/>
            <a:ext cx="1712213" cy="717727"/>
          </a:xfrm>
          <a:custGeom>
            <a:avLst/>
            <a:gdLst/>
            <a:ahLst/>
            <a:cxnLst/>
            <a:rect l="l" t="t" r="r" b="b"/>
            <a:pathLst>
              <a:path w="1712213" h="717727">
                <a:moveTo>
                  <a:pt x="0" y="717727"/>
                </a:moveTo>
                <a:lnTo>
                  <a:pt x="1712213" y="717727"/>
                </a:lnTo>
                <a:lnTo>
                  <a:pt x="1712213" y="0"/>
                </a:lnTo>
                <a:lnTo>
                  <a:pt x="0" y="0"/>
                </a:lnTo>
                <a:lnTo>
                  <a:pt x="0" y="717727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215798" y="2539072"/>
            <a:ext cx="3364738" cy="405676"/>
          </a:xfrm>
          <a:custGeom>
            <a:avLst/>
            <a:gdLst/>
            <a:ahLst/>
            <a:cxnLst/>
            <a:rect l="l" t="t" r="r" b="b"/>
            <a:pathLst>
              <a:path w="3364738" h="405676">
                <a:moveTo>
                  <a:pt x="0" y="405676"/>
                </a:moveTo>
                <a:lnTo>
                  <a:pt x="3364738" y="405676"/>
                </a:lnTo>
                <a:lnTo>
                  <a:pt x="3364738" y="0"/>
                </a:lnTo>
                <a:lnTo>
                  <a:pt x="0" y="0"/>
                </a:lnTo>
                <a:lnTo>
                  <a:pt x="0" y="405676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580638" y="2539072"/>
            <a:ext cx="1758441" cy="405676"/>
          </a:xfrm>
          <a:custGeom>
            <a:avLst/>
            <a:gdLst/>
            <a:ahLst/>
            <a:cxnLst/>
            <a:rect l="l" t="t" r="r" b="b"/>
            <a:pathLst>
              <a:path w="1758441" h="405676">
                <a:moveTo>
                  <a:pt x="0" y="405676"/>
                </a:moveTo>
                <a:lnTo>
                  <a:pt x="1758441" y="405676"/>
                </a:lnTo>
                <a:lnTo>
                  <a:pt x="1758441" y="0"/>
                </a:lnTo>
                <a:lnTo>
                  <a:pt x="0" y="0"/>
                </a:lnTo>
                <a:lnTo>
                  <a:pt x="0" y="405676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5339080" y="2539072"/>
            <a:ext cx="1645920" cy="405676"/>
          </a:xfrm>
          <a:custGeom>
            <a:avLst/>
            <a:gdLst/>
            <a:ahLst/>
            <a:cxnLst/>
            <a:rect l="l" t="t" r="r" b="b"/>
            <a:pathLst>
              <a:path w="1645920" h="405676">
                <a:moveTo>
                  <a:pt x="0" y="405676"/>
                </a:moveTo>
                <a:lnTo>
                  <a:pt x="1645920" y="405676"/>
                </a:lnTo>
                <a:lnTo>
                  <a:pt x="1645920" y="0"/>
                </a:lnTo>
                <a:lnTo>
                  <a:pt x="0" y="0"/>
                </a:lnTo>
                <a:lnTo>
                  <a:pt x="0" y="405676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985000" y="2539072"/>
            <a:ext cx="1720342" cy="405676"/>
          </a:xfrm>
          <a:custGeom>
            <a:avLst/>
            <a:gdLst/>
            <a:ahLst/>
            <a:cxnLst/>
            <a:rect l="l" t="t" r="r" b="b"/>
            <a:pathLst>
              <a:path w="1720342" h="405676">
                <a:moveTo>
                  <a:pt x="0" y="405676"/>
                </a:moveTo>
                <a:lnTo>
                  <a:pt x="1720342" y="405676"/>
                </a:lnTo>
                <a:lnTo>
                  <a:pt x="1720342" y="0"/>
                </a:lnTo>
                <a:lnTo>
                  <a:pt x="0" y="0"/>
                </a:lnTo>
                <a:lnTo>
                  <a:pt x="0" y="405676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705342" y="2539072"/>
            <a:ext cx="1603755" cy="405676"/>
          </a:xfrm>
          <a:custGeom>
            <a:avLst/>
            <a:gdLst/>
            <a:ahLst/>
            <a:cxnLst/>
            <a:rect l="l" t="t" r="r" b="b"/>
            <a:pathLst>
              <a:path w="1603755" h="405676">
                <a:moveTo>
                  <a:pt x="0" y="405676"/>
                </a:moveTo>
                <a:lnTo>
                  <a:pt x="1603755" y="405676"/>
                </a:lnTo>
                <a:lnTo>
                  <a:pt x="1603755" y="0"/>
                </a:lnTo>
                <a:lnTo>
                  <a:pt x="0" y="0"/>
                </a:lnTo>
                <a:lnTo>
                  <a:pt x="0" y="405676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10308971" y="2539072"/>
            <a:ext cx="1712213" cy="405676"/>
          </a:xfrm>
          <a:custGeom>
            <a:avLst/>
            <a:gdLst/>
            <a:ahLst/>
            <a:cxnLst/>
            <a:rect l="l" t="t" r="r" b="b"/>
            <a:pathLst>
              <a:path w="1712213" h="405676">
                <a:moveTo>
                  <a:pt x="0" y="405676"/>
                </a:moveTo>
                <a:lnTo>
                  <a:pt x="1712213" y="405676"/>
                </a:lnTo>
                <a:lnTo>
                  <a:pt x="1712213" y="0"/>
                </a:lnTo>
                <a:lnTo>
                  <a:pt x="0" y="0"/>
                </a:lnTo>
                <a:lnTo>
                  <a:pt x="0" y="405676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215798" y="2944749"/>
            <a:ext cx="3364738" cy="1327403"/>
          </a:xfrm>
          <a:custGeom>
            <a:avLst/>
            <a:gdLst/>
            <a:ahLst/>
            <a:cxnLst/>
            <a:rect l="l" t="t" r="r" b="b"/>
            <a:pathLst>
              <a:path w="3364738" h="1327403">
                <a:moveTo>
                  <a:pt x="0" y="1327403"/>
                </a:moveTo>
                <a:lnTo>
                  <a:pt x="3364738" y="1327403"/>
                </a:lnTo>
                <a:lnTo>
                  <a:pt x="3364738" y="0"/>
                </a:lnTo>
                <a:lnTo>
                  <a:pt x="0" y="0"/>
                </a:lnTo>
                <a:lnTo>
                  <a:pt x="0" y="1327403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580638" y="2944749"/>
            <a:ext cx="1758441" cy="1327403"/>
          </a:xfrm>
          <a:custGeom>
            <a:avLst/>
            <a:gdLst/>
            <a:ahLst/>
            <a:cxnLst/>
            <a:rect l="l" t="t" r="r" b="b"/>
            <a:pathLst>
              <a:path w="1758441" h="1327403">
                <a:moveTo>
                  <a:pt x="0" y="1327403"/>
                </a:moveTo>
                <a:lnTo>
                  <a:pt x="1758441" y="1327403"/>
                </a:lnTo>
                <a:lnTo>
                  <a:pt x="1758441" y="0"/>
                </a:lnTo>
                <a:lnTo>
                  <a:pt x="0" y="0"/>
                </a:lnTo>
                <a:lnTo>
                  <a:pt x="0" y="1327403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339080" y="2944749"/>
            <a:ext cx="1645920" cy="1327403"/>
          </a:xfrm>
          <a:custGeom>
            <a:avLst/>
            <a:gdLst/>
            <a:ahLst/>
            <a:cxnLst/>
            <a:rect l="l" t="t" r="r" b="b"/>
            <a:pathLst>
              <a:path w="1645920" h="1327403">
                <a:moveTo>
                  <a:pt x="0" y="1327403"/>
                </a:moveTo>
                <a:lnTo>
                  <a:pt x="1645920" y="1327403"/>
                </a:lnTo>
                <a:lnTo>
                  <a:pt x="1645920" y="0"/>
                </a:lnTo>
                <a:lnTo>
                  <a:pt x="0" y="0"/>
                </a:lnTo>
                <a:lnTo>
                  <a:pt x="0" y="1327403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985000" y="2944749"/>
            <a:ext cx="1720342" cy="1327403"/>
          </a:xfrm>
          <a:custGeom>
            <a:avLst/>
            <a:gdLst/>
            <a:ahLst/>
            <a:cxnLst/>
            <a:rect l="l" t="t" r="r" b="b"/>
            <a:pathLst>
              <a:path w="1720342" h="1327403">
                <a:moveTo>
                  <a:pt x="0" y="1327403"/>
                </a:moveTo>
                <a:lnTo>
                  <a:pt x="1720342" y="1327403"/>
                </a:lnTo>
                <a:lnTo>
                  <a:pt x="1720342" y="0"/>
                </a:lnTo>
                <a:lnTo>
                  <a:pt x="0" y="0"/>
                </a:lnTo>
                <a:lnTo>
                  <a:pt x="0" y="1327403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705342" y="2944749"/>
            <a:ext cx="1603755" cy="1327403"/>
          </a:xfrm>
          <a:custGeom>
            <a:avLst/>
            <a:gdLst/>
            <a:ahLst/>
            <a:cxnLst/>
            <a:rect l="l" t="t" r="r" b="b"/>
            <a:pathLst>
              <a:path w="1603755" h="1327403">
                <a:moveTo>
                  <a:pt x="0" y="1327403"/>
                </a:moveTo>
                <a:lnTo>
                  <a:pt x="1603755" y="1327403"/>
                </a:lnTo>
                <a:lnTo>
                  <a:pt x="1603755" y="0"/>
                </a:lnTo>
                <a:lnTo>
                  <a:pt x="0" y="0"/>
                </a:lnTo>
                <a:lnTo>
                  <a:pt x="0" y="1327403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10308971" y="2944749"/>
            <a:ext cx="1712213" cy="1327403"/>
          </a:xfrm>
          <a:custGeom>
            <a:avLst/>
            <a:gdLst/>
            <a:ahLst/>
            <a:cxnLst/>
            <a:rect l="l" t="t" r="r" b="b"/>
            <a:pathLst>
              <a:path w="1712213" h="1327403">
                <a:moveTo>
                  <a:pt x="0" y="1327403"/>
                </a:moveTo>
                <a:lnTo>
                  <a:pt x="1712213" y="1327403"/>
                </a:lnTo>
                <a:lnTo>
                  <a:pt x="1712213" y="0"/>
                </a:lnTo>
                <a:lnTo>
                  <a:pt x="0" y="0"/>
                </a:lnTo>
                <a:lnTo>
                  <a:pt x="0" y="1327403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215798" y="4272229"/>
            <a:ext cx="3364738" cy="1257985"/>
          </a:xfrm>
          <a:custGeom>
            <a:avLst/>
            <a:gdLst/>
            <a:ahLst/>
            <a:cxnLst/>
            <a:rect l="l" t="t" r="r" b="b"/>
            <a:pathLst>
              <a:path w="3364738" h="1257985">
                <a:moveTo>
                  <a:pt x="0" y="1257985"/>
                </a:moveTo>
                <a:lnTo>
                  <a:pt x="3364738" y="1257985"/>
                </a:lnTo>
                <a:lnTo>
                  <a:pt x="3364738" y="0"/>
                </a:lnTo>
                <a:lnTo>
                  <a:pt x="0" y="0"/>
                </a:lnTo>
                <a:lnTo>
                  <a:pt x="0" y="1257985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580638" y="4272229"/>
            <a:ext cx="1758441" cy="1257985"/>
          </a:xfrm>
          <a:custGeom>
            <a:avLst/>
            <a:gdLst/>
            <a:ahLst/>
            <a:cxnLst/>
            <a:rect l="l" t="t" r="r" b="b"/>
            <a:pathLst>
              <a:path w="1758441" h="1257985">
                <a:moveTo>
                  <a:pt x="0" y="1257985"/>
                </a:moveTo>
                <a:lnTo>
                  <a:pt x="1758441" y="1257985"/>
                </a:lnTo>
                <a:lnTo>
                  <a:pt x="1758441" y="0"/>
                </a:lnTo>
                <a:lnTo>
                  <a:pt x="0" y="0"/>
                </a:lnTo>
                <a:lnTo>
                  <a:pt x="0" y="1257985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5339080" y="4272229"/>
            <a:ext cx="1645920" cy="1257985"/>
          </a:xfrm>
          <a:custGeom>
            <a:avLst/>
            <a:gdLst/>
            <a:ahLst/>
            <a:cxnLst/>
            <a:rect l="l" t="t" r="r" b="b"/>
            <a:pathLst>
              <a:path w="1645920" h="1257985">
                <a:moveTo>
                  <a:pt x="0" y="1257985"/>
                </a:moveTo>
                <a:lnTo>
                  <a:pt x="1645920" y="1257985"/>
                </a:lnTo>
                <a:lnTo>
                  <a:pt x="1645920" y="0"/>
                </a:lnTo>
                <a:lnTo>
                  <a:pt x="0" y="0"/>
                </a:lnTo>
                <a:lnTo>
                  <a:pt x="0" y="1257985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985000" y="4272229"/>
            <a:ext cx="1720342" cy="1257985"/>
          </a:xfrm>
          <a:custGeom>
            <a:avLst/>
            <a:gdLst/>
            <a:ahLst/>
            <a:cxnLst/>
            <a:rect l="l" t="t" r="r" b="b"/>
            <a:pathLst>
              <a:path w="1720342" h="1257985">
                <a:moveTo>
                  <a:pt x="0" y="1257985"/>
                </a:moveTo>
                <a:lnTo>
                  <a:pt x="1720342" y="1257985"/>
                </a:lnTo>
                <a:lnTo>
                  <a:pt x="1720342" y="0"/>
                </a:lnTo>
                <a:lnTo>
                  <a:pt x="0" y="0"/>
                </a:lnTo>
                <a:lnTo>
                  <a:pt x="0" y="1257985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705342" y="4272229"/>
            <a:ext cx="1603755" cy="1257985"/>
          </a:xfrm>
          <a:custGeom>
            <a:avLst/>
            <a:gdLst/>
            <a:ahLst/>
            <a:cxnLst/>
            <a:rect l="l" t="t" r="r" b="b"/>
            <a:pathLst>
              <a:path w="1603755" h="1257985">
                <a:moveTo>
                  <a:pt x="0" y="1257985"/>
                </a:moveTo>
                <a:lnTo>
                  <a:pt x="1603755" y="1257985"/>
                </a:lnTo>
                <a:lnTo>
                  <a:pt x="1603755" y="0"/>
                </a:lnTo>
                <a:lnTo>
                  <a:pt x="0" y="0"/>
                </a:lnTo>
                <a:lnTo>
                  <a:pt x="0" y="1257985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10308971" y="4272229"/>
            <a:ext cx="1712213" cy="1257985"/>
          </a:xfrm>
          <a:custGeom>
            <a:avLst/>
            <a:gdLst/>
            <a:ahLst/>
            <a:cxnLst/>
            <a:rect l="l" t="t" r="r" b="b"/>
            <a:pathLst>
              <a:path w="1712213" h="1257985">
                <a:moveTo>
                  <a:pt x="0" y="1257985"/>
                </a:moveTo>
                <a:lnTo>
                  <a:pt x="1712213" y="1257985"/>
                </a:lnTo>
                <a:lnTo>
                  <a:pt x="1712213" y="0"/>
                </a:lnTo>
                <a:lnTo>
                  <a:pt x="0" y="0"/>
                </a:lnTo>
                <a:lnTo>
                  <a:pt x="0" y="1257985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209448" y="1193291"/>
            <a:ext cx="11818086" cy="0"/>
          </a:xfrm>
          <a:custGeom>
            <a:avLst/>
            <a:gdLst/>
            <a:ahLst/>
            <a:cxnLst/>
            <a:rect l="l" t="t" r="r" b="b"/>
            <a:pathLst>
              <a:path w="11818086">
                <a:moveTo>
                  <a:pt x="0" y="0"/>
                </a:moveTo>
                <a:lnTo>
                  <a:pt x="11818086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914144" y="5797677"/>
            <a:ext cx="982052" cy="518159"/>
          </a:xfrm>
          <a:custGeom>
            <a:avLst/>
            <a:gdLst/>
            <a:ahLst/>
            <a:cxnLst/>
            <a:rect l="l" t="t" r="r" b="b"/>
            <a:pathLst>
              <a:path w="982052" h="518160">
                <a:moveTo>
                  <a:pt x="0" y="518160"/>
                </a:moveTo>
                <a:lnTo>
                  <a:pt x="982052" y="518160"/>
                </a:lnTo>
                <a:lnTo>
                  <a:pt x="982052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896235" y="5797677"/>
            <a:ext cx="851357" cy="518159"/>
          </a:xfrm>
          <a:custGeom>
            <a:avLst/>
            <a:gdLst/>
            <a:ahLst/>
            <a:cxnLst/>
            <a:rect l="l" t="t" r="r" b="b"/>
            <a:pathLst>
              <a:path w="851357" h="518160">
                <a:moveTo>
                  <a:pt x="0" y="518160"/>
                </a:moveTo>
                <a:lnTo>
                  <a:pt x="851357" y="518160"/>
                </a:lnTo>
                <a:lnTo>
                  <a:pt x="851357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747516" y="5797677"/>
            <a:ext cx="1112748" cy="518159"/>
          </a:xfrm>
          <a:custGeom>
            <a:avLst/>
            <a:gdLst/>
            <a:ahLst/>
            <a:cxnLst/>
            <a:rect l="l" t="t" r="r" b="b"/>
            <a:pathLst>
              <a:path w="1112748" h="518160">
                <a:moveTo>
                  <a:pt x="0" y="518160"/>
                </a:moveTo>
                <a:lnTo>
                  <a:pt x="1112748" y="518160"/>
                </a:lnTo>
                <a:lnTo>
                  <a:pt x="1112748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860290" y="5797677"/>
            <a:ext cx="982052" cy="518159"/>
          </a:xfrm>
          <a:custGeom>
            <a:avLst/>
            <a:gdLst/>
            <a:ahLst/>
            <a:cxnLst/>
            <a:rect l="l" t="t" r="r" b="b"/>
            <a:pathLst>
              <a:path w="982052" h="518160">
                <a:moveTo>
                  <a:pt x="0" y="518160"/>
                </a:moveTo>
                <a:lnTo>
                  <a:pt x="982052" y="518160"/>
                </a:lnTo>
                <a:lnTo>
                  <a:pt x="982052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842381" y="5797677"/>
            <a:ext cx="982052" cy="518159"/>
          </a:xfrm>
          <a:custGeom>
            <a:avLst/>
            <a:gdLst/>
            <a:ahLst/>
            <a:cxnLst/>
            <a:rect l="l" t="t" r="r" b="b"/>
            <a:pathLst>
              <a:path w="982052" h="518160">
                <a:moveTo>
                  <a:pt x="0" y="518160"/>
                </a:moveTo>
                <a:lnTo>
                  <a:pt x="982052" y="518160"/>
                </a:lnTo>
                <a:lnTo>
                  <a:pt x="982052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824472" y="5797677"/>
            <a:ext cx="982052" cy="518159"/>
          </a:xfrm>
          <a:custGeom>
            <a:avLst/>
            <a:gdLst/>
            <a:ahLst/>
            <a:cxnLst/>
            <a:rect l="l" t="t" r="r" b="b"/>
            <a:pathLst>
              <a:path w="982052" h="518160">
                <a:moveTo>
                  <a:pt x="0" y="518160"/>
                </a:moveTo>
                <a:lnTo>
                  <a:pt x="982052" y="518160"/>
                </a:lnTo>
                <a:lnTo>
                  <a:pt x="982052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806435" y="5797677"/>
            <a:ext cx="982052" cy="518159"/>
          </a:xfrm>
          <a:custGeom>
            <a:avLst/>
            <a:gdLst/>
            <a:ahLst/>
            <a:cxnLst/>
            <a:rect l="l" t="t" r="r" b="b"/>
            <a:pathLst>
              <a:path w="982052" h="518160">
                <a:moveTo>
                  <a:pt x="0" y="518160"/>
                </a:moveTo>
                <a:lnTo>
                  <a:pt x="982052" y="518160"/>
                </a:lnTo>
                <a:lnTo>
                  <a:pt x="982052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788527" y="5797677"/>
            <a:ext cx="982052" cy="518159"/>
          </a:xfrm>
          <a:custGeom>
            <a:avLst/>
            <a:gdLst/>
            <a:ahLst/>
            <a:cxnLst/>
            <a:rect l="l" t="t" r="r" b="b"/>
            <a:pathLst>
              <a:path w="982052" h="518160">
                <a:moveTo>
                  <a:pt x="0" y="518160"/>
                </a:moveTo>
                <a:lnTo>
                  <a:pt x="982052" y="518160"/>
                </a:lnTo>
                <a:lnTo>
                  <a:pt x="982052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9770618" y="5797677"/>
            <a:ext cx="982052" cy="518159"/>
          </a:xfrm>
          <a:custGeom>
            <a:avLst/>
            <a:gdLst/>
            <a:ahLst/>
            <a:cxnLst/>
            <a:rect l="l" t="t" r="r" b="b"/>
            <a:pathLst>
              <a:path w="982052" h="518160">
                <a:moveTo>
                  <a:pt x="0" y="518160"/>
                </a:moveTo>
                <a:lnTo>
                  <a:pt x="982052" y="518160"/>
                </a:lnTo>
                <a:lnTo>
                  <a:pt x="982052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0752709" y="5797677"/>
            <a:ext cx="982052" cy="518159"/>
          </a:xfrm>
          <a:custGeom>
            <a:avLst/>
            <a:gdLst/>
            <a:ahLst/>
            <a:cxnLst/>
            <a:rect l="l" t="t" r="r" b="b"/>
            <a:pathLst>
              <a:path w="982052" h="518160">
                <a:moveTo>
                  <a:pt x="0" y="518160"/>
                </a:moveTo>
                <a:lnTo>
                  <a:pt x="982052" y="518160"/>
                </a:lnTo>
                <a:lnTo>
                  <a:pt x="982052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914144" y="6315837"/>
            <a:ext cx="982052" cy="518159"/>
          </a:xfrm>
          <a:custGeom>
            <a:avLst/>
            <a:gdLst/>
            <a:ahLst/>
            <a:cxnLst/>
            <a:rect l="l" t="t" r="r" b="b"/>
            <a:pathLst>
              <a:path w="982052" h="518160">
                <a:moveTo>
                  <a:pt x="0" y="518159"/>
                </a:moveTo>
                <a:lnTo>
                  <a:pt x="982052" y="518159"/>
                </a:lnTo>
                <a:lnTo>
                  <a:pt x="982052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896235" y="6315837"/>
            <a:ext cx="851357" cy="518159"/>
          </a:xfrm>
          <a:custGeom>
            <a:avLst/>
            <a:gdLst/>
            <a:ahLst/>
            <a:cxnLst/>
            <a:rect l="l" t="t" r="r" b="b"/>
            <a:pathLst>
              <a:path w="851357" h="518160">
                <a:moveTo>
                  <a:pt x="0" y="518159"/>
                </a:moveTo>
                <a:lnTo>
                  <a:pt x="851357" y="518159"/>
                </a:lnTo>
                <a:lnTo>
                  <a:pt x="851357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747516" y="6315837"/>
            <a:ext cx="1112748" cy="518159"/>
          </a:xfrm>
          <a:custGeom>
            <a:avLst/>
            <a:gdLst/>
            <a:ahLst/>
            <a:cxnLst/>
            <a:rect l="l" t="t" r="r" b="b"/>
            <a:pathLst>
              <a:path w="1112748" h="518160">
                <a:moveTo>
                  <a:pt x="0" y="518159"/>
                </a:moveTo>
                <a:lnTo>
                  <a:pt x="1112748" y="518159"/>
                </a:lnTo>
                <a:lnTo>
                  <a:pt x="1112748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860290" y="6315837"/>
            <a:ext cx="982052" cy="107822"/>
          </a:xfrm>
          <a:custGeom>
            <a:avLst/>
            <a:gdLst/>
            <a:ahLst/>
            <a:cxnLst/>
            <a:rect l="l" t="t" r="r" b="b"/>
            <a:pathLst>
              <a:path w="982052" h="107823">
                <a:moveTo>
                  <a:pt x="0" y="107822"/>
                </a:moveTo>
                <a:lnTo>
                  <a:pt x="982052" y="107822"/>
                </a:lnTo>
                <a:lnTo>
                  <a:pt x="982052" y="0"/>
                </a:lnTo>
                <a:lnTo>
                  <a:pt x="0" y="0"/>
                </a:lnTo>
                <a:lnTo>
                  <a:pt x="0" y="107822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860290" y="6804659"/>
            <a:ext cx="982052" cy="29336"/>
          </a:xfrm>
          <a:custGeom>
            <a:avLst/>
            <a:gdLst/>
            <a:ahLst/>
            <a:cxnLst/>
            <a:rect l="l" t="t" r="r" b="b"/>
            <a:pathLst>
              <a:path w="982052" h="29336">
                <a:moveTo>
                  <a:pt x="0" y="29337"/>
                </a:moveTo>
                <a:lnTo>
                  <a:pt x="982052" y="29337"/>
                </a:lnTo>
                <a:lnTo>
                  <a:pt x="982052" y="0"/>
                </a:lnTo>
                <a:lnTo>
                  <a:pt x="0" y="0"/>
                </a:lnTo>
                <a:lnTo>
                  <a:pt x="0" y="29337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842381" y="6315837"/>
            <a:ext cx="982052" cy="518159"/>
          </a:xfrm>
          <a:custGeom>
            <a:avLst/>
            <a:gdLst/>
            <a:ahLst/>
            <a:cxnLst/>
            <a:rect l="l" t="t" r="r" b="b"/>
            <a:pathLst>
              <a:path w="982052" h="518160">
                <a:moveTo>
                  <a:pt x="0" y="518159"/>
                </a:moveTo>
                <a:lnTo>
                  <a:pt x="982052" y="518159"/>
                </a:lnTo>
                <a:lnTo>
                  <a:pt x="982052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824472" y="6315837"/>
            <a:ext cx="982052" cy="518159"/>
          </a:xfrm>
          <a:custGeom>
            <a:avLst/>
            <a:gdLst/>
            <a:ahLst/>
            <a:cxnLst/>
            <a:rect l="l" t="t" r="r" b="b"/>
            <a:pathLst>
              <a:path w="982052" h="518160">
                <a:moveTo>
                  <a:pt x="0" y="518159"/>
                </a:moveTo>
                <a:lnTo>
                  <a:pt x="982052" y="518159"/>
                </a:lnTo>
                <a:lnTo>
                  <a:pt x="982052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806435" y="6315837"/>
            <a:ext cx="982052" cy="518159"/>
          </a:xfrm>
          <a:custGeom>
            <a:avLst/>
            <a:gdLst/>
            <a:ahLst/>
            <a:cxnLst/>
            <a:rect l="l" t="t" r="r" b="b"/>
            <a:pathLst>
              <a:path w="982052" h="518160">
                <a:moveTo>
                  <a:pt x="0" y="518159"/>
                </a:moveTo>
                <a:lnTo>
                  <a:pt x="982052" y="518159"/>
                </a:lnTo>
                <a:lnTo>
                  <a:pt x="982052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788527" y="6315837"/>
            <a:ext cx="982052" cy="518159"/>
          </a:xfrm>
          <a:custGeom>
            <a:avLst/>
            <a:gdLst/>
            <a:ahLst/>
            <a:cxnLst/>
            <a:rect l="l" t="t" r="r" b="b"/>
            <a:pathLst>
              <a:path w="982052" h="518160">
                <a:moveTo>
                  <a:pt x="0" y="518159"/>
                </a:moveTo>
                <a:lnTo>
                  <a:pt x="982052" y="518159"/>
                </a:lnTo>
                <a:lnTo>
                  <a:pt x="982052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9770618" y="6315837"/>
            <a:ext cx="982052" cy="518159"/>
          </a:xfrm>
          <a:custGeom>
            <a:avLst/>
            <a:gdLst/>
            <a:ahLst/>
            <a:cxnLst/>
            <a:rect l="l" t="t" r="r" b="b"/>
            <a:pathLst>
              <a:path w="982052" h="518160">
                <a:moveTo>
                  <a:pt x="0" y="518159"/>
                </a:moveTo>
                <a:lnTo>
                  <a:pt x="982052" y="518159"/>
                </a:lnTo>
                <a:lnTo>
                  <a:pt x="982052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0752709" y="6315837"/>
            <a:ext cx="982052" cy="518159"/>
          </a:xfrm>
          <a:custGeom>
            <a:avLst/>
            <a:gdLst/>
            <a:ahLst/>
            <a:cxnLst/>
            <a:rect l="l" t="t" r="r" b="b"/>
            <a:pathLst>
              <a:path w="982052" h="518160">
                <a:moveTo>
                  <a:pt x="0" y="518159"/>
                </a:moveTo>
                <a:lnTo>
                  <a:pt x="982052" y="518159"/>
                </a:lnTo>
                <a:lnTo>
                  <a:pt x="982052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907794" y="6315837"/>
            <a:ext cx="9833229" cy="0"/>
          </a:xfrm>
          <a:custGeom>
            <a:avLst/>
            <a:gdLst/>
            <a:ahLst/>
            <a:cxnLst/>
            <a:rect l="l" t="t" r="r" b="b"/>
            <a:pathLst>
              <a:path w="9833229">
                <a:moveTo>
                  <a:pt x="0" y="0"/>
                </a:moveTo>
                <a:lnTo>
                  <a:pt x="9833229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0803636" y="6379464"/>
            <a:ext cx="922020" cy="416052"/>
          </a:xfrm>
          <a:custGeom>
            <a:avLst/>
            <a:gdLst/>
            <a:ahLst/>
            <a:cxnLst/>
            <a:rect l="l" t="t" r="r" b="b"/>
            <a:pathLst>
              <a:path w="922020" h="416052">
                <a:moveTo>
                  <a:pt x="0" y="416052"/>
                </a:moveTo>
                <a:lnTo>
                  <a:pt x="922020" y="416052"/>
                </a:lnTo>
                <a:lnTo>
                  <a:pt x="922020" y="0"/>
                </a:lnTo>
                <a:lnTo>
                  <a:pt x="0" y="0"/>
                </a:lnTo>
                <a:lnTo>
                  <a:pt x="0" y="416052"/>
                </a:lnTo>
                <a:close/>
              </a:path>
            </a:pathLst>
          </a:custGeom>
          <a:solidFill>
            <a:srgbClr val="D5DCE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9841992" y="6362700"/>
            <a:ext cx="922020" cy="387096"/>
          </a:xfrm>
          <a:custGeom>
            <a:avLst/>
            <a:gdLst/>
            <a:ahLst/>
            <a:cxnLst/>
            <a:rect l="l" t="t" r="r" b="b"/>
            <a:pathLst>
              <a:path w="922020" h="387096">
                <a:moveTo>
                  <a:pt x="0" y="387096"/>
                </a:moveTo>
                <a:lnTo>
                  <a:pt x="922020" y="387096"/>
                </a:lnTo>
                <a:lnTo>
                  <a:pt x="922020" y="0"/>
                </a:lnTo>
                <a:lnTo>
                  <a:pt x="0" y="0"/>
                </a:lnTo>
                <a:lnTo>
                  <a:pt x="0" y="387096"/>
                </a:lnTo>
                <a:close/>
              </a:path>
            </a:pathLst>
          </a:custGeom>
          <a:solidFill>
            <a:srgbClr val="D5DCE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793735" y="6373366"/>
            <a:ext cx="922020" cy="387096"/>
          </a:xfrm>
          <a:custGeom>
            <a:avLst/>
            <a:gdLst/>
            <a:ahLst/>
            <a:cxnLst/>
            <a:rect l="l" t="t" r="r" b="b"/>
            <a:pathLst>
              <a:path w="922020" h="387095">
                <a:moveTo>
                  <a:pt x="0" y="387096"/>
                </a:moveTo>
                <a:lnTo>
                  <a:pt x="922020" y="387096"/>
                </a:lnTo>
                <a:lnTo>
                  <a:pt x="922020" y="0"/>
                </a:lnTo>
                <a:lnTo>
                  <a:pt x="0" y="0"/>
                </a:lnTo>
                <a:lnTo>
                  <a:pt x="0" y="387096"/>
                </a:lnTo>
                <a:close/>
              </a:path>
            </a:pathLst>
          </a:custGeom>
          <a:solidFill>
            <a:srgbClr val="D5DCE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824984" y="6423660"/>
            <a:ext cx="1028700" cy="381000"/>
          </a:xfrm>
          <a:custGeom>
            <a:avLst/>
            <a:gdLst/>
            <a:ahLst/>
            <a:cxnLst/>
            <a:rect l="l" t="t" r="r" b="b"/>
            <a:pathLst>
              <a:path w="1028700" h="381000">
                <a:moveTo>
                  <a:pt x="0" y="380999"/>
                </a:moveTo>
                <a:lnTo>
                  <a:pt x="1028700" y="380999"/>
                </a:lnTo>
                <a:lnTo>
                  <a:pt x="1028700" y="0"/>
                </a:lnTo>
                <a:lnTo>
                  <a:pt x="0" y="0"/>
                </a:lnTo>
                <a:lnTo>
                  <a:pt x="0" y="380999"/>
                </a:lnTo>
                <a:close/>
              </a:path>
            </a:pathLst>
          </a:custGeom>
          <a:solidFill>
            <a:srgbClr val="D5DCE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944624" y="6315456"/>
            <a:ext cx="1028700" cy="416052"/>
          </a:xfrm>
          <a:custGeom>
            <a:avLst/>
            <a:gdLst/>
            <a:ahLst/>
            <a:cxnLst/>
            <a:rect l="l" t="t" r="r" b="b"/>
            <a:pathLst>
              <a:path w="1028700" h="416051">
                <a:moveTo>
                  <a:pt x="0" y="416052"/>
                </a:moveTo>
                <a:lnTo>
                  <a:pt x="1028700" y="416052"/>
                </a:lnTo>
                <a:lnTo>
                  <a:pt x="1028700" y="0"/>
                </a:lnTo>
                <a:lnTo>
                  <a:pt x="0" y="0"/>
                </a:lnTo>
                <a:lnTo>
                  <a:pt x="0" y="416052"/>
                </a:lnTo>
                <a:close/>
              </a:path>
            </a:pathLst>
          </a:custGeom>
          <a:solidFill>
            <a:srgbClr val="D5DCE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389940" y="0"/>
            <a:ext cx="2367238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-25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D</a:t>
            </a:r>
            <a:r>
              <a:rPr sz="4350" spc="-1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o</a:t>
            </a:r>
            <a:r>
              <a:rPr sz="4350" spc="-19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u</a:t>
            </a:r>
            <a:r>
              <a:rPr sz="4350" spc="-3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b</a:t>
            </a:r>
            <a:r>
              <a:rPr sz="4350" spc="-1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l</a:t>
            </a:r>
            <a:r>
              <a:rPr sz="4350" spc="0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e</a:t>
            </a:r>
            <a:r>
              <a:rPr sz="4350" spc="-8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 </a:t>
            </a:r>
            <a:r>
              <a:rPr sz="4350" spc="-19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H</a:t>
            </a:r>
            <a:r>
              <a:rPr sz="4350" spc="-9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a</a:t>
            </a:r>
            <a:r>
              <a:rPr sz="4350" spc="-19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s</a:t>
            </a:r>
            <a:r>
              <a:rPr sz="4350" spc="-3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h</a:t>
            </a:r>
            <a:r>
              <a:rPr sz="4350" spc="-1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i</a:t>
            </a:r>
            <a:r>
              <a:rPr sz="4350" spc="-34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n</a:t>
            </a:r>
            <a:r>
              <a:rPr sz="4350" spc="0" baseline="2824" dirty="0" smtClean="0">
                <a:solidFill>
                  <a:srgbClr val="00AF50"/>
                </a:solidFill>
                <a:latin typeface="Calibri Light"/>
                <a:cs typeface="Calibri Light"/>
              </a:rPr>
              <a:t>g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904101" y="162752"/>
            <a:ext cx="1480753" cy="2604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50"/>
              </a:lnSpc>
              <a:spcBef>
                <a:spcPts val="102"/>
              </a:spcBef>
            </a:pPr>
            <a:r>
              <a:rPr sz="1800" spc="0" dirty="0" smtClean="0">
                <a:latin typeface="Cambria Math"/>
                <a:cs typeface="Cambria Math"/>
              </a:rPr>
              <a:t>h</a:t>
            </a:r>
            <a:r>
              <a:rPr sz="1800" spc="99" dirty="0" smtClean="0">
                <a:latin typeface="Cambria Math"/>
                <a:cs typeface="Cambria Math"/>
              </a:rPr>
              <a:t> </a:t>
            </a:r>
            <a:r>
              <a:rPr sz="2700" spc="0" baseline="4996" dirty="0" smtClean="0">
                <a:latin typeface="Bell MT"/>
                <a:cs typeface="Bell MT"/>
              </a:rPr>
              <a:t>(k</a:t>
            </a:r>
            <a:r>
              <a:rPr sz="2700" spc="-9" baseline="4996" dirty="0" smtClean="0">
                <a:latin typeface="Bell MT"/>
                <a:cs typeface="Bell MT"/>
              </a:rPr>
              <a:t>)</a:t>
            </a:r>
            <a:r>
              <a:rPr sz="2700" spc="0" baseline="4551" dirty="0" smtClean="0">
                <a:latin typeface="Calibri"/>
                <a:cs typeface="Calibri"/>
              </a:rPr>
              <a:t>=</a:t>
            </a:r>
            <a:r>
              <a:rPr sz="2700" spc="24" baseline="4551" dirty="0" smtClean="0">
                <a:latin typeface="Calibri"/>
                <a:cs typeface="Calibri"/>
              </a:rPr>
              <a:t> </a:t>
            </a:r>
            <a:r>
              <a:rPr sz="2700" spc="0" baseline="4551" dirty="0" smtClean="0">
                <a:latin typeface="Calibri"/>
                <a:cs typeface="Calibri"/>
              </a:rPr>
              <a:t>[</a:t>
            </a:r>
            <a:r>
              <a:rPr sz="2700" spc="-9" baseline="4551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mbria Math"/>
                <a:cs typeface="Cambria Math"/>
              </a:rPr>
              <a:t>h</a:t>
            </a:r>
            <a:r>
              <a:rPr sz="1800" spc="395" dirty="0" smtClean="0">
                <a:latin typeface="Cambria Math"/>
                <a:cs typeface="Cambria Math"/>
              </a:rPr>
              <a:t> </a:t>
            </a:r>
            <a:r>
              <a:rPr sz="2700" spc="0" baseline="4996" dirty="0" smtClean="0">
                <a:latin typeface="Bell MT"/>
                <a:cs typeface="Bell MT"/>
              </a:rPr>
              <a:t>(k)</a:t>
            </a:r>
            <a:r>
              <a:rPr sz="2700" spc="9" baseline="4996" dirty="0" smtClean="0">
                <a:latin typeface="Bell MT"/>
                <a:cs typeface="Bell MT"/>
              </a:rPr>
              <a:t> </a:t>
            </a:r>
            <a:r>
              <a:rPr sz="2700" spc="0" baseline="4996" dirty="0" smtClean="0">
                <a:latin typeface="Bell MT"/>
                <a:cs typeface="Bell MT"/>
              </a:rPr>
              <a:t>+</a:t>
            </a:r>
            <a:endParaRPr sz="1800">
              <a:latin typeface="Bell MT"/>
              <a:cs typeface="Bell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438769" y="162752"/>
            <a:ext cx="2428851" cy="2604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50"/>
              </a:lnSpc>
              <a:spcBef>
                <a:spcPts val="102"/>
              </a:spcBef>
            </a:pPr>
            <a:r>
              <a:rPr sz="1800" spc="0" dirty="0" smtClean="0">
                <a:latin typeface="Cambria Math"/>
                <a:cs typeface="Cambria Math"/>
              </a:rPr>
              <a:t>i </a:t>
            </a:r>
            <a:r>
              <a:rPr sz="1800" spc="4" dirty="0" smtClean="0">
                <a:latin typeface="Cambria Math"/>
                <a:cs typeface="Cambria Math"/>
              </a:rPr>
              <a:t> </a:t>
            </a:r>
            <a:r>
              <a:rPr sz="1800" spc="0" dirty="0" smtClean="0">
                <a:latin typeface="Cambria Math"/>
                <a:cs typeface="Cambria Math"/>
              </a:rPr>
              <a:t>∗</a:t>
            </a:r>
            <a:r>
              <a:rPr sz="1800" spc="4" dirty="0" smtClean="0">
                <a:latin typeface="Cambria Math"/>
                <a:cs typeface="Cambria Math"/>
              </a:rPr>
              <a:t> </a:t>
            </a:r>
            <a:r>
              <a:rPr sz="1800" spc="0" dirty="0" smtClean="0">
                <a:latin typeface="Cambria Math"/>
                <a:cs typeface="Cambria Math"/>
              </a:rPr>
              <a:t>h </a:t>
            </a:r>
            <a:r>
              <a:rPr sz="1800" spc="50" dirty="0" smtClean="0">
                <a:latin typeface="Cambria Math"/>
                <a:cs typeface="Cambria Math"/>
              </a:rPr>
              <a:t> </a:t>
            </a:r>
            <a:r>
              <a:rPr sz="2700" spc="0" baseline="4996" dirty="0" smtClean="0">
                <a:latin typeface="Bell MT"/>
                <a:cs typeface="Bell MT"/>
              </a:rPr>
              <a:t>(k)</a:t>
            </a:r>
            <a:r>
              <a:rPr sz="2700" spc="9" baseline="4996" dirty="0" smtClean="0">
                <a:latin typeface="Bell MT"/>
                <a:cs typeface="Bell MT"/>
              </a:rPr>
              <a:t> </a:t>
            </a:r>
            <a:r>
              <a:rPr sz="2700" spc="0" baseline="4551" dirty="0" smtClean="0">
                <a:latin typeface="Calibri"/>
                <a:cs typeface="Calibri"/>
              </a:rPr>
              <a:t>]</a:t>
            </a:r>
            <a:r>
              <a:rPr sz="2700" spc="49" baseline="4551" dirty="0" smtClean="0">
                <a:latin typeface="Calibri"/>
                <a:cs typeface="Calibri"/>
              </a:rPr>
              <a:t> </a:t>
            </a:r>
            <a:r>
              <a:rPr sz="2700" spc="0" baseline="4996" dirty="0" smtClean="0">
                <a:latin typeface="Bell MT"/>
                <a:cs typeface="Bell MT"/>
              </a:rPr>
              <a:t>m</a:t>
            </a:r>
            <a:r>
              <a:rPr sz="2700" spc="-4" baseline="4996" dirty="0" smtClean="0">
                <a:latin typeface="Bell MT"/>
                <a:cs typeface="Bell MT"/>
              </a:rPr>
              <a:t>o</a:t>
            </a:r>
            <a:r>
              <a:rPr sz="2700" spc="0" baseline="4996" dirty="0" smtClean="0">
                <a:latin typeface="Bell MT"/>
                <a:cs typeface="Bell MT"/>
              </a:rPr>
              <a:t>d</a:t>
            </a:r>
            <a:r>
              <a:rPr sz="2700" spc="4" baseline="4996" dirty="0" smtClean="0">
                <a:latin typeface="Bell MT"/>
                <a:cs typeface="Bell MT"/>
              </a:rPr>
              <a:t> </a:t>
            </a:r>
            <a:r>
              <a:rPr sz="2700" spc="-44" baseline="4996" dirty="0" smtClean="0">
                <a:latin typeface="Bell MT"/>
                <a:cs typeface="Bell MT"/>
              </a:rPr>
              <a:t>T</a:t>
            </a:r>
            <a:r>
              <a:rPr sz="2700" spc="-19" baseline="4996" dirty="0" smtClean="0">
                <a:latin typeface="Bell MT"/>
                <a:cs typeface="Bell MT"/>
              </a:rPr>
              <a:t>a</a:t>
            </a:r>
            <a:r>
              <a:rPr sz="2700" spc="-34" baseline="4996" dirty="0" smtClean="0">
                <a:latin typeface="Bell MT"/>
                <a:cs typeface="Bell MT"/>
              </a:rPr>
              <a:t>b</a:t>
            </a:r>
            <a:r>
              <a:rPr sz="2700" spc="0" baseline="4996" dirty="0" smtClean="0">
                <a:latin typeface="Bell MT"/>
                <a:cs typeface="Bell MT"/>
              </a:rPr>
              <a:t>leSi</a:t>
            </a:r>
            <a:r>
              <a:rPr sz="2700" spc="-9" baseline="4996" dirty="0" smtClean="0">
                <a:latin typeface="Bell MT"/>
                <a:cs typeface="Bell MT"/>
              </a:rPr>
              <a:t>z</a:t>
            </a:r>
            <a:r>
              <a:rPr sz="2700" spc="0" baseline="4996" dirty="0" smtClean="0">
                <a:latin typeface="Bell MT"/>
                <a:cs typeface="Bell MT"/>
              </a:rPr>
              <a:t>e</a:t>
            </a:r>
            <a:endParaRPr sz="1800">
              <a:latin typeface="Bell MT"/>
              <a:cs typeface="Bell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030593" y="257425"/>
            <a:ext cx="104861" cy="1930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20"/>
              </a:lnSpc>
              <a:spcBef>
                <a:spcPts val="76"/>
              </a:spcBef>
            </a:pPr>
            <a:r>
              <a:rPr sz="1300" spc="0" dirty="0" smtClean="0">
                <a:latin typeface="Cambria Math"/>
                <a:cs typeface="Cambria Math"/>
              </a:rPr>
              <a:t>i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375017" y="257425"/>
            <a:ext cx="1052033" cy="4673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68427" marR="535996" algn="ctr">
              <a:lnSpc>
                <a:spcPts val="2545"/>
              </a:lnSpc>
              <a:spcBef>
                <a:spcPts val="127"/>
              </a:spcBef>
            </a:pPr>
            <a:r>
              <a:rPr sz="1950" spc="0" baseline="8271" dirty="0" smtClean="0">
                <a:latin typeface="Cambria Math"/>
                <a:cs typeface="Cambria Math"/>
              </a:rPr>
              <a:t>1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ts val="1135"/>
              </a:lnSpc>
            </a:pPr>
            <a:r>
              <a:rPr sz="2700" spc="0" baseline="16687" dirty="0" smtClean="0">
                <a:latin typeface="Calibri"/>
                <a:cs typeface="Calibri"/>
              </a:rPr>
              <a:t>=</a:t>
            </a:r>
            <a:r>
              <a:rPr sz="2700" spc="14" baseline="16687" dirty="0" smtClean="0">
                <a:latin typeface="Calibri"/>
                <a:cs typeface="Calibri"/>
              </a:rPr>
              <a:t> </a:t>
            </a:r>
            <a:r>
              <a:rPr sz="2700" spc="0" baseline="3650" dirty="0" smtClean="0">
                <a:latin typeface="Cambria Math"/>
                <a:cs typeface="Cambria Math"/>
              </a:rPr>
              <a:t>[</a:t>
            </a:r>
            <a:r>
              <a:rPr sz="2700" spc="4" baseline="3650" dirty="0" smtClean="0">
                <a:latin typeface="Cambria Math"/>
                <a:cs typeface="Cambria Math"/>
              </a:rPr>
              <a:t> </a:t>
            </a:r>
            <a:r>
              <a:rPr sz="2700" spc="-44" baseline="3650" dirty="0" smtClean="0">
                <a:latin typeface="Cambria Math"/>
                <a:cs typeface="Cambria Math"/>
              </a:rPr>
              <a:t>h</a:t>
            </a:r>
            <a:r>
              <a:rPr sz="1950" spc="64" baseline="1378" dirty="0" smtClean="0">
                <a:latin typeface="Cambria Math"/>
                <a:cs typeface="Cambria Math"/>
              </a:rPr>
              <a:t>1</a:t>
            </a:r>
            <a:r>
              <a:rPr sz="2700" spc="0" baseline="18321" dirty="0" smtClean="0">
                <a:latin typeface="Bell MT"/>
                <a:cs typeface="Bell MT"/>
              </a:rPr>
              <a:t>(k)</a:t>
            </a:r>
            <a:r>
              <a:rPr sz="2700" spc="53" baseline="18321" dirty="0" smtClean="0">
                <a:latin typeface="Bell MT"/>
                <a:cs typeface="Bell MT"/>
              </a:rPr>
              <a:t> </a:t>
            </a:r>
            <a:r>
              <a:rPr sz="2700" spc="0" baseline="18321" dirty="0" smtClean="0">
                <a:latin typeface="Bell MT"/>
                <a:cs typeface="Bell MT"/>
              </a:rPr>
              <a:t>+</a:t>
            </a:r>
            <a:endParaRPr sz="1800">
              <a:latin typeface="Bell MT"/>
              <a:cs typeface="Bel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641842" y="257425"/>
            <a:ext cx="1344832" cy="4673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2635" marR="39347">
              <a:lnSpc>
                <a:spcPts val="2545"/>
              </a:lnSpc>
              <a:spcBef>
                <a:spcPts val="127"/>
              </a:spcBef>
            </a:pPr>
            <a:r>
              <a:rPr sz="1950" spc="0" baseline="8271" dirty="0" smtClean="0">
                <a:latin typeface="Cambria Math"/>
                <a:cs typeface="Cambria Math"/>
              </a:rPr>
              <a:t>2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ts val="1135"/>
              </a:lnSpc>
            </a:pPr>
            <a:r>
              <a:rPr sz="2700" spc="0" baseline="3650" dirty="0" smtClean="0">
                <a:latin typeface="Cambria Math"/>
                <a:cs typeface="Cambria Math"/>
              </a:rPr>
              <a:t>∗</a:t>
            </a:r>
            <a:r>
              <a:rPr sz="2700" spc="19" baseline="3650" dirty="0" smtClean="0">
                <a:latin typeface="Cambria Math"/>
                <a:cs typeface="Cambria Math"/>
              </a:rPr>
              <a:t> </a:t>
            </a:r>
            <a:r>
              <a:rPr sz="2700" spc="0" baseline="3650" dirty="0" smtClean="0">
                <a:latin typeface="Cambria Math"/>
                <a:cs typeface="Cambria Math"/>
              </a:rPr>
              <a:t>h</a:t>
            </a:r>
            <a:r>
              <a:rPr sz="1950" spc="64" baseline="1378" dirty="0" smtClean="0">
                <a:latin typeface="Cambria Math"/>
                <a:cs typeface="Cambria Math"/>
              </a:rPr>
              <a:t>2</a:t>
            </a:r>
            <a:r>
              <a:rPr sz="2700" spc="0" baseline="18321" dirty="0" smtClean="0">
                <a:latin typeface="Bell MT"/>
                <a:cs typeface="Bell MT"/>
              </a:rPr>
              <a:t>(k)</a:t>
            </a:r>
            <a:r>
              <a:rPr sz="2700" spc="53" baseline="18321" dirty="0" smtClean="0">
                <a:latin typeface="Bell MT"/>
                <a:cs typeface="Bell MT"/>
              </a:rPr>
              <a:t> </a:t>
            </a:r>
            <a:r>
              <a:rPr sz="2700" spc="0" baseline="16687" dirty="0" smtClean="0">
                <a:latin typeface="Calibri"/>
                <a:cs typeface="Calibri"/>
              </a:rPr>
              <a:t>]</a:t>
            </a:r>
            <a:r>
              <a:rPr sz="2700" spc="34" baseline="16687" dirty="0" smtClean="0">
                <a:latin typeface="Calibri"/>
                <a:cs typeface="Calibri"/>
              </a:rPr>
              <a:t> </a:t>
            </a:r>
            <a:r>
              <a:rPr sz="2700" spc="0" baseline="16687" dirty="0" smtClean="0">
                <a:latin typeface="Calibri"/>
                <a:cs typeface="Calibri"/>
              </a:rPr>
              <a:t>%</a:t>
            </a:r>
            <a:r>
              <a:rPr sz="2700" spc="9" baseline="16687" dirty="0" smtClean="0">
                <a:latin typeface="Calibri"/>
                <a:cs typeface="Calibri"/>
              </a:rPr>
              <a:t> </a:t>
            </a:r>
            <a:r>
              <a:rPr sz="2700" spc="0" baseline="16687" dirty="0" smtClean="0">
                <a:latin typeface="Calibri"/>
                <a:cs typeface="Calibri"/>
              </a:rPr>
              <a:t>10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89940" y="357124"/>
            <a:ext cx="936849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0" baseline="2824" dirty="0" smtClean="0">
                <a:latin typeface="Calibri Light"/>
                <a:cs typeface="Calibri Light"/>
              </a:rPr>
              <a:t>Ins</a:t>
            </a:r>
            <a:r>
              <a:rPr sz="4350" spc="9" baseline="2824" dirty="0" smtClean="0">
                <a:latin typeface="Calibri Light"/>
                <a:cs typeface="Calibri Light"/>
              </a:rPr>
              <a:t>e</a:t>
            </a:r>
            <a:r>
              <a:rPr sz="4350" spc="0" baseline="2824" dirty="0" smtClean="0">
                <a:latin typeface="Calibri Light"/>
                <a:cs typeface="Calibri Light"/>
              </a:rPr>
              <a:t>rt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328557" y="357124"/>
            <a:ext cx="713860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-94" baseline="2824" dirty="0" smtClean="0">
                <a:latin typeface="Calibri Light"/>
                <a:cs typeface="Calibri Light"/>
              </a:rPr>
              <a:t>k</a:t>
            </a:r>
            <a:r>
              <a:rPr sz="4350" spc="0" baseline="2824" dirty="0" smtClean="0">
                <a:latin typeface="Calibri Light"/>
                <a:cs typeface="Calibri Light"/>
              </a:rPr>
              <a:t>e</a:t>
            </a:r>
            <a:r>
              <a:rPr sz="4350" spc="-39" baseline="2824" dirty="0" smtClean="0">
                <a:latin typeface="Calibri Light"/>
                <a:cs typeface="Calibri Light"/>
              </a:rPr>
              <a:t>y</a:t>
            </a:r>
            <a:r>
              <a:rPr sz="4350" spc="0" baseline="2824" dirty="0" smtClean="0">
                <a:latin typeface="Calibri Light"/>
                <a:cs typeface="Calibri Light"/>
              </a:rPr>
              <a:t>s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039987" y="357124"/>
            <a:ext cx="544792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0" baseline="2824" dirty="0" smtClean="0">
                <a:latin typeface="Calibri Light"/>
                <a:cs typeface="Calibri Light"/>
              </a:rPr>
              <a:t>89,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587667" y="357124"/>
            <a:ext cx="545959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9" baseline="2824" dirty="0" smtClean="0">
                <a:latin typeface="Calibri Light"/>
                <a:cs typeface="Calibri Light"/>
              </a:rPr>
              <a:t>1</a:t>
            </a:r>
            <a:r>
              <a:rPr sz="4350" spc="0" baseline="2824" dirty="0" smtClean="0">
                <a:latin typeface="Calibri Light"/>
                <a:cs typeface="Calibri Light"/>
              </a:rPr>
              <a:t>8,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136453" y="357124"/>
            <a:ext cx="544792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0" baseline="2824" dirty="0" smtClean="0">
                <a:latin typeface="Calibri Light"/>
                <a:cs typeface="Calibri Light"/>
              </a:rPr>
              <a:t>49,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84133" y="357124"/>
            <a:ext cx="544792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0" baseline="2824" dirty="0" smtClean="0">
                <a:latin typeface="Calibri Light"/>
                <a:cs typeface="Calibri Light"/>
              </a:rPr>
              <a:t>58,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231813" y="357124"/>
            <a:ext cx="454571" cy="394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4350" spc="0" baseline="2824" dirty="0" smtClean="0">
                <a:latin typeface="Calibri Light"/>
                <a:cs typeface="Calibri Light"/>
              </a:rPr>
              <a:t>69</a:t>
            </a:r>
            <a:endParaRPr sz="2900">
              <a:latin typeface="Calibri Light"/>
              <a:cs typeface="Calibri Ligh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476869" y="437072"/>
            <a:ext cx="12324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1800" spc="0" dirty="0" smtClean="0">
                <a:latin typeface="Cambria Math"/>
                <a:cs typeface="Cambria Math"/>
              </a:rPr>
              <a:t>i</a:t>
            </a:r>
            <a:endParaRPr sz="18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45084" y="6153556"/>
            <a:ext cx="121498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H</a:t>
            </a:r>
            <a:r>
              <a:rPr sz="2700" b="1" spc="4" baseline="3034" dirty="0" smtClean="0">
                <a:latin typeface="Calibri"/>
                <a:cs typeface="Calibri"/>
              </a:rPr>
              <a:t>A</a:t>
            </a:r>
            <a:r>
              <a:rPr sz="2700" b="1" spc="0" baseline="3034" dirty="0" smtClean="0">
                <a:latin typeface="Calibri"/>
                <a:cs typeface="Calibri"/>
              </a:rPr>
              <a:t>SH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-150" baseline="3034" dirty="0" smtClean="0">
                <a:latin typeface="Calibri"/>
                <a:cs typeface="Calibri"/>
              </a:rPr>
              <a:t>T</a:t>
            </a:r>
            <a:r>
              <a:rPr sz="2700" b="1" spc="0" baseline="3034" dirty="0" smtClean="0">
                <a:latin typeface="Calibri"/>
                <a:cs typeface="Calibri"/>
              </a:rPr>
              <a:t>AB</a:t>
            </a:r>
            <a:r>
              <a:rPr sz="2700" b="1" spc="-4" baseline="3034" dirty="0" smtClean="0">
                <a:latin typeface="Calibri"/>
                <a:cs typeface="Calibri"/>
              </a:rPr>
              <a:t>L</a:t>
            </a:r>
            <a:r>
              <a:rPr sz="2700" b="1" spc="0" baseline="3034" dirty="0" smtClean="0"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803636" y="6379464"/>
            <a:ext cx="922020" cy="4160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9841992" y="6362700"/>
            <a:ext cx="922020" cy="3870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7793735" y="6373366"/>
            <a:ext cx="922020" cy="3870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929384" y="5797677"/>
            <a:ext cx="9805377" cy="5181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6453">
              <a:lnSpc>
                <a:spcPct val="101725"/>
              </a:lnSpc>
              <a:spcBef>
                <a:spcPts val="315"/>
              </a:spcBef>
            </a:pPr>
            <a:r>
              <a:rPr sz="2800" b="1" spc="0" dirty="0" smtClean="0">
                <a:solidFill>
                  <a:srgbClr val="FFFFFF"/>
                </a:solidFill>
                <a:latin typeface="Calibri"/>
                <a:cs typeface="Calibri"/>
              </a:rPr>
              <a:t>0        </a:t>
            </a:r>
            <a:r>
              <a:rPr sz="2800" b="1" spc="617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0" dirty="0" smtClean="0">
                <a:solidFill>
                  <a:srgbClr val="FFFFFF"/>
                </a:solidFill>
                <a:latin typeface="Calibri"/>
                <a:cs typeface="Calibri"/>
              </a:rPr>
              <a:t>1       </a:t>
            </a:r>
            <a:r>
              <a:rPr sz="2800" b="1" spc="2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0" dirty="0" smtClean="0">
                <a:solidFill>
                  <a:srgbClr val="FFFFFF"/>
                </a:solidFill>
                <a:latin typeface="Calibri"/>
                <a:cs typeface="Calibri"/>
              </a:rPr>
              <a:t>2          </a:t>
            </a:r>
            <a:r>
              <a:rPr sz="2800" b="1" spc="382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0" dirty="0" smtClean="0">
                <a:solidFill>
                  <a:srgbClr val="FFFFFF"/>
                </a:solidFill>
                <a:latin typeface="Calibri"/>
                <a:cs typeface="Calibri"/>
              </a:rPr>
              <a:t>3        </a:t>
            </a:r>
            <a:r>
              <a:rPr sz="2800" b="1" spc="617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0" dirty="0" smtClean="0">
                <a:solidFill>
                  <a:srgbClr val="FFFFFF"/>
                </a:solidFill>
                <a:latin typeface="Calibri"/>
                <a:cs typeface="Calibri"/>
              </a:rPr>
              <a:t>4        </a:t>
            </a:r>
            <a:r>
              <a:rPr sz="2800" b="1" spc="622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0" dirty="0" smtClean="0">
                <a:solidFill>
                  <a:srgbClr val="FFFFFF"/>
                </a:solidFill>
                <a:latin typeface="Calibri"/>
                <a:cs typeface="Calibri"/>
              </a:rPr>
              <a:t>5        </a:t>
            </a:r>
            <a:r>
              <a:rPr sz="2800" b="1" spc="617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0" dirty="0" smtClean="0">
                <a:solidFill>
                  <a:srgbClr val="FFFFFF"/>
                </a:solidFill>
                <a:latin typeface="Calibri"/>
                <a:cs typeface="Calibri"/>
              </a:rPr>
              <a:t>6        </a:t>
            </a:r>
            <a:r>
              <a:rPr sz="2800" b="1" spc="622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0" dirty="0" smtClean="0">
                <a:solidFill>
                  <a:srgbClr val="FFFFFF"/>
                </a:solidFill>
                <a:latin typeface="Calibri"/>
                <a:cs typeface="Calibri"/>
              </a:rPr>
              <a:t>7        </a:t>
            </a:r>
            <a:r>
              <a:rPr sz="2800" b="1" spc="617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0" dirty="0" smtClean="0">
                <a:solidFill>
                  <a:srgbClr val="FFFFFF"/>
                </a:solidFill>
                <a:latin typeface="Calibri"/>
                <a:cs typeface="Calibri"/>
              </a:rPr>
              <a:t>8        </a:t>
            </a:r>
            <a:r>
              <a:rPr sz="2800" b="1" spc="617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0" dirty="0" smtClean="0">
                <a:solidFill>
                  <a:srgbClr val="FFFFFF"/>
                </a:solidFill>
                <a:latin typeface="Calibri"/>
                <a:cs typeface="Calibri"/>
              </a:rPr>
              <a:t>9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29384" y="6315837"/>
            <a:ext cx="1043939" cy="4156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2973324" y="6315837"/>
            <a:ext cx="1886965" cy="1078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800"/>
              </a:lnSpc>
              <a:spcBef>
                <a:spcPts val="48"/>
              </a:spcBef>
            </a:pPr>
            <a:endParaRPr sz="800"/>
          </a:p>
        </p:txBody>
      </p:sp>
      <p:sp>
        <p:nvSpPr>
          <p:cNvPr id="6" name="object 6"/>
          <p:cNvSpPr txBox="1"/>
          <p:nvPr/>
        </p:nvSpPr>
        <p:spPr>
          <a:xfrm>
            <a:off x="4860290" y="6315837"/>
            <a:ext cx="982052" cy="1078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800"/>
              </a:lnSpc>
              <a:spcBef>
                <a:spcPts val="48"/>
              </a:spcBef>
            </a:pPr>
            <a:endParaRPr sz="800"/>
          </a:p>
        </p:txBody>
      </p:sp>
      <p:sp>
        <p:nvSpPr>
          <p:cNvPr id="5" name="object 5"/>
          <p:cNvSpPr txBox="1"/>
          <p:nvPr/>
        </p:nvSpPr>
        <p:spPr>
          <a:xfrm>
            <a:off x="5842342" y="6315837"/>
            <a:ext cx="5898680" cy="1078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800"/>
              </a:lnSpc>
              <a:spcBef>
                <a:spcPts val="48"/>
              </a:spcBef>
            </a:pPr>
            <a:endParaRPr sz="800"/>
          </a:p>
        </p:txBody>
      </p:sp>
      <p:sp>
        <p:nvSpPr>
          <p:cNvPr id="4" name="object 4"/>
          <p:cNvSpPr txBox="1"/>
          <p:nvPr/>
        </p:nvSpPr>
        <p:spPr>
          <a:xfrm>
            <a:off x="2973324" y="6423660"/>
            <a:ext cx="8767699" cy="3078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215798" y="787615"/>
            <a:ext cx="11805386" cy="4056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439">
              <a:lnSpc>
                <a:spcPct val="101725"/>
              </a:lnSpc>
              <a:spcBef>
                <a:spcPts val="330"/>
              </a:spcBef>
            </a:pPr>
            <a:r>
              <a:rPr sz="2000" b="1" spc="0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2000" b="1" spc="-9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000" b="1" spc="0" dirty="0" smtClean="0">
                <a:solidFill>
                  <a:srgbClr val="FFFFFF"/>
                </a:solidFill>
                <a:latin typeface="Calibri"/>
                <a:cs typeface="Calibri"/>
              </a:rPr>
              <a:t>Y                                                              </a:t>
            </a:r>
            <a:r>
              <a:rPr sz="2000" b="1" spc="89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4" dirty="0" smtClean="0">
                <a:solidFill>
                  <a:srgbClr val="FFFFFF"/>
                </a:solidFill>
                <a:latin typeface="Calibri"/>
                <a:cs typeface="Calibri"/>
              </a:rPr>
              <a:t>8</a:t>
            </a:r>
            <a:r>
              <a:rPr sz="2000" b="1" spc="0" dirty="0" smtClean="0">
                <a:solidFill>
                  <a:srgbClr val="FFFFFF"/>
                </a:solidFill>
                <a:latin typeface="Calibri"/>
                <a:cs typeface="Calibri"/>
              </a:rPr>
              <a:t>9                        </a:t>
            </a:r>
            <a:r>
              <a:rPr sz="2000" b="1" spc="69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4" dirty="0" smtClean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2000" b="1" spc="0" dirty="0" smtClean="0">
                <a:solidFill>
                  <a:srgbClr val="FFFFFF"/>
                </a:solidFill>
                <a:latin typeface="Calibri"/>
                <a:cs typeface="Calibri"/>
              </a:rPr>
              <a:t>8                       </a:t>
            </a:r>
            <a:r>
              <a:rPr sz="2000" b="1" spc="376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4" dirty="0" smtClean="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r>
              <a:rPr sz="2000" b="1" spc="0" dirty="0" smtClean="0">
                <a:solidFill>
                  <a:srgbClr val="FFFFFF"/>
                </a:solidFill>
                <a:latin typeface="Calibri"/>
                <a:cs typeface="Calibri"/>
              </a:rPr>
              <a:t>9                       </a:t>
            </a:r>
            <a:r>
              <a:rPr sz="2000" b="1" spc="20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4" dirty="0" smtClean="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r>
              <a:rPr sz="2000" b="1" spc="0" dirty="0" smtClean="0">
                <a:solidFill>
                  <a:srgbClr val="FFFFFF"/>
                </a:solidFill>
                <a:latin typeface="Calibri"/>
                <a:cs typeface="Calibri"/>
              </a:rPr>
              <a:t>8                       </a:t>
            </a:r>
            <a:r>
              <a:rPr sz="2000" b="1" spc="169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4" dirty="0" smtClean="0">
                <a:solidFill>
                  <a:srgbClr val="FFFFFF"/>
                </a:solidFill>
                <a:latin typeface="Calibri"/>
                <a:cs typeface="Calibri"/>
              </a:rPr>
              <a:t>69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15798" y="1193291"/>
            <a:ext cx="11805386" cy="43369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47828">
              <a:lnSpc>
                <a:spcPts val="6250"/>
              </a:lnSpc>
              <a:spcBef>
                <a:spcPts val="312"/>
              </a:spcBef>
            </a:pPr>
            <a:r>
              <a:rPr sz="3000" spc="-50" baseline="16726" dirty="0" smtClean="0">
                <a:latin typeface="Cambria Math"/>
                <a:cs typeface="Cambria Math"/>
              </a:rPr>
              <a:t>h</a:t>
            </a:r>
            <a:r>
              <a:rPr sz="2175" spc="75" baseline="19774" dirty="0" smtClean="0">
                <a:latin typeface="Cambria Math"/>
                <a:cs typeface="Cambria Math"/>
              </a:rPr>
              <a:t>1</a:t>
            </a:r>
            <a:r>
              <a:rPr sz="3000" spc="0" baseline="83946" dirty="0" smtClean="0">
                <a:latin typeface="Bell MT"/>
                <a:cs typeface="Bell MT"/>
              </a:rPr>
              <a:t>(k</a:t>
            </a:r>
            <a:r>
              <a:rPr sz="3000" spc="-4" baseline="83946" dirty="0" smtClean="0">
                <a:latin typeface="Bell MT"/>
                <a:cs typeface="Bell MT"/>
              </a:rPr>
              <a:t>)</a:t>
            </a:r>
            <a:r>
              <a:rPr sz="3000" spc="0" baseline="76458" dirty="0" smtClean="0">
                <a:latin typeface="Calibri"/>
                <a:cs typeface="Calibri"/>
              </a:rPr>
              <a:t>=k</a:t>
            </a:r>
            <a:r>
              <a:rPr sz="3000" spc="30" baseline="76458" dirty="0" smtClean="0">
                <a:latin typeface="Calibri"/>
                <a:cs typeface="Calibri"/>
              </a:rPr>
              <a:t> </a:t>
            </a:r>
            <a:r>
              <a:rPr sz="3000" spc="0" baseline="76458" dirty="0" smtClean="0">
                <a:latin typeface="Calibri"/>
                <a:cs typeface="Calibri"/>
              </a:rPr>
              <a:t>%</a:t>
            </a:r>
            <a:r>
              <a:rPr sz="3000" spc="-14" baseline="76458" dirty="0" smtClean="0">
                <a:latin typeface="Calibri"/>
                <a:cs typeface="Calibri"/>
              </a:rPr>
              <a:t> </a:t>
            </a:r>
            <a:r>
              <a:rPr sz="3000" spc="0" baseline="76458" dirty="0" smtClean="0">
                <a:latin typeface="Calibri"/>
                <a:cs typeface="Calibri"/>
              </a:rPr>
              <a:t>10                                              </a:t>
            </a:r>
            <a:r>
              <a:rPr sz="3000" spc="59" baseline="76458" dirty="0" smtClean="0">
                <a:latin typeface="Calibri"/>
                <a:cs typeface="Calibri"/>
              </a:rPr>
              <a:t> </a:t>
            </a:r>
            <a:r>
              <a:rPr sz="3000" spc="0" baseline="75093" dirty="0" smtClean="0">
                <a:latin typeface="Calibri"/>
                <a:cs typeface="Calibri"/>
              </a:rPr>
              <a:t>9                          </a:t>
            </a:r>
            <a:r>
              <a:rPr sz="3000" spc="184" baseline="75093" dirty="0" smtClean="0">
                <a:latin typeface="Calibri"/>
                <a:cs typeface="Calibri"/>
              </a:rPr>
              <a:t> </a:t>
            </a:r>
            <a:r>
              <a:rPr sz="3000" spc="0" baseline="75093" dirty="0" smtClean="0">
                <a:latin typeface="Calibri"/>
                <a:cs typeface="Calibri"/>
              </a:rPr>
              <a:t>8                          </a:t>
            </a:r>
            <a:r>
              <a:rPr sz="3000" spc="29" baseline="75093" dirty="0" smtClean="0">
                <a:latin typeface="Calibri"/>
                <a:cs typeface="Calibri"/>
              </a:rPr>
              <a:t> </a:t>
            </a:r>
            <a:r>
              <a:rPr sz="3000" spc="0" baseline="75093" dirty="0" smtClean="0">
                <a:latin typeface="Calibri"/>
                <a:cs typeface="Calibri"/>
              </a:rPr>
              <a:t>9                         </a:t>
            </a:r>
            <a:r>
              <a:rPr sz="3000" spc="321" baseline="75093" dirty="0" smtClean="0">
                <a:latin typeface="Calibri"/>
                <a:cs typeface="Calibri"/>
              </a:rPr>
              <a:t> </a:t>
            </a:r>
            <a:r>
              <a:rPr sz="3000" spc="0" baseline="75093" dirty="0" smtClean="0">
                <a:latin typeface="Calibri"/>
                <a:cs typeface="Calibri"/>
              </a:rPr>
              <a:t>8                         </a:t>
            </a:r>
            <a:r>
              <a:rPr sz="3000" spc="296" baseline="75093" dirty="0" smtClean="0">
                <a:latin typeface="Calibri"/>
                <a:cs typeface="Calibri"/>
              </a:rPr>
              <a:t> </a:t>
            </a:r>
            <a:r>
              <a:rPr sz="3000" spc="0" baseline="75093" dirty="0" smtClean="0">
                <a:latin typeface="Calibri"/>
                <a:cs typeface="Calibri"/>
              </a:rPr>
              <a:t>9</a:t>
            </a:r>
            <a:endParaRPr sz="2000">
              <a:latin typeface="Calibri"/>
              <a:cs typeface="Calibri"/>
            </a:endParaRPr>
          </a:p>
          <a:p>
            <a:pPr marL="91439">
              <a:lnSpc>
                <a:spcPts val="2830"/>
              </a:lnSpc>
            </a:pPr>
            <a:r>
              <a:rPr sz="3000" spc="0" baseline="7765" dirty="0" smtClean="0">
                <a:latin typeface="Cambria Math"/>
                <a:cs typeface="Cambria Math"/>
              </a:rPr>
              <a:t>h</a:t>
            </a:r>
            <a:r>
              <a:rPr sz="2175" spc="75" baseline="7415" dirty="0" smtClean="0">
                <a:latin typeface="Cambria Math"/>
                <a:cs typeface="Cambria Math"/>
              </a:rPr>
              <a:t>2</a:t>
            </a:r>
            <a:r>
              <a:rPr sz="3000" spc="0" baseline="35498" dirty="0" smtClean="0">
                <a:latin typeface="Calibri"/>
                <a:cs typeface="Calibri"/>
              </a:rPr>
              <a:t>(k)</a:t>
            </a:r>
            <a:r>
              <a:rPr sz="3000" spc="50" baseline="35498" dirty="0" smtClean="0">
                <a:latin typeface="Calibri"/>
                <a:cs typeface="Calibri"/>
              </a:rPr>
              <a:t> </a:t>
            </a:r>
            <a:r>
              <a:rPr sz="3000" spc="0" baseline="35498" dirty="0" smtClean="0">
                <a:latin typeface="Calibri"/>
                <a:cs typeface="Calibri"/>
              </a:rPr>
              <a:t>=</a:t>
            </a:r>
            <a:r>
              <a:rPr sz="3000" spc="-4" baseline="35498" dirty="0" smtClean="0">
                <a:latin typeface="Calibri"/>
                <a:cs typeface="Calibri"/>
              </a:rPr>
              <a:t> </a:t>
            </a:r>
            <a:r>
              <a:rPr sz="3000" spc="0" baseline="35498" dirty="0" smtClean="0">
                <a:latin typeface="Calibri"/>
                <a:cs typeface="Calibri"/>
              </a:rPr>
              <a:t>R</a:t>
            </a:r>
            <a:r>
              <a:rPr sz="3000" spc="14" baseline="35498" dirty="0" smtClean="0">
                <a:latin typeface="Calibri"/>
                <a:cs typeface="Calibri"/>
              </a:rPr>
              <a:t> </a:t>
            </a:r>
            <a:r>
              <a:rPr sz="3000" spc="0" baseline="35498" dirty="0" smtClean="0">
                <a:latin typeface="Calibri"/>
                <a:cs typeface="Calibri"/>
              </a:rPr>
              <a:t>–</a:t>
            </a:r>
            <a:r>
              <a:rPr sz="3000" spc="-9" baseline="35498" dirty="0" smtClean="0">
                <a:latin typeface="Calibri"/>
                <a:cs typeface="Calibri"/>
              </a:rPr>
              <a:t> </a:t>
            </a:r>
            <a:r>
              <a:rPr sz="3000" spc="0" baseline="35498" dirty="0" smtClean="0">
                <a:latin typeface="Calibri"/>
                <a:cs typeface="Calibri"/>
              </a:rPr>
              <a:t>(</a:t>
            </a:r>
            <a:r>
              <a:rPr sz="3000" spc="4" baseline="35498" dirty="0" smtClean="0">
                <a:latin typeface="Calibri"/>
                <a:cs typeface="Calibri"/>
              </a:rPr>
              <a:t> </a:t>
            </a:r>
            <a:r>
              <a:rPr sz="3000" spc="0" baseline="35498" dirty="0" smtClean="0">
                <a:latin typeface="Calibri"/>
                <a:cs typeface="Calibri"/>
              </a:rPr>
              <a:t>k</a:t>
            </a:r>
            <a:r>
              <a:rPr sz="3000" spc="-4" baseline="35498" dirty="0" smtClean="0">
                <a:latin typeface="Calibri"/>
                <a:cs typeface="Calibri"/>
              </a:rPr>
              <a:t> </a:t>
            </a:r>
            <a:r>
              <a:rPr sz="3000" spc="0" baseline="35498" dirty="0" smtClean="0">
                <a:latin typeface="Calibri"/>
                <a:cs typeface="Calibri"/>
              </a:rPr>
              <a:t>mod</a:t>
            </a:r>
            <a:r>
              <a:rPr sz="3000" spc="-9" baseline="35498" dirty="0" smtClean="0">
                <a:latin typeface="Calibri"/>
                <a:cs typeface="Calibri"/>
              </a:rPr>
              <a:t> </a:t>
            </a:r>
            <a:r>
              <a:rPr sz="3000" spc="0" baseline="35498" dirty="0" smtClean="0">
                <a:latin typeface="Calibri"/>
                <a:cs typeface="Calibri"/>
              </a:rPr>
              <a:t>R )                              </a:t>
            </a:r>
            <a:r>
              <a:rPr sz="3000" spc="407" baseline="35498" dirty="0" smtClean="0">
                <a:latin typeface="Calibri"/>
                <a:cs typeface="Calibri"/>
              </a:rPr>
              <a:t> </a:t>
            </a:r>
            <a:r>
              <a:rPr sz="3000" spc="0" baseline="43690" dirty="0" smtClean="0">
                <a:latin typeface="Calibri"/>
                <a:cs typeface="Calibri"/>
              </a:rPr>
              <a:t>2                          </a:t>
            </a:r>
            <a:r>
              <a:rPr sz="3000" spc="184" baseline="43690" dirty="0" smtClean="0">
                <a:latin typeface="Calibri"/>
                <a:cs typeface="Calibri"/>
              </a:rPr>
              <a:t> </a:t>
            </a:r>
            <a:r>
              <a:rPr sz="3000" spc="0" baseline="43690" dirty="0" smtClean="0">
                <a:latin typeface="Calibri"/>
                <a:cs typeface="Calibri"/>
              </a:rPr>
              <a:t>3                          </a:t>
            </a:r>
            <a:r>
              <a:rPr sz="3000" spc="29" baseline="43690" dirty="0" smtClean="0">
                <a:latin typeface="Calibri"/>
                <a:cs typeface="Calibri"/>
              </a:rPr>
              <a:t> </a:t>
            </a:r>
            <a:r>
              <a:rPr sz="3000" spc="0" baseline="43690" dirty="0" smtClean="0">
                <a:latin typeface="Calibri"/>
                <a:cs typeface="Calibri"/>
              </a:rPr>
              <a:t>7                         </a:t>
            </a:r>
            <a:r>
              <a:rPr sz="3000" spc="321" baseline="43690" dirty="0" smtClean="0">
                <a:latin typeface="Calibri"/>
                <a:cs typeface="Calibri"/>
              </a:rPr>
              <a:t> </a:t>
            </a:r>
            <a:r>
              <a:rPr sz="3000" spc="0" baseline="43690" dirty="0" smtClean="0">
                <a:latin typeface="Calibri"/>
                <a:cs typeface="Calibri"/>
              </a:rPr>
              <a:t>5                         </a:t>
            </a:r>
            <a:r>
              <a:rPr sz="3000" spc="282" baseline="43690" dirty="0" smtClean="0">
                <a:latin typeface="Calibri"/>
                <a:cs typeface="Calibri"/>
              </a:rPr>
              <a:t> </a:t>
            </a:r>
            <a:r>
              <a:rPr sz="3000" spc="0" baseline="43690" dirty="0" smtClean="0">
                <a:latin typeface="Calibri"/>
                <a:cs typeface="Calibri"/>
              </a:rPr>
              <a:t>1</a:t>
            </a:r>
            <a:endParaRPr sz="2000">
              <a:latin typeface="Calibri"/>
              <a:cs typeface="Calibri"/>
            </a:endParaRPr>
          </a:p>
          <a:p>
            <a:pPr marL="1120495">
              <a:lnSpc>
                <a:spcPts val="1040"/>
              </a:lnSpc>
            </a:pPr>
            <a:r>
              <a:rPr sz="3000" spc="0" baseline="9557" dirty="0" smtClean="0">
                <a:latin typeface="Calibri"/>
                <a:cs typeface="Calibri"/>
              </a:rPr>
              <a:t>=7</a:t>
            </a:r>
            <a:r>
              <a:rPr sz="3000" spc="-4" baseline="9557" dirty="0" smtClean="0">
                <a:latin typeface="Calibri"/>
                <a:cs typeface="Calibri"/>
              </a:rPr>
              <a:t> </a:t>
            </a:r>
            <a:r>
              <a:rPr sz="3000" spc="0" baseline="9557" dirty="0" smtClean="0">
                <a:latin typeface="Calibri"/>
                <a:cs typeface="Calibri"/>
              </a:rPr>
              <a:t>– (</a:t>
            </a:r>
            <a:r>
              <a:rPr sz="3000" spc="4" baseline="9557" dirty="0" smtClean="0">
                <a:latin typeface="Calibri"/>
                <a:cs typeface="Calibri"/>
              </a:rPr>
              <a:t> </a:t>
            </a:r>
            <a:r>
              <a:rPr sz="3000" spc="0" baseline="9557" dirty="0" smtClean="0">
                <a:latin typeface="Calibri"/>
                <a:cs typeface="Calibri"/>
              </a:rPr>
              <a:t>k</a:t>
            </a:r>
            <a:r>
              <a:rPr sz="3000" spc="-4" baseline="9557" dirty="0" smtClean="0">
                <a:latin typeface="Calibri"/>
                <a:cs typeface="Calibri"/>
              </a:rPr>
              <a:t> </a:t>
            </a:r>
            <a:r>
              <a:rPr sz="3000" spc="0" baseline="9557" dirty="0" smtClean="0">
                <a:latin typeface="Calibri"/>
                <a:cs typeface="Calibri"/>
              </a:rPr>
              <a:t>%</a:t>
            </a:r>
            <a:r>
              <a:rPr sz="3000" spc="-14" baseline="9557" dirty="0" smtClean="0">
                <a:latin typeface="Calibri"/>
                <a:cs typeface="Calibri"/>
              </a:rPr>
              <a:t> </a:t>
            </a:r>
            <a:r>
              <a:rPr sz="3000" spc="0" baseline="9557" dirty="0" smtClean="0">
                <a:latin typeface="Calibri"/>
                <a:cs typeface="Calibri"/>
              </a:rPr>
              <a:t>7 )</a:t>
            </a:r>
            <a:endParaRPr sz="2000">
              <a:latin typeface="Calibri"/>
              <a:cs typeface="Calibri"/>
            </a:endParaRPr>
          </a:p>
          <a:p>
            <a:pPr marL="91439">
              <a:lnSpc>
                <a:spcPts val="5260"/>
              </a:lnSpc>
              <a:spcBef>
                <a:spcPts val="211"/>
              </a:spcBef>
            </a:pPr>
            <a:r>
              <a:rPr sz="3000" spc="0" baseline="9259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2175" spc="79" baseline="9063" dirty="0" smtClean="0">
                <a:solidFill>
                  <a:srgbClr val="FF0000"/>
                </a:solidFill>
                <a:latin typeface="Cambria Math"/>
                <a:cs typeface="Cambria Math"/>
              </a:rPr>
              <a:t>i</a:t>
            </a:r>
            <a:r>
              <a:rPr sz="3000" spc="0" baseline="42325" dirty="0" smtClean="0">
                <a:solidFill>
                  <a:srgbClr val="FF0000"/>
                </a:solidFill>
                <a:latin typeface="Calibri"/>
                <a:cs typeface="Calibri"/>
              </a:rPr>
              <a:t>(k)</a:t>
            </a:r>
            <a:r>
              <a:rPr sz="3000" spc="87" baseline="42325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000" spc="0" baseline="42325" dirty="0" smtClean="0">
                <a:latin typeface="Calibri"/>
                <a:cs typeface="Calibri"/>
              </a:rPr>
              <a:t>=</a:t>
            </a:r>
            <a:r>
              <a:rPr sz="3000" spc="-9" baseline="42325" dirty="0" smtClean="0">
                <a:latin typeface="Calibri"/>
                <a:cs typeface="Calibri"/>
              </a:rPr>
              <a:t> </a:t>
            </a:r>
            <a:r>
              <a:rPr sz="3000" spc="0" baseline="42325" dirty="0" smtClean="0">
                <a:latin typeface="Calibri"/>
                <a:cs typeface="Calibri"/>
              </a:rPr>
              <a:t>( </a:t>
            </a:r>
            <a:r>
              <a:rPr sz="3000" spc="-50" baseline="9259" dirty="0" smtClean="0">
                <a:latin typeface="Cambria Math"/>
                <a:cs typeface="Cambria Math"/>
              </a:rPr>
              <a:t>h</a:t>
            </a:r>
            <a:r>
              <a:rPr sz="2175" spc="75" baseline="9063" dirty="0" smtClean="0">
                <a:latin typeface="Cambria Math"/>
                <a:cs typeface="Cambria Math"/>
              </a:rPr>
              <a:t>1</a:t>
            </a:r>
            <a:r>
              <a:rPr sz="3000" spc="0" baseline="46470" dirty="0" smtClean="0">
                <a:latin typeface="Bell MT"/>
                <a:cs typeface="Bell MT"/>
              </a:rPr>
              <a:t>(k)</a:t>
            </a:r>
            <a:r>
              <a:rPr sz="3000" spc="-19" baseline="46470" dirty="0" smtClean="0">
                <a:latin typeface="Bell MT"/>
                <a:cs typeface="Bell MT"/>
              </a:rPr>
              <a:t> </a:t>
            </a:r>
            <a:r>
              <a:rPr sz="3000" spc="0" baseline="42325" dirty="0" smtClean="0">
                <a:latin typeface="Calibri"/>
                <a:cs typeface="Calibri"/>
              </a:rPr>
              <a:t>+ i * </a:t>
            </a:r>
            <a:r>
              <a:rPr sz="3000" spc="0" baseline="9259" dirty="0" smtClean="0">
                <a:latin typeface="Cambria Math"/>
                <a:cs typeface="Cambria Math"/>
              </a:rPr>
              <a:t>h</a:t>
            </a:r>
            <a:r>
              <a:rPr sz="2175" spc="75" baseline="9063" dirty="0" smtClean="0">
                <a:latin typeface="Cambria Math"/>
                <a:cs typeface="Cambria Math"/>
              </a:rPr>
              <a:t>2</a:t>
            </a:r>
            <a:r>
              <a:rPr sz="3000" spc="0" baseline="42325" dirty="0" smtClean="0">
                <a:latin typeface="Calibri"/>
                <a:cs typeface="Calibri"/>
              </a:rPr>
              <a:t>(k)</a:t>
            </a:r>
            <a:r>
              <a:rPr sz="3000" spc="50" baseline="42325" dirty="0" smtClean="0">
                <a:latin typeface="Calibri"/>
                <a:cs typeface="Calibri"/>
              </a:rPr>
              <a:t> </a:t>
            </a:r>
            <a:r>
              <a:rPr sz="3000" spc="0" baseline="42325" dirty="0" smtClean="0">
                <a:latin typeface="Calibri"/>
                <a:cs typeface="Calibri"/>
              </a:rPr>
              <a:t>) %</a:t>
            </a:r>
            <a:r>
              <a:rPr sz="3000" spc="-14" baseline="42325" dirty="0" smtClean="0">
                <a:latin typeface="Calibri"/>
                <a:cs typeface="Calibri"/>
              </a:rPr>
              <a:t> </a:t>
            </a:r>
            <a:r>
              <a:rPr sz="3000" spc="0" baseline="42325" dirty="0" smtClean="0"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  <a:p>
            <a:pPr marL="3374745">
              <a:lnSpc>
                <a:spcPts val="2405"/>
              </a:lnSpc>
            </a:pPr>
            <a:r>
              <a:rPr sz="3000" spc="0" baseline="8960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2175" spc="75" baseline="9063" dirty="0" smtClean="0">
                <a:solidFill>
                  <a:srgbClr val="FF0000"/>
                </a:solidFill>
                <a:latin typeface="Cambria Math"/>
                <a:cs typeface="Cambria Math"/>
              </a:rPr>
              <a:t>0</a:t>
            </a:r>
            <a:r>
              <a:rPr sz="3000" spc="4" baseline="42325" dirty="0" smtClean="0">
                <a:solidFill>
                  <a:srgbClr val="FF0000"/>
                </a:solidFill>
                <a:latin typeface="Calibri"/>
                <a:cs typeface="Calibri"/>
              </a:rPr>
              <a:t>(89</a:t>
            </a:r>
            <a:r>
              <a:rPr sz="3000" spc="0" baseline="42325" dirty="0" smtClean="0">
                <a:solidFill>
                  <a:srgbClr val="FF0000"/>
                </a:solidFill>
                <a:latin typeface="Calibri"/>
                <a:cs typeface="Calibri"/>
              </a:rPr>
              <a:t>)                  </a:t>
            </a:r>
            <a:r>
              <a:rPr sz="3000" spc="10" baseline="42325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000" spc="0" baseline="8960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2175" spc="75" baseline="9063" dirty="0" smtClean="0">
                <a:solidFill>
                  <a:srgbClr val="FF0000"/>
                </a:solidFill>
                <a:latin typeface="Cambria Math"/>
                <a:cs typeface="Cambria Math"/>
              </a:rPr>
              <a:t>0</a:t>
            </a:r>
            <a:r>
              <a:rPr sz="3000" spc="4" baseline="42325" dirty="0" smtClean="0">
                <a:solidFill>
                  <a:srgbClr val="FF0000"/>
                </a:solidFill>
                <a:latin typeface="Calibri"/>
                <a:cs typeface="Calibri"/>
              </a:rPr>
              <a:t>(18</a:t>
            </a:r>
            <a:r>
              <a:rPr sz="3000" spc="0" baseline="42325" dirty="0" smtClean="0">
                <a:solidFill>
                  <a:srgbClr val="FF0000"/>
                </a:solidFill>
                <a:latin typeface="Calibri"/>
                <a:cs typeface="Calibri"/>
              </a:rPr>
              <a:t>)                </a:t>
            </a:r>
            <a:r>
              <a:rPr sz="3000" spc="30" baseline="42325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000" spc="0" baseline="8960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2175" spc="75" baseline="9063" dirty="0" smtClean="0">
                <a:solidFill>
                  <a:srgbClr val="FF0000"/>
                </a:solidFill>
                <a:latin typeface="Cambria Math"/>
                <a:cs typeface="Cambria Math"/>
              </a:rPr>
              <a:t>0</a:t>
            </a:r>
            <a:r>
              <a:rPr sz="3000" spc="4" baseline="42325" dirty="0" smtClean="0">
                <a:solidFill>
                  <a:srgbClr val="FF0000"/>
                </a:solidFill>
                <a:latin typeface="Calibri"/>
                <a:cs typeface="Calibri"/>
              </a:rPr>
              <a:t>(49</a:t>
            </a:r>
            <a:r>
              <a:rPr sz="3000" spc="0" baseline="42325" dirty="0" smtClean="0">
                <a:solidFill>
                  <a:srgbClr val="FF0000"/>
                </a:solidFill>
                <a:latin typeface="Calibri"/>
                <a:cs typeface="Calibri"/>
              </a:rPr>
              <a:t>)                 </a:t>
            </a:r>
            <a:r>
              <a:rPr sz="3000" spc="165" baseline="42325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000" spc="0" baseline="8960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2175" spc="75" baseline="9063" dirty="0" smtClean="0">
                <a:solidFill>
                  <a:srgbClr val="FF0000"/>
                </a:solidFill>
                <a:latin typeface="Cambria Math"/>
                <a:cs typeface="Cambria Math"/>
              </a:rPr>
              <a:t>0</a:t>
            </a:r>
            <a:r>
              <a:rPr sz="3000" spc="4" baseline="42325" dirty="0" smtClean="0">
                <a:solidFill>
                  <a:srgbClr val="FF0000"/>
                </a:solidFill>
                <a:latin typeface="Calibri"/>
                <a:cs typeface="Calibri"/>
              </a:rPr>
              <a:t>(58</a:t>
            </a:r>
            <a:r>
              <a:rPr sz="3000" spc="0" baseline="42325" dirty="0" smtClean="0">
                <a:solidFill>
                  <a:srgbClr val="FF0000"/>
                </a:solidFill>
                <a:latin typeface="Calibri"/>
                <a:cs typeface="Calibri"/>
              </a:rPr>
              <a:t>)               </a:t>
            </a:r>
            <a:r>
              <a:rPr sz="3000" spc="150" baseline="42325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000" spc="0" baseline="8960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2175" spc="75" baseline="9063" dirty="0" smtClean="0">
                <a:solidFill>
                  <a:srgbClr val="FF0000"/>
                </a:solidFill>
                <a:latin typeface="Cambria Math"/>
                <a:cs typeface="Cambria Math"/>
              </a:rPr>
              <a:t>0</a:t>
            </a:r>
            <a:r>
              <a:rPr sz="3000" spc="4" baseline="42325" dirty="0" smtClean="0">
                <a:solidFill>
                  <a:srgbClr val="FF0000"/>
                </a:solidFill>
                <a:latin typeface="Calibri"/>
                <a:cs typeface="Calibri"/>
              </a:rPr>
              <a:t>(69)</a:t>
            </a:r>
            <a:endParaRPr sz="2000">
              <a:latin typeface="Calibri"/>
              <a:cs typeface="Calibri"/>
            </a:endParaRPr>
          </a:p>
          <a:p>
            <a:pPr marL="91439">
              <a:lnSpc>
                <a:spcPts val="1195"/>
              </a:lnSpc>
            </a:pPr>
            <a:r>
              <a:rPr sz="3000" spc="-19" baseline="8192" dirty="0" smtClean="0">
                <a:solidFill>
                  <a:srgbClr val="FF0000"/>
                </a:solidFill>
                <a:latin typeface="Calibri"/>
                <a:cs typeface="Calibri"/>
              </a:rPr>
              <a:t>F</a:t>
            </a:r>
            <a:r>
              <a:rPr sz="3000" spc="0" baseline="8192" dirty="0" smtClean="0">
                <a:solidFill>
                  <a:srgbClr val="FF0000"/>
                </a:solidFill>
                <a:latin typeface="Calibri"/>
                <a:cs typeface="Calibri"/>
              </a:rPr>
              <a:t>or</a:t>
            </a:r>
            <a:r>
              <a:rPr sz="3000" spc="-9" baseline="8192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000" spc="-4" baseline="8192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3000" spc="0" baseline="8192" dirty="0" smtClean="0">
                <a:solidFill>
                  <a:srgbClr val="FF0000"/>
                </a:solidFill>
                <a:latin typeface="Calibri"/>
                <a:cs typeface="Calibri"/>
              </a:rPr>
              <a:t>=0                                           </a:t>
            </a:r>
            <a:r>
              <a:rPr sz="3000" spc="401" baseline="8192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= (</a:t>
            </a:r>
            <a:r>
              <a:rPr sz="3000" spc="9" baseline="16384" dirty="0" smtClean="0">
                <a:latin typeface="Calibri"/>
                <a:cs typeface="Calibri"/>
              </a:rPr>
              <a:t>9</a:t>
            </a:r>
            <a:r>
              <a:rPr sz="3000" spc="0" baseline="16384" dirty="0" smtClean="0">
                <a:latin typeface="Calibri"/>
                <a:cs typeface="Calibri"/>
              </a:rPr>
              <a:t>+0*2)</a:t>
            </a:r>
            <a:r>
              <a:rPr sz="3000" spc="-1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%</a:t>
            </a:r>
            <a:r>
              <a:rPr sz="3000" spc="-1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10  </a:t>
            </a:r>
            <a:r>
              <a:rPr sz="3000" spc="432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= (</a:t>
            </a:r>
            <a:r>
              <a:rPr sz="3000" spc="9" baseline="16384" dirty="0" smtClean="0">
                <a:latin typeface="Calibri"/>
                <a:cs typeface="Calibri"/>
              </a:rPr>
              <a:t>8</a:t>
            </a:r>
            <a:r>
              <a:rPr sz="3000" spc="0" baseline="16384" dirty="0" smtClean="0">
                <a:latin typeface="Calibri"/>
                <a:cs typeface="Calibri"/>
              </a:rPr>
              <a:t>+0*3)</a:t>
            </a:r>
            <a:r>
              <a:rPr sz="3000" spc="-1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%</a:t>
            </a:r>
            <a:r>
              <a:rPr sz="3000" spc="-1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10</a:t>
            </a:r>
            <a:r>
              <a:rPr sz="3000" spc="451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= (</a:t>
            </a:r>
            <a:r>
              <a:rPr sz="3000" spc="9" baseline="16384" dirty="0" smtClean="0">
                <a:latin typeface="Calibri"/>
                <a:cs typeface="Calibri"/>
              </a:rPr>
              <a:t>9</a:t>
            </a:r>
            <a:r>
              <a:rPr sz="3000" spc="0" baseline="16384" dirty="0" smtClean="0">
                <a:latin typeface="Calibri"/>
                <a:cs typeface="Calibri"/>
              </a:rPr>
              <a:t>+0*7)</a:t>
            </a:r>
            <a:r>
              <a:rPr sz="3000" spc="-1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%</a:t>
            </a:r>
            <a:r>
              <a:rPr sz="3000" spc="-1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10  </a:t>
            </a:r>
            <a:r>
              <a:rPr sz="3000" spc="13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= (</a:t>
            </a:r>
            <a:r>
              <a:rPr sz="3000" spc="9" baseline="16384" dirty="0" smtClean="0">
                <a:latin typeface="Calibri"/>
                <a:cs typeface="Calibri"/>
              </a:rPr>
              <a:t>8</a:t>
            </a:r>
            <a:r>
              <a:rPr sz="3000" spc="0" baseline="16384" dirty="0" smtClean="0">
                <a:latin typeface="Calibri"/>
                <a:cs typeface="Calibri"/>
              </a:rPr>
              <a:t>+0*7)</a:t>
            </a:r>
            <a:r>
              <a:rPr sz="3000" spc="-1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%</a:t>
            </a:r>
            <a:r>
              <a:rPr sz="3000" spc="-1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10</a:t>
            </a:r>
            <a:r>
              <a:rPr sz="3000" spc="119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= (</a:t>
            </a:r>
            <a:r>
              <a:rPr sz="3000" spc="9" baseline="16384" dirty="0" smtClean="0">
                <a:latin typeface="Calibri"/>
                <a:cs typeface="Calibri"/>
              </a:rPr>
              <a:t>9</a:t>
            </a:r>
            <a:r>
              <a:rPr sz="3000" spc="0" baseline="16384" dirty="0" smtClean="0">
                <a:latin typeface="Calibri"/>
                <a:cs typeface="Calibri"/>
              </a:rPr>
              <a:t>+0*7)</a:t>
            </a:r>
            <a:r>
              <a:rPr sz="3000" spc="-1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%</a:t>
            </a:r>
            <a:r>
              <a:rPr sz="3000" spc="-1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  <a:p>
            <a:pPr marL="3431133">
              <a:lnSpc>
                <a:spcPts val="2100"/>
              </a:lnSpc>
              <a:spcBef>
                <a:spcPts val="45"/>
              </a:spcBef>
            </a:pPr>
            <a:r>
              <a:rPr sz="3000" spc="0" baseline="2730" dirty="0" smtClean="0">
                <a:latin typeface="Calibri"/>
                <a:cs typeface="Calibri"/>
              </a:rPr>
              <a:t>= 9                       </a:t>
            </a:r>
            <a:r>
              <a:rPr sz="3000" spc="8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= 8                      </a:t>
            </a:r>
            <a:r>
              <a:rPr sz="3000" spc="100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= 9                       </a:t>
            </a:r>
            <a:r>
              <a:rPr sz="3000" spc="232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= 8                     </a:t>
            </a:r>
            <a:r>
              <a:rPr sz="3000" spc="21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= 9</a:t>
            </a:r>
            <a:endParaRPr sz="2000">
              <a:latin typeface="Calibri"/>
              <a:cs typeface="Calibri"/>
            </a:endParaRPr>
          </a:p>
          <a:p>
            <a:pPr marL="6779615">
              <a:lnSpc>
                <a:spcPts val="7159"/>
              </a:lnSpc>
              <a:spcBef>
                <a:spcPts val="253"/>
              </a:spcBef>
            </a:pPr>
            <a:r>
              <a:rPr sz="3000" spc="-50" baseline="3285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2175" spc="0" baseline="1235" dirty="0" smtClean="0">
                <a:solidFill>
                  <a:srgbClr val="FF0000"/>
                </a:solidFill>
                <a:latin typeface="Cambria Math"/>
                <a:cs typeface="Cambria Math"/>
              </a:rPr>
              <a:t>1</a:t>
            </a:r>
            <a:r>
              <a:rPr sz="2175" spc="-229" baseline="1235" dirty="0" smtClean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3000" spc="4" baseline="16384" dirty="0" smtClean="0">
                <a:solidFill>
                  <a:srgbClr val="FF0000"/>
                </a:solidFill>
                <a:latin typeface="Calibri"/>
                <a:cs typeface="Calibri"/>
              </a:rPr>
              <a:t>(49</a:t>
            </a:r>
            <a:r>
              <a:rPr sz="3000" spc="0" baseline="16384" dirty="0" smtClean="0">
                <a:solidFill>
                  <a:srgbClr val="FF0000"/>
                </a:solidFill>
                <a:latin typeface="Calibri"/>
                <a:cs typeface="Calibri"/>
              </a:rPr>
              <a:t>)                 </a:t>
            </a:r>
            <a:r>
              <a:rPr sz="3000" spc="159" baseline="1638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000" spc="-50" baseline="3285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2175" spc="0" baseline="1235" dirty="0" smtClean="0">
                <a:solidFill>
                  <a:srgbClr val="FF0000"/>
                </a:solidFill>
                <a:latin typeface="Cambria Math"/>
                <a:cs typeface="Cambria Math"/>
              </a:rPr>
              <a:t>1</a:t>
            </a:r>
            <a:r>
              <a:rPr sz="2175" spc="-229" baseline="1235" dirty="0" smtClean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3000" spc="4" baseline="16384" dirty="0" smtClean="0">
                <a:solidFill>
                  <a:srgbClr val="FF0000"/>
                </a:solidFill>
                <a:latin typeface="Calibri"/>
                <a:cs typeface="Calibri"/>
              </a:rPr>
              <a:t>(58</a:t>
            </a:r>
            <a:r>
              <a:rPr sz="3000" spc="0" baseline="16384" dirty="0" smtClean="0">
                <a:solidFill>
                  <a:srgbClr val="FF0000"/>
                </a:solidFill>
                <a:latin typeface="Calibri"/>
                <a:cs typeface="Calibri"/>
              </a:rPr>
              <a:t>)               </a:t>
            </a:r>
            <a:r>
              <a:rPr sz="3000" spc="144" baseline="1638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000" spc="-50" baseline="3285" dirty="0" smtClean="0">
                <a:solidFill>
                  <a:srgbClr val="FF0000"/>
                </a:solidFill>
                <a:latin typeface="Cambria Math"/>
                <a:cs typeface="Cambria Math"/>
              </a:rPr>
              <a:t>h</a:t>
            </a:r>
            <a:r>
              <a:rPr sz="2175" spc="0" baseline="1235" dirty="0" smtClean="0">
                <a:solidFill>
                  <a:srgbClr val="FF0000"/>
                </a:solidFill>
                <a:latin typeface="Cambria Math"/>
                <a:cs typeface="Cambria Math"/>
              </a:rPr>
              <a:t>1</a:t>
            </a:r>
            <a:r>
              <a:rPr sz="2175" spc="-229" baseline="1235" dirty="0" smtClean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3000" spc="4" baseline="16384" dirty="0" smtClean="0">
                <a:solidFill>
                  <a:srgbClr val="FF0000"/>
                </a:solidFill>
                <a:latin typeface="Calibri"/>
                <a:cs typeface="Calibri"/>
              </a:rPr>
              <a:t>(69)</a:t>
            </a:r>
            <a:endParaRPr sz="2000">
              <a:latin typeface="Calibri"/>
              <a:cs typeface="Calibri"/>
            </a:endParaRPr>
          </a:p>
          <a:p>
            <a:pPr marL="91439">
              <a:lnSpc>
                <a:spcPts val="1195"/>
              </a:lnSpc>
            </a:pPr>
            <a:r>
              <a:rPr sz="3000" spc="-4" baseline="8192" dirty="0" smtClean="0">
                <a:latin typeface="Calibri"/>
                <a:cs typeface="Calibri"/>
              </a:rPr>
              <a:t>i=</a:t>
            </a:r>
            <a:r>
              <a:rPr sz="3000" spc="0" baseline="8192" dirty="0" smtClean="0">
                <a:latin typeface="Calibri"/>
                <a:cs typeface="Calibri"/>
              </a:rPr>
              <a:t>1                                                                                                              </a:t>
            </a:r>
            <a:r>
              <a:rPr sz="3000" spc="19" baseline="8192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= (</a:t>
            </a:r>
            <a:r>
              <a:rPr sz="3000" spc="9" baseline="16384" dirty="0" smtClean="0">
                <a:latin typeface="Calibri"/>
                <a:cs typeface="Calibri"/>
              </a:rPr>
              <a:t>9</a:t>
            </a:r>
            <a:r>
              <a:rPr sz="3000" spc="0" baseline="16384" dirty="0" smtClean="0">
                <a:latin typeface="Calibri"/>
                <a:cs typeface="Calibri"/>
              </a:rPr>
              <a:t>+1*7)</a:t>
            </a:r>
            <a:r>
              <a:rPr sz="3000" spc="-1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%</a:t>
            </a:r>
            <a:r>
              <a:rPr sz="3000" spc="-1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10  </a:t>
            </a:r>
            <a:r>
              <a:rPr sz="3000" spc="13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= (</a:t>
            </a:r>
            <a:r>
              <a:rPr sz="3000" spc="9" baseline="16384" dirty="0" smtClean="0">
                <a:latin typeface="Calibri"/>
                <a:cs typeface="Calibri"/>
              </a:rPr>
              <a:t>8</a:t>
            </a:r>
            <a:r>
              <a:rPr sz="3000" spc="0" baseline="16384" dirty="0" smtClean="0">
                <a:latin typeface="Calibri"/>
                <a:cs typeface="Calibri"/>
              </a:rPr>
              <a:t>+1*7)</a:t>
            </a:r>
            <a:r>
              <a:rPr sz="3000" spc="-1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%</a:t>
            </a:r>
            <a:r>
              <a:rPr sz="3000" spc="-1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10</a:t>
            </a:r>
            <a:r>
              <a:rPr sz="3000" spc="119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= (</a:t>
            </a:r>
            <a:r>
              <a:rPr sz="3000" spc="9" baseline="16384" dirty="0" smtClean="0">
                <a:latin typeface="Calibri"/>
                <a:cs typeface="Calibri"/>
              </a:rPr>
              <a:t>9</a:t>
            </a:r>
            <a:r>
              <a:rPr sz="3000" spc="0" baseline="16384" dirty="0" smtClean="0">
                <a:latin typeface="Calibri"/>
                <a:cs typeface="Calibri"/>
              </a:rPr>
              <a:t>+1*7)</a:t>
            </a:r>
            <a:r>
              <a:rPr sz="3000" spc="-1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%</a:t>
            </a:r>
            <a:r>
              <a:rPr sz="3000" spc="-14" baseline="16384" dirty="0" smtClean="0">
                <a:latin typeface="Calibri"/>
                <a:cs typeface="Calibri"/>
              </a:rPr>
              <a:t> </a:t>
            </a:r>
            <a:r>
              <a:rPr sz="3000" spc="0" baseline="16384" dirty="0" smtClean="0"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  <a:p>
            <a:pPr marL="6779615">
              <a:lnSpc>
                <a:spcPts val="2100"/>
              </a:lnSpc>
              <a:spcBef>
                <a:spcPts val="45"/>
              </a:spcBef>
            </a:pPr>
            <a:r>
              <a:rPr sz="3000" spc="0" baseline="2730" dirty="0" smtClean="0">
                <a:latin typeface="Calibri"/>
                <a:cs typeface="Calibri"/>
              </a:rPr>
              <a:t>= 6                       </a:t>
            </a:r>
            <a:r>
              <a:rPr sz="3000" spc="232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= 3                     </a:t>
            </a:r>
            <a:r>
              <a:rPr sz="3000" spc="21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= 0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987552" y="1388364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16940" y="740370"/>
            <a:ext cx="4069162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Dou</a:t>
            </a:r>
            <a:r>
              <a:rPr sz="6600" b="1" spc="-104" baseline="3345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le Hashing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6940" y="1878364"/>
            <a:ext cx="385625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b="1" spc="0" baseline="3154" dirty="0" smtClean="0">
                <a:latin typeface="Bell MT"/>
                <a:cs typeface="Bell MT"/>
              </a:rPr>
              <a:t>Do</a:t>
            </a:r>
            <a:r>
              <a:rPr sz="4200" b="1" spc="-4" baseline="3154" dirty="0" smtClean="0">
                <a:latin typeface="Bell MT"/>
                <a:cs typeface="Bell MT"/>
              </a:rPr>
              <a:t>u</a:t>
            </a:r>
            <a:r>
              <a:rPr sz="4200" b="1" spc="-69" baseline="3154" dirty="0" smtClean="0">
                <a:latin typeface="Bell MT"/>
                <a:cs typeface="Bell MT"/>
              </a:rPr>
              <a:t>b</a:t>
            </a:r>
            <a:r>
              <a:rPr sz="4200" b="1" spc="0" baseline="3154" dirty="0" smtClean="0">
                <a:latin typeface="Bell MT"/>
                <a:cs typeface="Bell MT"/>
              </a:rPr>
              <a:t>leH</a:t>
            </a:r>
            <a:r>
              <a:rPr sz="4200" b="1" spc="9" baseline="3154" dirty="0" smtClean="0">
                <a:latin typeface="Bell MT"/>
                <a:cs typeface="Bell MT"/>
              </a:rPr>
              <a:t>a</a:t>
            </a:r>
            <a:r>
              <a:rPr sz="4200" b="1" spc="0" baseline="3154" dirty="0" smtClean="0">
                <a:latin typeface="Bell MT"/>
                <a:cs typeface="Bell MT"/>
              </a:rPr>
              <a:t>shingIn</a:t>
            </a:r>
            <a:r>
              <a:rPr sz="4200" b="1" spc="-4" baseline="3154" dirty="0" smtClean="0">
                <a:latin typeface="Bell MT"/>
                <a:cs typeface="Bell MT"/>
              </a:rPr>
              <a:t>s</a:t>
            </a:r>
            <a:r>
              <a:rPr sz="4200" b="1" spc="0" baseline="3154" dirty="0" smtClean="0">
                <a:latin typeface="Bell MT"/>
                <a:cs typeface="Bell MT"/>
              </a:rPr>
              <a:t>e</a:t>
            </a:r>
            <a:r>
              <a:rPr sz="4200" b="1" spc="-25" baseline="3154" dirty="0" smtClean="0">
                <a:latin typeface="Bell MT"/>
                <a:cs typeface="Bell MT"/>
              </a:rPr>
              <a:t>r</a:t>
            </a:r>
            <a:r>
              <a:rPr sz="4200" b="1" spc="4" baseline="3154" dirty="0" smtClean="0">
                <a:latin typeface="Bell MT"/>
                <a:cs typeface="Bell MT"/>
              </a:rPr>
              <a:t>t(k)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83944" y="2388674"/>
            <a:ext cx="27115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44672" y="2388674"/>
            <a:ext cx="272454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(t</a:t>
            </a:r>
            <a:r>
              <a:rPr sz="4200" spc="-4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le</a:t>
            </a:r>
            <a:r>
              <a:rPr sz="4200" spc="-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is fu</a:t>
            </a:r>
            <a:r>
              <a:rPr sz="4200" spc="4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l) e</a:t>
            </a:r>
            <a:r>
              <a:rPr sz="4200" spc="2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ror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83944" y="2901349"/>
            <a:ext cx="4253796" cy="8934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62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prob</a:t>
            </a: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=</a:t>
            </a:r>
            <a:r>
              <a:rPr sz="4200" spc="-4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1(k)</a:t>
            </a:r>
            <a:r>
              <a:rPr sz="4200" spc="-11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; offs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t=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2(k)</a:t>
            </a:r>
            <a:endParaRPr sz="2800">
              <a:latin typeface="Bell MT"/>
              <a:cs typeface="Bell MT"/>
            </a:endParaRPr>
          </a:p>
          <a:p>
            <a:pPr marL="12700">
              <a:lnSpc>
                <a:spcPct val="101725"/>
              </a:lnSpc>
              <a:spcBef>
                <a:spcPts val="459"/>
              </a:spcBef>
            </a:pPr>
            <a:r>
              <a:rPr sz="2800" spc="0" dirty="0" smtClean="0">
                <a:latin typeface="Bell MT"/>
                <a:cs typeface="Bell MT"/>
              </a:rPr>
              <a:t>w</a:t>
            </a:r>
            <a:r>
              <a:rPr sz="2800" spc="-9" dirty="0" smtClean="0">
                <a:latin typeface="Bell MT"/>
                <a:cs typeface="Bell MT"/>
              </a:rPr>
              <a:t>h</a:t>
            </a:r>
            <a:r>
              <a:rPr sz="2800" spc="0" dirty="0" smtClean="0">
                <a:latin typeface="Bell MT"/>
                <a:cs typeface="Bell MT"/>
              </a:rPr>
              <a:t>i</a:t>
            </a:r>
            <a:r>
              <a:rPr sz="2800" spc="4" dirty="0" smtClean="0">
                <a:latin typeface="Bell MT"/>
                <a:cs typeface="Bell MT"/>
              </a:rPr>
              <a:t>l</a:t>
            </a:r>
            <a:r>
              <a:rPr sz="2800" spc="0" dirty="0" smtClean="0">
                <a:latin typeface="Bell MT"/>
                <a:cs typeface="Bell MT"/>
              </a:rPr>
              <a:t>e</a:t>
            </a:r>
            <a:r>
              <a:rPr sz="2800" spc="-51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(t</a:t>
            </a:r>
            <a:r>
              <a:rPr sz="2800" spc="-39" dirty="0" smtClean="0">
                <a:latin typeface="Bell MT"/>
                <a:cs typeface="Bell MT"/>
              </a:rPr>
              <a:t>ab</a:t>
            </a:r>
            <a:r>
              <a:rPr sz="2800" spc="0" dirty="0" smtClean="0">
                <a:latin typeface="Bell MT"/>
                <a:cs typeface="Bell MT"/>
              </a:rPr>
              <a:t>l</a:t>
            </a:r>
            <a:r>
              <a:rPr sz="2800" spc="14" dirty="0" smtClean="0">
                <a:latin typeface="Bell MT"/>
                <a:cs typeface="Bell MT"/>
              </a:rPr>
              <a:t>e</a:t>
            </a:r>
            <a:r>
              <a:rPr sz="2800" spc="-4" dirty="0" smtClean="0">
                <a:latin typeface="Calibri"/>
                <a:cs typeface="Calibri"/>
              </a:rPr>
              <a:t>[</a:t>
            </a:r>
            <a:r>
              <a:rPr sz="2800" spc="0" dirty="0" smtClean="0">
                <a:latin typeface="Bell MT"/>
                <a:cs typeface="Bell MT"/>
              </a:rPr>
              <a:t>prob</a:t>
            </a:r>
            <a:r>
              <a:rPr sz="2800" spc="14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Calibri"/>
                <a:cs typeface="Calibri"/>
              </a:rPr>
              <a:t>]</a:t>
            </a:r>
            <a:r>
              <a:rPr sz="2800" spc="-3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occupi</a:t>
            </a:r>
            <a:r>
              <a:rPr sz="2800" spc="14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d)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061721" y="2901349"/>
            <a:ext cx="43482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9" baseline="3212" dirty="0" smtClean="0">
                <a:latin typeface="Bell MT"/>
                <a:cs typeface="Bell MT"/>
              </a:rPr>
              <a:t>/</a:t>
            </a:r>
            <a:r>
              <a:rPr sz="4200" spc="0" baseline="3212" dirty="0" smtClean="0">
                <a:latin typeface="Bell MT"/>
                <a:cs typeface="Bell MT"/>
              </a:rPr>
              <a:t>/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683842" y="2901349"/>
            <a:ext cx="113772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prob</a:t>
            </a: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=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831855" y="2901349"/>
            <a:ext cx="122454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9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oc</a:t>
            </a:r>
            <a:r>
              <a:rPr sz="4200" spc="-69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tion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83944" y="3922199"/>
            <a:ext cx="4089421" cy="8954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01141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probe=</a:t>
            </a:r>
            <a:r>
              <a:rPr sz="4200" spc="-4" baseline="3212" dirty="0" smtClean="0">
                <a:latin typeface="Bell MT"/>
                <a:cs typeface="Bell MT"/>
              </a:rPr>
              <a:t>(</a:t>
            </a:r>
            <a:r>
              <a:rPr sz="4200" spc="0" baseline="3212" dirty="0" smtClean="0">
                <a:latin typeface="Bell MT"/>
                <a:cs typeface="Bell MT"/>
              </a:rPr>
              <a:t>probe+of</a:t>
            </a:r>
            <a:r>
              <a:rPr sz="4200" spc="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set)</a:t>
            </a:r>
            <a:endParaRPr sz="2800">
              <a:latin typeface="Bell MT"/>
              <a:cs typeface="Bell MT"/>
            </a:endParaRPr>
          </a:p>
          <a:p>
            <a:pPr marL="12700" marR="53309">
              <a:lnSpc>
                <a:spcPct val="101725"/>
              </a:lnSpc>
              <a:spcBef>
                <a:spcPts val="473"/>
              </a:spcBef>
            </a:pPr>
            <a:r>
              <a:rPr sz="2800" spc="0" dirty="0" smtClean="0">
                <a:latin typeface="Bell MT"/>
                <a:cs typeface="Bell MT"/>
              </a:rPr>
              <a:t>t</a:t>
            </a:r>
            <a:r>
              <a:rPr sz="2800" spc="-34" dirty="0" smtClean="0">
                <a:latin typeface="Bell MT"/>
                <a:cs typeface="Bell MT"/>
              </a:rPr>
              <a:t>a</a:t>
            </a:r>
            <a:r>
              <a:rPr sz="2800" spc="-39" dirty="0" smtClean="0">
                <a:latin typeface="Bell MT"/>
                <a:cs typeface="Bell MT"/>
              </a:rPr>
              <a:t>b</a:t>
            </a:r>
            <a:r>
              <a:rPr sz="2800" spc="0" dirty="0" smtClean="0">
                <a:latin typeface="Bell MT"/>
                <a:cs typeface="Bell MT"/>
              </a:rPr>
              <a:t>l</a:t>
            </a:r>
            <a:r>
              <a:rPr sz="2800" spc="9" dirty="0" smtClean="0">
                <a:latin typeface="Bell MT"/>
                <a:cs typeface="Bell MT"/>
              </a:rPr>
              <a:t>e</a:t>
            </a:r>
            <a:r>
              <a:rPr sz="2800" spc="-4" dirty="0" smtClean="0">
                <a:latin typeface="Calibri"/>
                <a:cs typeface="Calibri"/>
              </a:rPr>
              <a:t>[</a:t>
            </a:r>
            <a:r>
              <a:rPr sz="2800" spc="0" dirty="0" smtClean="0">
                <a:latin typeface="Bell MT"/>
                <a:cs typeface="Bell MT"/>
              </a:rPr>
              <a:t>prob</a:t>
            </a:r>
            <a:r>
              <a:rPr sz="2800" spc="14" dirty="0" smtClean="0">
                <a:latin typeface="Bell MT"/>
                <a:cs typeface="Bell MT"/>
              </a:rPr>
              <a:t>e</a:t>
            </a:r>
            <a:r>
              <a:rPr sz="2800" spc="-4" dirty="0" smtClean="0">
                <a:latin typeface="Calibri"/>
                <a:cs typeface="Calibri"/>
              </a:rPr>
              <a:t>]</a:t>
            </a:r>
            <a:r>
              <a:rPr sz="2800" spc="-4" dirty="0" smtClean="0">
                <a:latin typeface="Bell MT"/>
                <a:cs typeface="Bell MT"/>
              </a:rPr>
              <a:t>=k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89459" y="3922199"/>
            <a:ext cx="71176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mod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011270" y="3922199"/>
            <a:ext cx="356363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m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87552" y="1248664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838200" y="899160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916940" y="261430"/>
            <a:ext cx="4069336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Dou</a:t>
            </a:r>
            <a:r>
              <a:rPr sz="6600" b="1" spc="-94" baseline="3345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le Has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h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16940" y="1035610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45844" y="1054666"/>
            <a:ext cx="31193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48153" y="1054666"/>
            <a:ext cx="764155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1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le</a:t>
            </a:r>
            <a:r>
              <a:rPr sz="4200" spc="-2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size </a:t>
            </a:r>
            <a:r>
              <a:rPr sz="4200" spc="9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s not prim</a:t>
            </a:r>
            <a:r>
              <a:rPr sz="4200" spc="-2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, it is</a:t>
            </a:r>
            <a:r>
              <a:rPr sz="4200" spc="-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possi</a:t>
            </a:r>
            <a:r>
              <a:rPr sz="4200" spc="-44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le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to </a:t>
            </a:r>
            <a:r>
              <a:rPr sz="4200" spc="2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un</a:t>
            </a:r>
            <a:r>
              <a:rPr sz="4200" spc="-2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out 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280877" y="1054666"/>
            <a:ext cx="1634724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alte</a:t>
            </a:r>
            <a:r>
              <a:rPr sz="4200" spc="10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n</a:t>
            </a:r>
            <a:r>
              <a:rPr sz="4200" spc="-69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ti</a:t>
            </a:r>
            <a:r>
              <a:rPr sz="4200" spc="-54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45844" y="1396526"/>
            <a:ext cx="3215191" cy="8483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loc</a:t>
            </a:r>
            <a:r>
              <a:rPr sz="4200" spc="-64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tions</a:t>
            </a:r>
            <a:r>
              <a:rPr sz="4200" spc="-2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pr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m</a:t>
            </a:r>
            <a:r>
              <a:rPr sz="4200" spc="-69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ture</a:t>
            </a:r>
            <a:r>
              <a:rPr sz="4200" spc="-64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endParaRPr sz="2800">
              <a:latin typeface="Bell MT"/>
              <a:cs typeface="Bell MT"/>
            </a:endParaRPr>
          </a:p>
          <a:p>
            <a:pPr marL="12700" marR="53263">
              <a:lnSpc>
                <a:spcPct val="94360"/>
              </a:lnSpc>
              <a:spcBef>
                <a:spcPts val="366"/>
              </a:spcBef>
            </a:pPr>
            <a:r>
              <a:rPr sz="2800" b="1" spc="0" dirty="0" smtClean="0">
                <a:latin typeface="Bell MT"/>
                <a:cs typeface="Bell MT"/>
              </a:rPr>
              <a:t>A</a:t>
            </a:r>
            <a:r>
              <a:rPr sz="2800" b="1" spc="-109" dirty="0" smtClean="0">
                <a:latin typeface="Bell MT"/>
                <a:cs typeface="Bell MT"/>
              </a:rPr>
              <a:t>d</a:t>
            </a:r>
            <a:r>
              <a:rPr sz="2800" b="1" spc="-89" dirty="0" smtClean="0">
                <a:latin typeface="Bell MT"/>
                <a:cs typeface="Bell MT"/>
              </a:rPr>
              <a:t>v</a:t>
            </a:r>
            <a:r>
              <a:rPr sz="2800" b="1" spc="0" dirty="0" smtClean="0">
                <a:latin typeface="Bell MT"/>
                <a:cs typeface="Bell MT"/>
              </a:rPr>
              <a:t>ant</a:t>
            </a:r>
            <a:r>
              <a:rPr sz="2800" b="1" spc="4" dirty="0" smtClean="0">
                <a:latin typeface="Bell MT"/>
                <a:cs typeface="Bell MT"/>
              </a:rPr>
              <a:t>a</a:t>
            </a:r>
            <a:r>
              <a:rPr sz="2800" b="1" spc="0" dirty="0" smtClean="0">
                <a:latin typeface="Bell MT"/>
                <a:cs typeface="Bell MT"/>
              </a:rPr>
              <a:t>ges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16940" y="1845355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74394" y="2250739"/>
            <a:ext cx="203098" cy="11899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2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ts val="3190"/>
              </a:lnSpc>
              <a:spcBef>
                <a:spcPts val="11"/>
              </a:spcBef>
            </a:pPr>
            <a:r>
              <a:rPr sz="4200" spc="0" baseline="-1035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ts val="3180"/>
              </a:lnSpc>
            </a:pPr>
            <a:r>
              <a:rPr sz="4200" spc="0" baseline="-1035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02994" y="2269778"/>
            <a:ext cx="9450337" cy="18727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6604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Distri</a:t>
            </a:r>
            <a:r>
              <a:rPr sz="4200" spc="-2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utes</a:t>
            </a:r>
            <a:r>
              <a:rPr sz="4200" spc="-128" baseline="3212" dirty="0" smtClean="0">
                <a:latin typeface="Bell MT"/>
                <a:cs typeface="Bell MT"/>
              </a:rPr>
              <a:t> </a:t>
            </a:r>
            <a:r>
              <a:rPr sz="4200" spc="-100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ey</a:t>
            </a:r>
            <a:r>
              <a:rPr sz="4200" spc="-4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more</a:t>
            </a:r>
            <a:r>
              <a:rPr sz="4200" spc="-3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un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-2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o</a:t>
            </a:r>
            <a:r>
              <a:rPr sz="4200" spc="5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m</a:t>
            </a:r>
            <a:r>
              <a:rPr sz="4200" spc="-64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r>
              <a:rPr sz="4200" spc="-7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than</a:t>
            </a:r>
            <a:r>
              <a:rPr sz="4200" spc="-51" baseline="3212" dirty="0" smtClean="0">
                <a:latin typeface="Bell MT"/>
                <a:cs typeface="Bell MT"/>
              </a:rPr>
              <a:t> </a:t>
            </a:r>
            <a:r>
              <a:rPr sz="4200" spc="9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in</a:t>
            </a: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ar</a:t>
            </a:r>
            <a:r>
              <a:rPr sz="4200" spc="-4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probing</a:t>
            </a:r>
            <a:endParaRPr sz="2800">
              <a:latin typeface="Bell MT"/>
              <a:cs typeface="Bell MT"/>
            </a:endParaRPr>
          </a:p>
          <a:p>
            <a:pPr marL="12700" marR="46604">
              <a:lnSpc>
                <a:spcPct val="92651"/>
              </a:lnSpc>
            </a:pPr>
            <a:r>
              <a:rPr sz="2800" spc="-79" dirty="0" smtClean="0">
                <a:latin typeface="Bell MT"/>
                <a:cs typeface="Bell MT"/>
              </a:rPr>
              <a:t>R</a:t>
            </a:r>
            <a:r>
              <a:rPr sz="2800" spc="0" dirty="0" smtClean="0">
                <a:latin typeface="Bell MT"/>
                <a:cs typeface="Bell MT"/>
              </a:rPr>
              <a:t>educ</a:t>
            </a:r>
            <a:r>
              <a:rPr sz="2800" spc="4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s</a:t>
            </a:r>
            <a:r>
              <a:rPr sz="2800" spc="-18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clustering</a:t>
            </a:r>
            <a:endParaRPr sz="2800">
              <a:latin typeface="Bell MT"/>
              <a:cs typeface="Bell MT"/>
            </a:endParaRPr>
          </a:p>
          <a:p>
            <a:pPr marL="12700">
              <a:lnSpc>
                <a:spcPts val="2690"/>
              </a:lnSpc>
              <a:spcBef>
                <a:spcPts val="414"/>
              </a:spcBef>
            </a:pPr>
            <a:r>
              <a:rPr sz="2800" spc="0" dirty="0" smtClean="0">
                <a:latin typeface="Bell MT"/>
                <a:cs typeface="Bell MT"/>
              </a:rPr>
              <a:t>Al</a:t>
            </a:r>
            <a:r>
              <a:rPr sz="2800" spc="4" dirty="0" smtClean="0">
                <a:latin typeface="Bell MT"/>
                <a:cs typeface="Bell MT"/>
              </a:rPr>
              <a:t>l</a:t>
            </a:r>
            <a:r>
              <a:rPr sz="2800" spc="-39" dirty="0" smtClean="0">
                <a:latin typeface="Bell MT"/>
                <a:cs typeface="Bell MT"/>
              </a:rPr>
              <a:t>o</a:t>
            </a:r>
            <a:r>
              <a:rPr sz="2800" spc="0" dirty="0" smtClean="0">
                <a:latin typeface="Bell MT"/>
                <a:cs typeface="Bell MT"/>
              </a:rPr>
              <a:t>ws</a:t>
            </a:r>
            <a:r>
              <a:rPr sz="2800" spc="-25" dirty="0" smtClean="0">
                <a:latin typeface="Bell MT"/>
                <a:cs typeface="Bell MT"/>
              </a:rPr>
              <a:t> </a:t>
            </a:r>
            <a:r>
              <a:rPr sz="2800" spc="-29" dirty="0" smtClean="0">
                <a:latin typeface="Bell MT"/>
                <a:cs typeface="Bell MT"/>
              </a:rPr>
              <a:t>f</a:t>
            </a:r>
            <a:r>
              <a:rPr sz="2800" spc="0" dirty="0" smtClean="0">
                <a:latin typeface="Bell MT"/>
                <a:cs typeface="Bell MT"/>
              </a:rPr>
              <a:t>or</a:t>
            </a:r>
            <a:r>
              <a:rPr sz="2800" spc="-7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smal</a:t>
            </a:r>
            <a:r>
              <a:rPr sz="2800" spc="9" dirty="0" smtClean="0">
                <a:latin typeface="Bell MT"/>
                <a:cs typeface="Bell MT"/>
              </a:rPr>
              <a:t>l</a:t>
            </a:r>
            <a:r>
              <a:rPr sz="2800" spc="0" dirty="0" smtClean="0">
                <a:latin typeface="Bell MT"/>
                <a:cs typeface="Bell MT"/>
              </a:rPr>
              <a:t>er</a:t>
            </a:r>
            <a:r>
              <a:rPr sz="2800" spc="-60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</a:t>
            </a:r>
            <a:r>
              <a:rPr sz="2800" spc="-34" dirty="0" smtClean="0">
                <a:latin typeface="Bell MT"/>
                <a:cs typeface="Bell MT"/>
              </a:rPr>
              <a:t>a</a:t>
            </a:r>
            <a:r>
              <a:rPr sz="2800" spc="-39" dirty="0" smtClean="0">
                <a:latin typeface="Bell MT"/>
                <a:cs typeface="Bell MT"/>
              </a:rPr>
              <a:t>b</a:t>
            </a:r>
            <a:r>
              <a:rPr sz="2800" spc="0" dirty="0" smtClean="0">
                <a:latin typeface="Bell MT"/>
                <a:cs typeface="Bell MT"/>
              </a:rPr>
              <a:t>l</a:t>
            </a:r>
            <a:r>
              <a:rPr sz="2800" spc="4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s</a:t>
            </a:r>
            <a:r>
              <a:rPr sz="2800" spc="-33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(higher</a:t>
            </a:r>
            <a:r>
              <a:rPr sz="2800" spc="-58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load</a:t>
            </a:r>
            <a:r>
              <a:rPr sz="2800" spc="-48" dirty="0" smtClean="0">
                <a:latin typeface="Bell MT"/>
                <a:cs typeface="Bell MT"/>
              </a:rPr>
              <a:t> </a:t>
            </a:r>
            <a:r>
              <a:rPr sz="2800" spc="4" dirty="0" smtClean="0">
                <a:latin typeface="Bell MT"/>
                <a:cs typeface="Bell MT"/>
              </a:rPr>
              <a:t>f</a:t>
            </a:r>
            <a:r>
              <a:rPr sz="2800" spc="0" dirty="0" smtClean="0">
                <a:latin typeface="Bell MT"/>
                <a:cs typeface="Bell MT"/>
              </a:rPr>
              <a:t>acto</a:t>
            </a:r>
            <a:r>
              <a:rPr sz="2800" spc="25" dirty="0" smtClean="0">
                <a:latin typeface="Bell MT"/>
                <a:cs typeface="Bell MT"/>
              </a:rPr>
              <a:t>r</a:t>
            </a:r>
            <a:r>
              <a:rPr sz="2800" spc="0" dirty="0" smtClean="0">
                <a:latin typeface="Bell MT"/>
                <a:cs typeface="Bell MT"/>
              </a:rPr>
              <a:t>s)</a:t>
            </a:r>
            <a:r>
              <a:rPr sz="2800" spc="22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than</a:t>
            </a:r>
            <a:r>
              <a:rPr sz="2800" spc="-51" dirty="0" smtClean="0">
                <a:latin typeface="Bell MT"/>
                <a:cs typeface="Bell MT"/>
              </a:rPr>
              <a:t> </a:t>
            </a:r>
            <a:r>
              <a:rPr sz="2800" spc="9" dirty="0" smtClean="0">
                <a:latin typeface="Bell MT"/>
                <a:cs typeface="Bell MT"/>
              </a:rPr>
              <a:t>l</a:t>
            </a:r>
            <a:r>
              <a:rPr sz="2800" spc="0" dirty="0" smtClean="0">
                <a:latin typeface="Bell MT"/>
                <a:cs typeface="Bell MT"/>
              </a:rPr>
              <a:t>in</a:t>
            </a:r>
            <a:r>
              <a:rPr sz="2800" spc="9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ar</a:t>
            </a:r>
            <a:r>
              <a:rPr sz="2800" spc="-41" dirty="0" smtClean="0">
                <a:latin typeface="Bell MT"/>
                <a:cs typeface="Bell MT"/>
              </a:rPr>
              <a:t> </a:t>
            </a:r>
            <a:r>
              <a:rPr sz="2800" spc="-9" dirty="0" smtClean="0">
                <a:latin typeface="Bell MT"/>
                <a:cs typeface="Bell MT"/>
              </a:rPr>
              <a:t>o</a:t>
            </a:r>
            <a:r>
              <a:rPr sz="2800" spc="0" dirty="0" smtClean="0">
                <a:latin typeface="Bell MT"/>
                <a:cs typeface="Bell MT"/>
              </a:rPr>
              <a:t>r quad</a:t>
            </a:r>
            <a:r>
              <a:rPr sz="2800" spc="34" dirty="0" smtClean="0">
                <a:latin typeface="Bell MT"/>
                <a:cs typeface="Bell MT"/>
              </a:rPr>
              <a:t>r</a:t>
            </a:r>
            <a:r>
              <a:rPr sz="2800" spc="-69" dirty="0" smtClean="0">
                <a:latin typeface="Bell MT"/>
                <a:cs typeface="Bell MT"/>
              </a:rPr>
              <a:t>a</a:t>
            </a:r>
            <a:r>
              <a:rPr sz="2800" spc="0" dirty="0" smtClean="0">
                <a:latin typeface="Bell MT"/>
                <a:cs typeface="Bell MT"/>
              </a:rPr>
              <a:t>tic</a:t>
            </a:r>
            <a:r>
              <a:rPr sz="2800" spc="-78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prob</a:t>
            </a:r>
            <a:r>
              <a:rPr sz="2800" spc="9" dirty="0" smtClean="0">
                <a:latin typeface="Bell MT"/>
                <a:cs typeface="Bell MT"/>
              </a:rPr>
              <a:t>i</a:t>
            </a:r>
            <a:r>
              <a:rPr sz="2800" spc="0" dirty="0" smtClean="0">
                <a:latin typeface="Bell MT"/>
                <a:cs typeface="Bell MT"/>
              </a:rPr>
              <a:t>n</a:t>
            </a:r>
            <a:r>
              <a:rPr sz="2800" spc="-69" dirty="0" smtClean="0">
                <a:latin typeface="Bell MT"/>
                <a:cs typeface="Bell MT"/>
              </a:rPr>
              <a:t>g</a:t>
            </a:r>
            <a:r>
              <a:rPr sz="2800" spc="0" dirty="0" smtClean="0">
                <a:latin typeface="Bell MT"/>
                <a:cs typeface="Bell MT"/>
              </a:rPr>
              <a:t>,</a:t>
            </a:r>
            <a:r>
              <a:rPr sz="2800" spc="-90" dirty="0" smtClean="0">
                <a:latin typeface="Bell MT"/>
                <a:cs typeface="Bell MT"/>
              </a:rPr>
              <a:t> </a:t>
            </a:r>
            <a:r>
              <a:rPr sz="2800" spc="-34" dirty="0" smtClean="0">
                <a:latin typeface="Bell MT"/>
                <a:cs typeface="Bell MT"/>
              </a:rPr>
              <a:t>b</a:t>
            </a:r>
            <a:r>
              <a:rPr sz="2800" spc="0" dirty="0" smtClean="0">
                <a:latin typeface="Bell MT"/>
                <a:cs typeface="Bell MT"/>
              </a:rPr>
              <a:t>ut</a:t>
            </a:r>
            <a:r>
              <a:rPr sz="2800" spc="-37" dirty="0" smtClean="0">
                <a:latin typeface="Bell MT"/>
                <a:cs typeface="Bell MT"/>
              </a:rPr>
              <a:t> </a:t>
            </a:r>
            <a:r>
              <a:rPr sz="2800" spc="-75" dirty="0" smtClean="0">
                <a:latin typeface="Bell MT"/>
                <a:cs typeface="Bell MT"/>
              </a:rPr>
              <a:t>a</a:t>
            </a:r>
            <a:r>
              <a:rPr sz="2800" spc="0" dirty="0" smtClean="0">
                <a:latin typeface="Bell MT"/>
                <a:cs typeface="Bell MT"/>
              </a:rPr>
              <a:t>t</a:t>
            </a:r>
            <a:r>
              <a:rPr sz="2800" spc="-12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the</a:t>
            </a:r>
            <a:r>
              <a:rPr sz="2800" spc="14" dirty="0" smtClean="0">
                <a:latin typeface="Bell MT"/>
                <a:cs typeface="Bell MT"/>
              </a:rPr>
              <a:t> </a:t>
            </a:r>
            <a:r>
              <a:rPr sz="2800" spc="64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x</a:t>
            </a:r>
            <a:r>
              <a:rPr sz="2800" spc="4" dirty="0" smtClean="0">
                <a:latin typeface="Bell MT"/>
                <a:cs typeface="Bell MT"/>
              </a:rPr>
              <a:t>p</a:t>
            </a:r>
            <a:r>
              <a:rPr sz="2800" spc="0" dirty="0" smtClean="0">
                <a:latin typeface="Bell MT"/>
                <a:cs typeface="Bell MT"/>
              </a:rPr>
              <a:t>e</a:t>
            </a:r>
            <a:r>
              <a:rPr sz="2800" spc="4" dirty="0" smtClean="0">
                <a:latin typeface="Bell MT"/>
                <a:cs typeface="Bell MT"/>
              </a:rPr>
              <a:t>n</a:t>
            </a:r>
            <a:r>
              <a:rPr sz="2800" spc="0" dirty="0" smtClean="0">
                <a:latin typeface="Bell MT"/>
                <a:cs typeface="Bell MT"/>
              </a:rPr>
              <a:t>se</a:t>
            </a:r>
            <a:r>
              <a:rPr sz="2800" spc="-67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of</a:t>
            </a:r>
            <a:r>
              <a:rPr sz="2800" spc="618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higher</a:t>
            </a:r>
            <a:r>
              <a:rPr sz="2800" spc="14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cos</a:t>
            </a:r>
            <a:r>
              <a:rPr sz="2800" spc="-4" dirty="0" smtClean="0">
                <a:latin typeface="Bell MT"/>
                <a:cs typeface="Bell MT"/>
              </a:rPr>
              <a:t>t</a:t>
            </a:r>
            <a:r>
              <a:rPr sz="2800" spc="0" dirty="0" smtClean="0">
                <a:latin typeface="Bell MT"/>
                <a:cs typeface="Bell MT"/>
              </a:rPr>
              <a:t>s</a:t>
            </a:r>
            <a:r>
              <a:rPr sz="2800" spc="14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to comp</a:t>
            </a:r>
            <a:r>
              <a:rPr sz="2800" spc="4" dirty="0" smtClean="0">
                <a:latin typeface="Bell MT"/>
                <a:cs typeface="Bell MT"/>
              </a:rPr>
              <a:t>u</a:t>
            </a:r>
            <a:r>
              <a:rPr sz="2800" spc="0" dirty="0" smtClean="0">
                <a:latin typeface="Bell MT"/>
                <a:cs typeface="Bell MT"/>
              </a:rPr>
              <a:t>te the n</a:t>
            </a:r>
            <a:r>
              <a:rPr sz="2800" spc="64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xt</a:t>
            </a:r>
            <a:r>
              <a:rPr sz="2800" spc="-46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probe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6940" y="4616622"/>
            <a:ext cx="20294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45844" y="4635661"/>
            <a:ext cx="217175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b="1" spc="0" baseline="3154" dirty="0" smtClean="0">
                <a:latin typeface="Bell MT"/>
                <a:cs typeface="Bell MT"/>
              </a:rPr>
              <a:t>D</a:t>
            </a:r>
            <a:r>
              <a:rPr sz="4200" b="1" spc="-9" baseline="3154" dirty="0" smtClean="0">
                <a:latin typeface="Bell MT"/>
                <a:cs typeface="Bell MT"/>
              </a:rPr>
              <a:t>i</a:t>
            </a:r>
            <a:r>
              <a:rPr sz="4200" b="1" spc="0" baseline="3154" dirty="0" smtClean="0">
                <a:latin typeface="Bell MT"/>
                <a:cs typeface="Bell MT"/>
              </a:rPr>
              <a:t>sa</a:t>
            </a:r>
            <a:r>
              <a:rPr sz="4200" b="1" spc="-109" baseline="3154" dirty="0" smtClean="0">
                <a:latin typeface="Bell MT"/>
                <a:cs typeface="Bell MT"/>
              </a:rPr>
              <a:t>d</a:t>
            </a:r>
            <a:r>
              <a:rPr sz="4200" b="1" spc="-89" baseline="3154" dirty="0" smtClean="0">
                <a:latin typeface="Bell MT"/>
                <a:cs typeface="Bell MT"/>
              </a:rPr>
              <a:t>v</a:t>
            </a:r>
            <a:r>
              <a:rPr sz="4200" b="1" spc="0" baseline="3154" dirty="0" smtClean="0">
                <a:latin typeface="Bell MT"/>
                <a:cs typeface="Bell MT"/>
              </a:rPr>
              <a:t>ant</a:t>
            </a:r>
            <a:r>
              <a:rPr sz="4200" b="1" spc="4" baseline="3154" dirty="0" smtClean="0">
                <a:latin typeface="Bell MT"/>
                <a:cs typeface="Bell MT"/>
              </a:rPr>
              <a:t>a</a:t>
            </a:r>
            <a:r>
              <a:rPr sz="4200" b="1" spc="0" baseline="3154" dirty="0" smtClean="0">
                <a:latin typeface="Bell MT"/>
                <a:cs typeface="Bell MT"/>
              </a:rPr>
              <a:t>ge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74394" y="5022006"/>
            <a:ext cx="203098" cy="11897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2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ts val="3190"/>
              </a:lnSpc>
              <a:spcBef>
                <a:spcPts val="11"/>
              </a:spcBef>
            </a:pPr>
            <a:r>
              <a:rPr sz="4200" spc="0" baseline="-1035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ts val="3180"/>
              </a:lnSpc>
            </a:pPr>
            <a:r>
              <a:rPr sz="4200" spc="0" baseline="-1035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02994" y="5041045"/>
            <a:ext cx="7099436" cy="11897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9304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As</a:t>
            </a:r>
            <a:r>
              <a:rPr sz="4200" spc="-30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le</a:t>
            </a:r>
            <a:r>
              <a:rPr sz="4200" spc="-3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fi</a:t>
            </a:r>
            <a:r>
              <a:rPr sz="4200" spc="9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ls</a:t>
            </a:r>
            <a:r>
              <a:rPr sz="4200" spc="-2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up</a:t>
            </a:r>
            <a:r>
              <a:rPr sz="4200" spc="-2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per</a:t>
            </a:r>
            <a:r>
              <a:rPr sz="4200" spc="-2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o</a:t>
            </a:r>
            <a:r>
              <a:rPr sz="4200" spc="5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mance</a:t>
            </a:r>
            <a:r>
              <a:rPr sz="4200" spc="-9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d</a:t>
            </a:r>
            <a:r>
              <a:rPr sz="4200" spc="25" baseline="3212" dirty="0" smtClean="0">
                <a:latin typeface="Bell MT"/>
                <a:cs typeface="Bell MT"/>
              </a:rPr>
              <a:t>e</a:t>
            </a:r>
            <a:r>
              <a:rPr sz="4200" spc="89" baseline="3212" dirty="0" smtClean="0">
                <a:latin typeface="Bell MT"/>
                <a:cs typeface="Bell MT"/>
              </a:rPr>
              <a:t>g</a:t>
            </a:r>
            <a:r>
              <a:rPr sz="4200" spc="2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ades</a:t>
            </a:r>
            <a:endParaRPr sz="2800">
              <a:latin typeface="Bell MT"/>
              <a:cs typeface="Bell MT"/>
            </a:endParaRPr>
          </a:p>
          <a:p>
            <a:pPr marL="12700">
              <a:lnSpc>
                <a:spcPct val="92651"/>
              </a:lnSpc>
            </a:pPr>
            <a:r>
              <a:rPr sz="2800" spc="0" dirty="0" smtClean="0">
                <a:latin typeface="Bell MT"/>
                <a:cs typeface="Bell MT"/>
              </a:rPr>
              <a:t>Tim</a:t>
            </a:r>
            <a:r>
              <a:rPr sz="2800" spc="4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-consuming</a:t>
            </a:r>
            <a:r>
              <a:rPr sz="2800" spc="-165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to comp</a:t>
            </a:r>
            <a:r>
              <a:rPr sz="2800" spc="4" dirty="0" smtClean="0">
                <a:latin typeface="Bell MT"/>
                <a:cs typeface="Bell MT"/>
              </a:rPr>
              <a:t>u</a:t>
            </a:r>
            <a:r>
              <a:rPr sz="2800" spc="0" dirty="0" smtClean="0">
                <a:latin typeface="Bell MT"/>
                <a:cs typeface="Bell MT"/>
              </a:rPr>
              <a:t>te</a:t>
            </a:r>
            <a:r>
              <a:rPr sz="2800" spc="-96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two</a:t>
            </a:r>
            <a:r>
              <a:rPr sz="2800" spc="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ha</a:t>
            </a:r>
            <a:r>
              <a:rPr sz="2800" spc="-4" dirty="0" smtClean="0">
                <a:latin typeface="Bell MT"/>
                <a:cs typeface="Bell MT"/>
              </a:rPr>
              <a:t>s</a:t>
            </a:r>
            <a:r>
              <a:rPr sz="2800" spc="0" dirty="0" smtClean="0">
                <a:latin typeface="Bell MT"/>
                <a:cs typeface="Bell MT"/>
              </a:rPr>
              <a:t>h</a:t>
            </a:r>
            <a:r>
              <a:rPr sz="2800" spc="25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fu</a:t>
            </a:r>
            <a:r>
              <a:rPr sz="2800" spc="4" dirty="0" smtClean="0">
                <a:latin typeface="Bell MT"/>
                <a:cs typeface="Bell MT"/>
              </a:rPr>
              <a:t>n</a:t>
            </a:r>
            <a:r>
              <a:rPr sz="2800" spc="0" dirty="0" smtClean="0">
                <a:latin typeface="Bell MT"/>
                <a:cs typeface="Bell MT"/>
              </a:rPr>
              <a:t>ctions</a:t>
            </a:r>
            <a:endParaRPr sz="2800">
              <a:latin typeface="Bell MT"/>
              <a:cs typeface="Bell MT"/>
            </a:endParaRPr>
          </a:p>
          <a:p>
            <a:pPr marL="12700" marR="59304">
              <a:lnSpc>
                <a:spcPct val="92651"/>
              </a:lnSpc>
              <a:spcBef>
                <a:spcPts val="65"/>
              </a:spcBef>
            </a:pPr>
            <a:r>
              <a:rPr sz="2800" spc="-159" dirty="0" smtClean="0">
                <a:latin typeface="Bell MT"/>
                <a:cs typeface="Bell MT"/>
              </a:rPr>
              <a:t>P</a:t>
            </a:r>
            <a:r>
              <a:rPr sz="2800" spc="0" dirty="0" smtClean="0">
                <a:latin typeface="Bell MT"/>
                <a:cs typeface="Bell MT"/>
              </a:rPr>
              <a:t>oor</a:t>
            </a:r>
            <a:r>
              <a:rPr sz="2800" spc="1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cac</a:t>
            </a:r>
            <a:r>
              <a:rPr sz="2800" spc="-9" dirty="0" smtClean="0">
                <a:latin typeface="Bell MT"/>
                <a:cs typeface="Bell MT"/>
              </a:rPr>
              <a:t>h</a:t>
            </a:r>
            <a:r>
              <a:rPr sz="2800" spc="0" dirty="0" smtClean="0">
                <a:latin typeface="Bell MT"/>
                <a:cs typeface="Bell MT"/>
              </a:rPr>
              <a:t>e</a:t>
            </a:r>
            <a:r>
              <a:rPr sz="2800" spc="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p</a:t>
            </a:r>
            <a:r>
              <a:rPr sz="2800" spc="9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r</a:t>
            </a:r>
            <a:r>
              <a:rPr sz="2800" spc="-34" dirty="0" smtClean="0">
                <a:latin typeface="Bell MT"/>
                <a:cs typeface="Bell MT"/>
              </a:rPr>
              <a:t>f</a:t>
            </a:r>
            <a:r>
              <a:rPr sz="2800" spc="0" dirty="0" smtClean="0">
                <a:latin typeface="Bell MT"/>
                <a:cs typeface="Bell MT"/>
              </a:rPr>
              <a:t>o</a:t>
            </a:r>
            <a:r>
              <a:rPr sz="2800" spc="50" dirty="0" smtClean="0">
                <a:latin typeface="Bell MT"/>
                <a:cs typeface="Bell MT"/>
              </a:rPr>
              <a:t>r</a:t>
            </a:r>
            <a:r>
              <a:rPr sz="2800" spc="0" dirty="0" smtClean="0">
                <a:latin typeface="Bell MT"/>
                <a:cs typeface="Bell MT"/>
              </a:rPr>
              <a:t>mance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38200" y="759460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838200" y="1164336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55091" y="451445"/>
            <a:ext cx="2666354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-59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ehashing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16940" y="1752645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45844" y="1771684"/>
            <a:ext cx="3255492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7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ehashing</a:t>
            </a:r>
            <a:r>
              <a:rPr sz="4200" spc="-10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done</a:t>
            </a:r>
            <a:r>
              <a:rPr sz="4200" spc="-4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w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74394" y="2200454"/>
            <a:ext cx="203098" cy="1275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16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295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02994" y="2219510"/>
            <a:ext cx="4468512" cy="12756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-89" baseline="3212" dirty="0" smtClean="0">
                <a:latin typeface="Bell MT"/>
                <a:cs typeface="Bell MT"/>
              </a:rPr>
              <a:t>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le</a:t>
            </a:r>
            <a:r>
              <a:rPr sz="4200" spc="-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is mo</a:t>
            </a:r>
            <a:r>
              <a:rPr sz="4200" spc="-9" baseline="3212" dirty="0" smtClean="0">
                <a:latin typeface="Bell MT"/>
                <a:cs typeface="Bell MT"/>
              </a:rPr>
              <a:t>s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69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r>
              <a:rPr sz="4200" spc="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fu</a:t>
            </a:r>
            <a:r>
              <a:rPr sz="4200" spc="4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l ope</a:t>
            </a:r>
            <a:r>
              <a:rPr sz="4200" spc="34" baseline="3212" dirty="0" smtClean="0">
                <a:latin typeface="Bell MT"/>
                <a:cs typeface="Bell MT"/>
              </a:rPr>
              <a:t>r</a:t>
            </a:r>
            <a:r>
              <a:rPr sz="4200" spc="-69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tions</a:t>
            </a:r>
            <a:endParaRPr sz="2800">
              <a:latin typeface="Bell MT"/>
              <a:cs typeface="Bell MT"/>
            </a:endParaRPr>
          </a:p>
          <a:p>
            <a:pPr marL="12700" marR="53309">
              <a:lnSpc>
                <a:spcPct val="92651"/>
              </a:lnSpc>
              <a:spcBef>
                <a:spcPts val="266"/>
              </a:spcBef>
            </a:pPr>
            <a:r>
              <a:rPr sz="2800" spc="0" dirty="0" smtClean="0">
                <a:latin typeface="Bell MT"/>
                <a:cs typeface="Bell MT"/>
              </a:rPr>
              <a:t>Inse</a:t>
            </a:r>
            <a:r>
              <a:rPr sz="2800" spc="44" dirty="0" smtClean="0">
                <a:latin typeface="Bell MT"/>
                <a:cs typeface="Bell MT"/>
              </a:rPr>
              <a:t>r</a:t>
            </a:r>
            <a:r>
              <a:rPr sz="2800" spc="0" dirty="0" smtClean="0">
                <a:latin typeface="Bell MT"/>
                <a:cs typeface="Bell MT"/>
              </a:rPr>
              <a:t>tion</a:t>
            </a:r>
            <a:r>
              <a:rPr sz="2800" spc="-84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fa</a:t>
            </a:r>
            <a:r>
              <a:rPr sz="2800" spc="9" dirty="0" smtClean="0">
                <a:latin typeface="Bell MT"/>
                <a:cs typeface="Bell MT"/>
              </a:rPr>
              <a:t>i</a:t>
            </a:r>
            <a:r>
              <a:rPr sz="2800" spc="0" dirty="0" smtClean="0">
                <a:latin typeface="Bell MT"/>
                <a:cs typeface="Bell MT"/>
              </a:rPr>
              <a:t>ls</a:t>
            </a:r>
            <a:endParaRPr sz="2800">
              <a:latin typeface="Bell MT"/>
              <a:cs typeface="Bell MT"/>
            </a:endParaRPr>
          </a:p>
          <a:p>
            <a:pPr marL="12700" marR="53309">
              <a:lnSpc>
                <a:spcPct val="92651"/>
              </a:lnSpc>
              <a:spcBef>
                <a:spcPts val="400"/>
              </a:spcBef>
            </a:pPr>
            <a:r>
              <a:rPr sz="2800" spc="0" dirty="0" smtClean="0">
                <a:latin typeface="Bell MT"/>
                <a:cs typeface="Bell MT"/>
              </a:rPr>
              <a:t>Load</a:t>
            </a:r>
            <a:r>
              <a:rPr sz="2800" spc="-57" dirty="0" smtClean="0">
                <a:latin typeface="Bell MT"/>
                <a:cs typeface="Bell MT"/>
              </a:rPr>
              <a:t> </a:t>
            </a:r>
            <a:r>
              <a:rPr sz="2800" spc="9" dirty="0" smtClean="0">
                <a:latin typeface="Bell MT"/>
                <a:cs typeface="Bell MT"/>
              </a:rPr>
              <a:t>f</a:t>
            </a:r>
            <a:r>
              <a:rPr sz="2800" spc="0" dirty="0" smtClean="0">
                <a:latin typeface="Bell MT"/>
                <a:cs typeface="Bell MT"/>
              </a:rPr>
              <a:t>actor</a:t>
            </a:r>
            <a:r>
              <a:rPr sz="2800" spc="7" dirty="0" smtClean="0">
                <a:latin typeface="Bell MT"/>
                <a:cs typeface="Bell MT"/>
              </a:rPr>
              <a:t> </a:t>
            </a:r>
            <a:r>
              <a:rPr sz="2800" spc="64" dirty="0" smtClean="0">
                <a:latin typeface="Bell MT"/>
                <a:cs typeface="Bell MT"/>
              </a:rPr>
              <a:t>e</a:t>
            </a:r>
            <a:r>
              <a:rPr sz="2800" spc="-34" dirty="0" smtClean="0">
                <a:latin typeface="Bell MT"/>
                <a:cs typeface="Bell MT"/>
              </a:rPr>
              <a:t>x</a:t>
            </a:r>
            <a:r>
              <a:rPr sz="2800" spc="0" dirty="0" smtClean="0">
                <a:latin typeface="Bell MT"/>
                <a:cs typeface="Bell MT"/>
              </a:rPr>
              <a:t>ce</a:t>
            </a:r>
            <a:r>
              <a:rPr sz="2800" spc="9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ds</a:t>
            </a:r>
            <a:r>
              <a:rPr sz="2800" spc="-87" dirty="0" smtClean="0">
                <a:latin typeface="Bell MT"/>
                <a:cs typeface="Bell MT"/>
              </a:rPr>
              <a:t> </a:t>
            </a:r>
            <a:r>
              <a:rPr sz="2800" spc="9" dirty="0" smtClean="0">
                <a:latin typeface="Bell MT"/>
                <a:cs typeface="Bell MT"/>
              </a:rPr>
              <a:t>i</a:t>
            </a:r>
            <a:r>
              <a:rPr sz="2800" spc="0" dirty="0" smtClean="0">
                <a:latin typeface="Bell MT"/>
                <a:cs typeface="Bell MT"/>
              </a:rPr>
              <a:t>ts</a:t>
            </a:r>
            <a:r>
              <a:rPr sz="2800" spc="-7" dirty="0" smtClean="0">
                <a:latin typeface="Bell MT"/>
                <a:cs typeface="Bell MT"/>
              </a:rPr>
              <a:t> </a:t>
            </a:r>
            <a:r>
              <a:rPr sz="2800" spc="9" dirty="0" smtClean="0">
                <a:latin typeface="Bell MT"/>
                <a:cs typeface="Bell MT"/>
              </a:rPr>
              <a:t>b</a:t>
            </a:r>
            <a:r>
              <a:rPr sz="2800" spc="0" dirty="0" smtClean="0">
                <a:latin typeface="Bell MT"/>
                <a:cs typeface="Bell MT"/>
              </a:rPr>
              <a:t>ound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083424" y="2219510"/>
            <a:ext cx="526773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are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620428" y="2219510"/>
            <a:ext cx="114188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getti</a:t>
            </a:r>
            <a:r>
              <a:rPr sz="4200" spc="4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g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772625" y="2219510"/>
            <a:ext cx="74321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-9" baseline="3212" dirty="0" smtClean="0">
                <a:latin typeface="Bell MT"/>
                <a:cs typeface="Bell MT"/>
              </a:rPr>
              <a:t>s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-34" baseline="3212" dirty="0" smtClean="0">
                <a:latin typeface="Bell MT"/>
                <a:cs typeface="Bell MT"/>
              </a:rPr>
              <a:t>o</a:t>
            </a:r>
            <a:r>
              <a:rPr sz="4200" spc="0" baseline="3212" dirty="0" smtClean="0">
                <a:latin typeface="Bell MT"/>
                <a:cs typeface="Bell MT"/>
              </a:rPr>
              <a:t>w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6940" y="4118528"/>
            <a:ext cx="20294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45844" y="4137567"/>
            <a:ext cx="4890321" cy="8285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6119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St</a:t>
            </a:r>
            <a:r>
              <a:rPr sz="4200" spc="3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ps</a:t>
            </a:r>
            <a:r>
              <a:rPr sz="4200" spc="-5" baseline="3212" dirty="0" smtClean="0">
                <a:latin typeface="Bell MT"/>
                <a:cs typeface="Bell MT"/>
              </a:rPr>
              <a:t> </a:t>
            </a:r>
            <a:r>
              <a:rPr sz="4200" spc="-2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or</a:t>
            </a:r>
            <a:r>
              <a:rPr sz="4200" spc="-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rehashing</a:t>
            </a:r>
            <a:endParaRPr sz="2800">
              <a:latin typeface="Bell MT"/>
              <a:cs typeface="Bell MT"/>
            </a:endParaRPr>
          </a:p>
          <a:p>
            <a:pPr marL="241249">
              <a:lnSpc>
                <a:spcPct val="95825"/>
              </a:lnSpc>
              <a:spcBef>
                <a:spcPts val="6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3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Bui</a:t>
            </a:r>
            <a:r>
              <a:rPr sz="2800" spc="4" dirty="0" smtClean="0">
                <a:latin typeface="Bell MT"/>
                <a:cs typeface="Bell MT"/>
              </a:rPr>
              <a:t>l</a:t>
            </a:r>
            <a:r>
              <a:rPr sz="2800" spc="0" dirty="0" smtClean="0">
                <a:latin typeface="Bell MT"/>
                <a:cs typeface="Bell MT"/>
              </a:rPr>
              <a:t>d</a:t>
            </a:r>
            <a:r>
              <a:rPr sz="2800" spc="-60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another</a:t>
            </a:r>
            <a:r>
              <a:rPr sz="2800" spc="-72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Hash</a:t>
            </a:r>
            <a:r>
              <a:rPr sz="2800" spc="-4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</a:t>
            </a:r>
            <a:r>
              <a:rPr sz="2800" spc="-34" dirty="0" smtClean="0">
                <a:latin typeface="Bell MT"/>
                <a:cs typeface="Bell MT"/>
              </a:rPr>
              <a:t>a</a:t>
            </a:r>
            <a:r>
              <a:rPr sz="2800" spc="-39" dirty="0" smtClean="0">
                <a:latin typeface="Bell MT"/>
                <a:cs typeface="Bell MT"/>
              </a:rPr>
              <a:t>b</a:t>
            </a:r>
            <a:r>
              <a:rPr sz="2800" spc="0" dirty="0" smtClean="0">
                <a:latin typeface="Bell MT"/>
                <a:cs typeface="Bell MT"/>
              </a:rPr>
              <a:t>le</a:t>
            </a:r>
            <a:r>
              <a:rPr sz="2800" spc="-33" dirty="0" smtClean="0">
                <a:latin typeface="Bell MT"/>
                <a:cs typeface="Bell MT"/>
              </a:rPr>
              <a:t> </a:t>
            </a:r>
            <a:r>
              <a:rPr sz="2800" spc="-9" dirty="0" smtClean="0">
                <a:latin typeface="Bell MT"/>
                <a:cs typeface="Bell MT"/>
              </a:rPr>
              <a:t>w</a:t>
            </a:r>
            <a:r>
              <a:rPr sz="2800" spc="0" dirty="0" smtClean="0">
                <a:latin typeface="Bell MT"/>
                <a:cs typeface="Bell MT"/>
              </a:rPr>
              <a:t>ith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45550" y="4585623"/>
            <a:ext cx="293010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incr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ased</a:t>
            </a:r>
            <a:r>
              <a:rPr sz="4200" spc="-76" baseline="3212" dirty="0" smtClean="0">
                <a:latin typeface="Bell MT"/>
                <a:cs typeface="Bell MT"/>
              </a:rPr>
              <a:t> </a:t>
            </a:r>
            <a:r>
              <a:rPr sz="4200" spc="-89" baseline="3212" dirty="0" smtClean="0">
                <a:latin typeface="Bell MT"/>
                <a:cs typeface="Bell MT"/>
              </a:rPr>
              <a:t>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74394" y="5013116"/>
            <a:ext cx="6411134" cy="3995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10"/>
              </a:lnSpc>
              <a:spcBef>
                <a:spcPts val="155"/>
              </a:spcBef>
            </a:pPr>
            <a:r>
              <a:rPr sz="4200" spc="0" baseline="2070" dirty="0" smtClean="0">
                <a:latin typeface="Arial"/>
                <a:cs typeface="Arial"/>
              </a:rPr>
              <a:t>•</a:t>
            </a:r>
            <a:r>
              <a:rPr sz="4200" spc="35" baseline="2070" dirty="0" smtClean="0">
                <a:latin typeface="Arial"/>
                <a:cs typeface="Arial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Hash</a:t>
            </a:r>
            <a:r>
              <a:rPr sz="4200" spc="-49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code</a:t>
            </a:r>
            <a:r>
              <a:rPr sz="4200" spc="-41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r</a:t>
            </a:r>
            <a:r>
              <a:rPr sz="4200" spc="25" baseline="2141" dirty="0" smtClean="0">
                <a:latin typeface="Bell MT"/>
                <a:cs typeface="Bell MT"/>
              </a:rPr>
              <a:t>e</a:t>
            </a:r>
            <a:r>
              <a:rPr sz="4200" spc="0" baseline="2141" dirty="0" smtClean="0">
                <a:latin typeface="Bell MT"/>
                <a:cs typeface="Bell MT"/>
              </a:rPr>
              <a:t>gen</a:t>
            </a:r>
            <a:r>
              <a:rPr sz="4200" spc="9" baseline="2141" dirty="0" smtClean="0">
                <a:latin typeface="Bell MT"/>
                <a:cs typeface="Bell MT"/>
              </a:rPr>
              <a:t>e</a:t>
            </a:r>
            <a:r>
              <a:rPr sz="4200" spc="29" baseline="2141" dirty="0" smtClean="0">
                <a:latin typeface="Bell MT"/>
                <a:cs typeface="Bell MT"/>
              </a:rPr>
              <a:t>r</a:t>
            </a:r>
            <a:r>
              <a:rPr sz="4200" spc="-69" baseline="2141" dirty="0" smtClean="0">
                <a:latin typeface="Bell MT"/>
                <a:cs typeface="Bell MT"/>
              </a:rPr>
              <a:t>a</a:t>
            </a:r>
            <a:r>
              <a:rPr sz="4200" spc="0" baseline="2141" dirty="0" smtClean="0">
                <a:latin typeface="Bell MT"/>
                <a:cs typeface="Bell MT"/>
              </a:rPr>
              <a:t>ted</a:t>
            </a:r>
            <a:r>
              <a:rPr sz="4200" spc="-76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with hash</a:t>
            </a:r>
            <a:r>
              <a:rPr sz="4200" spc="19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fu</a:t>
            </a:r>
            <a:r>
              <a:rPr sz="4200" spc="4" baseline="2141" dirty="0" smtClean="0">
                <a:latin typeface="Bell MT"/>
                <a:cs typeface="Bell MT"/>
              </a:rPr>
              <a:t>n</a:t>
            </a:r>
            <a:r>
              <a:rPr sz="4200" spc="0" baseline="2141" dirty="0" smtClean="0">
                <a:latin typeface="Bell MT"/>
                <a:cs typeface="Bell MT"/>
              </a:rPr>
              <a:t>ction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38200" y="1024636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8036051" y="1435099"/>
            <a:ext cx="3302797" cy="54061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3923" y="2415587"/>
            <a:ext cx="3101055" cy="381165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268979" y="2536169"/>
            <a:ext cx="3222107" cy="369096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347460" y="4799076"/>
            <a:ext cx="1688211" cy="76200"/>
          </a:xfrm>
          <a:custGeom>
            <a:avLst/>
            <a:gdLst/>
            <a:ahLst/>
            <a:cxnLst/>
            <a:rect l="l" t="t" r="r" b="b"/>
            <a:pathLst>
              <a:path w="1688211" h="76200">
                <a:moveTo>
                  <a:pt x="1624711" y="44450"/>
                </a:moveTo>
                <a:lnTo>
                  <a:pt x="1612010" y="44450"/>
                </a:lnTo>
                <a:lnTo>
                  <a:pt x="1612011" y="76200"/>
                </a:lnTo>
                <a:lnTo>
                  <a:pt x="1688211" y="38100"/>
                </a:lnTo>
                <a:lnTo>
                  <a:pt x="1624711" y="44450"/>
                </a:lnTo>
                <a:close/>
              </a:path>
              <a:path w="1688211" h="76200">
                <a:moveTo>
                  <a:pt x="1624711" y="31750"/>
                </a:moveTo>
                <a:lnTo>
                  <a:pt x="1612011" y="0"/>
                </a:lnTo>
                <a:lnTo>
                  <a:pt x="1612010" y="31750"/>
                </a:lnTo>
                <a:lnTo>
                  <a:pt x="1624711" y="31750"/>
                </a:lnTo>
                <a:close/>
              </a:path>
              <a:path w="1688211" h="76200">
                <a:moveTo>
                  <a:pt x="0" y="31750"/>
                </a:moveTo>
                <a:lnTo>
                  <a:pt x="0" y="44450"/>
                </a:lnTo>
                <a:lnTo>
                  <a:pt x="1624711" y="44450"/>
                </a:lnTo>
                <a:lnTo>
                  <a:pt x="1688211" y="38100"/>
                </a:lnTo>
                <a:lnTo>
                  <a:pt x="1612011" y="0"/>
                </a:lnTo>
                <a:lnTo>
                  <a:pt x="1624711" y="31750"/>
                </a:lnTo>
                <a:lnTo>
                  <a:pt x="0" y="317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16940" y="338011"/>
            <a:ext cx="10017582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tabLst>
                <a:tab pos="9918700" algn="l"/>
              </a:tabLst>
            </a:pPr>
            <a:r>
              <a:rPr sz="6600" b="1" u="sng" baseline="3345" dirty="0" smtClean="0">
                <a:latin typeface="Bell MT"/>
                <a:cs typeface="Bell MT"/>
              </a:rPr>
              <a:t>Ex</a:t>
            </a:r>
            <a:r>
              <a:rPr sz="6600" b="1" u="sng" spc="9" baseline="3345" dirty="0" smtClean="0">
                <a:latin typeface="Bell MT"/>
                <a:cs typeface="Bell MT"/>
              </a:rPr>
              <a:t>a</a:t>
            </a:r>
            <a:r>
              <a:rPr sz="6600" b="1" u="sng" spc="0" baseline="3345" dirty="0" smtClean="0">
                <a:latin typeface="Bell MT"/>
                <a:cs typeface="Bell MT"/>
              </a:rPr>
              <a:t>mple -</a:t>
            </a:r>
            <a:r>
              <a:rPr sz="6600" b="1" u="sng" spc="-4" baseline="3345" dirty="0" smtClean="0">
                <a:latin typeface="Bell MT"/>
                <a:cs typeface="Bell MT"/>
              </a:rPr>
              <a:t> </a:t>
            </a:r>
            <a:r>
              <a:rPr sz="6600" b="1" u="sng" spc="-59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u="sng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ehas</a:t>
            </a:r>
            <a:r>
              <a:rPr sz="6600" b="1" u="sng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h</a:t>
            </a:r>
            <a:r>
              <a:rPr sz="6600" b="1" u="sng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ing 	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594217" y="1062989"/>
            <a:ext cx="123040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-179" baseline="3413" dirty="0" smtClean="0">
                <a:latin typeface="Calibri"/>
                <a:cs typeface="Calibri"/>
              </a:rPr>
              <a:t>T</a:t>
            </a:r>
            <a:r>
              <a:rPr sz="3600" b="1" spc="0" baseline="3413" dirty="0" smtClean="0">
                <a:latin typeface="Calibri"/>
                <a:cs typeface="Calibri"/>
              </a:rPr>
              <a:t>ableSi</a:t>
            </a:r>
            <a:r>
              <a:rPr sz="3600" b="1" spc="-34" baseline="3413" dirty="0" smtClean="0">
                <a:latin typeface="Calibri"/>
                <a:cs typeface="Calibri"/>
              </a:rPr>
              <a:t>z</a:t>
            </a:r>
            <a:r>
              <a:rPr sz="3600" b="1" spc="0" baseline="3413" dirty="0" smtClean="0">
                <a:latin typeface="Calibri"/>
                <a:cs typeface="Calibri"/>
              </a:rPr>
              <a:t>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821037" y="1062989"/>
            <a:ext cx="47087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 smtClean="0">
                <a:latin typeface="Calibri"/>
                <a:cs typeface="Calibri"/>
              </a:rPr>
              <a:t>m=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288600" y="1062989"/>
            <a:ext cx="38008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 smtClean="0">
                <a:latin typeface="Calibri"/>
                <a:cs typeface="Calibri"/>
              </a:rPr>
              <a:t>17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17496" y="1415288"/>
            <a:ext cx="191998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-179" baseline="3413" dirty="0" smtClean="0">
                <a:latin typeface="Calibri"/>
                <a:cs typeface="Calibri"/>
              </a:rPr>
              <a:t>T</a:t>
            </a:r>
            <a:r>
              <a:rPr sz="3600" b="1" spc="0" baseline="3413" dirty="0" smtClean="0">
                <a:latin typeface="Calibri"/>
                <a:cs typeface="Calibri"/>
              </a:rPr>
              <a:t>ableSi</a:t>
            </a:r>
            <a:r>
              <a:rPr sz="3600" b="1" spc="-34" baseline="3413" dirty="0" smtClean="0">
                <a:latin typeface="Calibri"/>
                <a:cs typeface="Calibri"/>
              </a:rPr>
              <a:t>z</a:t>
            </a:r>
            <a:r>
              <a:rPr sz="3600" b="1" spc="0" baseline="3413" dirty="0" smtClean="0">
                <a:latin typeface="Calibri"/>
                <a:cs typeface="Calibri"/>
              </a:rPr>
              <a:t>e</a:t>
            </a:r>
            <a:r>
              <a:rPr sz="3600" b="1" spc="-9" baseline="3413" dirty="0" smtClean="0">
                <a:latin typeface="Calibri"/>
                <a:cs typeface="Calibri"/>
              </a:rPr>
              <a:t> </a:t>
            </a:r>
            <a:r>
              <a:rPr sz="3600" b="1" spc="0" baseline="3413" dirty="0" smtClean="0">
                <a:latin typeface="Calibri"/>
                <a:cs typeface="Calibri"/>
              </a:rPr>
              <a:t>m=</a:t>
            </a:r>
            <a:r>
              <a:rPr sz="3600" b="1" spc="-9" baseline="3413" dirty="0" smtClean="0">
                <a:latin typeface="Calibri"/>
                <a:cs typeface="Calibri"/>
              </a:rPr>
              <a:t> </a:t>
            </a:r>
            <a:r>
              <a:rPr sz="3600" b="1" spc="0" baseline="3413" dirty="0" smtClean="0">
                <a:latin typeface="Calibri"/>
                <a:cs typeface="Calibri"/>
              </a:rPr>
              <a:t>7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0543" y="1880615"/>
            <a:ext cx="2859427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-4" baseline="3034" dirty="0" smtClean="0">
                <a:latin typeface="Calibri"/>
                <a:cs typeface="Calibri"/>
              </a:rPr>
              <a:t>H</a:t>
            </a:r>
            <a:r>
              <a:rPr sz="2700" spc="0" baseline="3034" dirty="0" smtClean="0">
                <a:latin typeface="Calibri"/>
                <a:cs typeface="Calibri"/>
              </a:rPr>
              <a:t>a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h 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able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w</a:t>
            </a:r>
            <a:r>
              <a:rPr sz="2700" spc="-9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th</a:t>
            </a:r>
            <a:r>
              <a:rPr sz="2700" spc="24" baseline="3034" dirty="0" smtClean="0">
                <a:latin typeface="Calibri"/>
                <a:cs typeface="Calibri"/>
              </a:rPr>
              <a:t> </a:t>
            </a:r>
            <a:r>
              <a:rPr sz="2700" spc="-4" baseline="3034" dirty="0" smtClean="0">
                <a:latin typeface="Calibri"/>
                <a:cs typeface="Calibri"/>
              </a:rPr>
              <a:t>li</a:t>
            </a:r>
            <a:r>
              <a:rPr sz="2700" spc="0" baseline="3034" dirty="0" smtClean="0">
                <a:latin typeface="Calibri"/>
                <a:cs typeface="Calibri"/>
              </a:rPr>
              <a:t>n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ar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p</a:t>
            </a:r>
            <a:r>
              <a:rPr sz="2700" spc="-25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obing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w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th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nput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13,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15,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6,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24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86404" y="1929891"/>
            <a:ext cx="2859427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-4" baseline="3034" dirty="0" smtClean="0">
                <a:latin typeface="Calibri"/>
                <a:cs typeface="Calibri"/>
              </a:rPr>
              <a:t>H</a:t>
            </a:r>
            <a:r>
              <a:rPr sz="2700" spc="0" baseline="3034" dirty="0" smtClean="0">
                <a:latin typeface="Calibri"/>
                <a:cs typeface="Calibri"/>
              </a:rPr>
              <a:t>a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h 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able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w</a:t>
            </a:r>
            <a:r>
              <a:rPr sz="2700" spc="-9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th</a:t>
            </a:r>
            <a:r>
              <a:rPr sz="2700" spc="24" baseline="3034" dirty="0" smtClean="0">
                <a:latin typeface="Calibri"/>
                <a:cs typeface="Calibri"/>
              </a:rPr>
              <a:t> </a:t>
            </a:r>
            <a:r>
              <a:rPr sz="2700" spc="-4" baseline="3034" dirty="0" smtClean="0">
                <a:latin typeface="Calibri"/>
                <a:cs typeface="Calibri"/>
              </a:rPr>
              <a:t>li</a:t>
            </a:r>
            <a:r>
              <a:rPr sz="2700" spc="0" baseline="3034" dirty="0" smtClean="0">
                <a:latin typeface="Calibri"/>
                <a:cs typeface="Calibri"/>
              </a:rPr>
              <a:t>n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ar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p</a:t>
            </a:r>
            <a:r>
              <a:rPr sz="2700" spc="-25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obing</a:t>
            </a:r>
            <a:endParaRPr sz="1800">
              <a:latin typeface="Calibri"/>
              <a:cs typeface="Calibri"/>
            </a:endParaRPr>
          </a:p>
          <a:p>
            <a:pPr marL="64516" marR="34289">
              <a:lnSpc>
                <a:spcPts val="2160"/>
              </a:lnSpc>
              <a:spcBef>
                <a:spcPts val="11"/>
              </a:spcBef>
            </a:pP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er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23 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er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ed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484112" y="3978729"/>
            <a:ext cx="1561418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11619" marR="329867" algn="ctr">
              <a:lnSpc>
                <a:spcPts val="2150"/>
              </a:lnSpc>
              <a:spcBef>
                <a:spcPts val="107"/>
              </a:spcBef>
            </a:pPr>
            <a:r>
              <a:rPr sz="3000" spc="0" baseline="2998" dirty="0" smtClean="0">
                <a:latin typeface="Bell MT"/>
                <a:cs typeface="Bell MT"/>
              </a:rPr>
              <a:t>AFTER</a:t>
            </a:r>
            <a:endParaRPr sz="2000">
              <a:latin typeface="Bell MT"/>
              <a:cs typeface="Bell MT"/>
            </a:endParaRPr>
          </a:p>
          <a:p>
            <a:pPr algn="ctr">
              <a:lnSpc>
                <a:spcPct val="92651"/>
              </a:lnSpc>
              <a:spcBef>
                <a:spcPts val="67"/>
              </a:spcBef>
            </a:pPr>
            <a:r>
              <a:rPr sz="2000" spc="0" dirty="0" smtClean="0">
                <a:latin typeface="Bell MT"/>
                <a:cs typeface="Bell MT"/>
              </a:rPr>
              <a:t>REH</a:t>
            </a:r>
            <a:r>
              <a:rPr sz="2000" spc="4" dirty="0" smtClean="0">
                <a:latin typeface="Bell MT"/>
                <a:cs typeface="Bell MT"/>
              </a:rPr>
              <a:t>A</a:t>
            </a:r>
            <a:r>
              <a:rPr sz="2000" spc="0" dirty="0" smtClean="0">
                <a:latin typeface="Bell MT"/>
                <a:cs typeface="Bell MT"/>
              </a:rPr>
              <a:t>SHING</a:t>
            </a:r>
            <a:endParaRPr sz="20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68717" y="634238"/>
            <a:ext cx="14870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421423" y="634238"/>
            <a:ext cx="14841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6126579" y="634238"/>
            <a:ext cx="471134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320040" y="981455"/>
            <a:ext cx="9934193" cy="0"/>
          </a:xfrm>
          <a:custGeom>
            <a:avLst/>
            <a:gdLst/>
            <a:ahLst/>
            <a:cxnLst/>
            <a:rect l="l" t="t" r="r" b="b"/>
            <a:pathLst>
              <a:path w="9934193">
                <a:moveTo>
                  <a:pt x="0" y="0"/>
                </a:moveTo>
                <a:lnTo>
                  <a:pt x="99341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85560" y="1441704"/>
            <a:ext cx="5561076" cy="50977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23494" y="338265"/>
            <a:ext cx="4955280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Exte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n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di</a:t>
            </a:r>
            <a:r>
              <a:rPr sz="6600" b="1" spc="-89" baseline="3345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le</a:t>
            </a:r>
            <a:r>
              <a:rPr sz="6600" b="1" spc="-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h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8831" y="1147159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7431" y="1168976"/>
            <a:ext cx="5811478" cy="50189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4308">
              <a:lnSpc>
                <a:spcPts val="3379"/>
              </a:lnSpc>
              <a:spcBef>
                <a:spcPts val="169"/>
              </a:spcBef>
            </a:pPr>
            <a:r>
              <a:rPr sz="4800" spc="54" baseline="3747" dirty="0" smtClean="0">
                <a:latin typeface="Bell MT"/>
                <a:cs typeface="Bell MT"/>
              </a:rPr>
              <a:t>W</a:t>
            </a:r>
            <a:r>
              <a:rPr sz="4800" spc="0" baseline="3747" dirty="0" smtClean="0">
                <a:latin typeface="Bell MT"/>
                <a:cs typeface="Bell MT"/>
              </a:rPr>
              <a:t>hen</a:t>
            </a:r>
            <a:r>
              <a:rPr sz="4800" spc="-1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the t</a:t>
            </a:r>
            <a:r>
              <a:rPr sz="4800" spc="-39" baseline="3747" dirty="0" smtClean="0">
                <a:latin typeface="Bell MT"/>
                <a:cs typeface="Bell MT"/>
              </a:rPr>
              <a:t>a</a:t>
            </a:r>
            <a:r>
              <a:rPr sz="4800" spc="-54" baseline="3747" dirty="0" smtClean="0">
                <a:latin typeface="Bell MT"/>
                <a:cs typeface="Bell MT"/>
              </a:rPr>
              <a:t>b</a:t>
            </a:r>
            <a:r>
              <a:rPr sz="4800" spc="0" baseline="3747" dirty="0" smtClean="0">
                <a:latin typeface="Bell MT"/>
                <a:cs typeface="Bell MT"/>
              </a:rPr>
              <a:t>le</a:t>
            </a:r>
            <a:r>
              <a:rPr sz="4800" spc="-25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gets</a:t>
            </a:r>
            <a:r>
              <a:rPr sz="4800" spc="-25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too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full</a:t>
            </a:r>
            <a:endParaRPr sz="3200">
              <a:latin typeface="Bell MT"/>
              <a:cs typeface="Bell MT"/>
            </a:endParaRPr>
          </a:p>
          <a:p>
            <a:pPr marL="241300" marR="64308">
              <a:lnSpc>
                <a:spcPct val="95825"/>
              </a:lnSpc>
            </a:pPr>
            <a:r>
              <a:rPr sz="3200" spc="0" dirty="0" smtClean="0">
                <a:latin typeface="Arial"/>
                <a:cs typeface="Arial"/>
              </a:rPr>
              <a:t>•</a:t>
            </a:r>
            <a:r>
              <a:rPr sz="3200" spc="-209" dirty="0" smtClean="0">
                <a:latin typeface="Arial"/>
                <a:cs typeface="Arial"/>
              </a:rPr>
              <a:t> </a:t>
            </a:r>
            <a:r>
              <a:rPr sz="3200" spc="-94" dirty="0" smtClean="0">
                <a:latin typeface="Bell MT"/>
                <a:cs typeface="Bell MT"/>
              </a:rPr>
              <a:t>R</a:t>
            </a:r>
            <a:r>
              <a:rPr sz="3200" spc="0" dirty="0" smtClean="0">
                <a:latin typeface="Bell MT"/>
                <a:cs typeface="Bell MT"/>
              </a:rPr>
              <a:t>ehas</a:t>
            </a:r>
            <a:r>
              <a:rPr sz="3200" spc="-14" dirty="0" smtClean="0">
                <a:latin typeface="Bell MT"/>
                <a:cs typeface="Bell MT"/>
              </a:rPr>
              <a:t>h</a:t>
            </a:r>
            <a:r>
              <a:rPr sz="3200" spc="0" dirty="0" smtClean="0">
                <a:latin typeface="Bell MT"/>
                <a:cs typeface="Bell MT"/>
              </a:rPr>
              <a:t>ing</a:t>
            </a:r>
            <a:r>
              <a:rPr sz="3200" spc="-34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done</a:t>
            </a:r>
            <a:r>
              <a:rPr sz="3200" spc="-9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- </a:t>
            </a:r>
            <a:r>
              <a:rPr sz="3200" spc="64" dirty="0" smtClean="0">
                <a:latin typeface="Bell MT"/>
                <a:cs typeface="Bell MT"/>
              </a:rPr>
              <a:t>e</a:t>
            </a:r>
            <a:r>
              <a:rPr sz="3200" spc="0" dirty="0" smtClean="0">
                <a:latin typeface="Bell MT"/>
                <a:cs typeface="Bell MT"/>
              </a:rPr>
              <a:t>xpensi</a:t>
            </a:r>
            <a:r>
              <a:rPr sz="3200" spc="-64" dirty="0" smtClean="0">
                <a:latin typeface="Bell MT"/>
                <a:cs typeface="Bell MT"/>
              </a:rPr>
              <a:t>v</a:t>
            </a:r>
            <a:r>
              <a:rPr sz="3200" spc="0" dirty="0" smtClean="0">
                <a:latin typeface="Bell MT"/>
                <a:cs typeface="Bell MT"/>
              </a:rPr>
              <a:t>e</a:t>
            </a:r>
            <a:endParaRPr sz="3200">
              <a:latin typeface="Bell MT"/>
              <a:cs typeface="Bell MT"/>
            </a:endParaRPr>
          </a:p>
          <a:p>
            <a:pPr marL="241300" marR="4055">
              <a:lnSpc>
                <a:spcPct val="95825"/>
              </a:lnSpc>
              <a:spcBef>
                <a:spcPts val="95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r>
              <a:rPr sz="3200" spc="-20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Extendi</a:t>
            </a:r>
            <a:r>
              <a:rPr sz="3200" spc="-59" dirty="0" smtClean="0">
                <a:latin typeface="Bell MT"/>
                <a:cs typeface="Bell MT"/>
              </a:rPr>
              <a:t>b</a:t>
            </a:r>
            <a:r>
              <a:rPr sz="3200" spc="0" dirty="0" smtClean="0">
                <a:latin typeface="Bell MT"/>
                <a:cs typeface="Bell MT"/>
              </a:rPr>
              <a:t>le </a:t>
            </a:r>
            <a:r>
              <a:rPr sz="3200" spc="-9" dirty="0" smtClean="0">
                <a:latin typeface="Bell MT"/>
                <a:cs typeface="Bell MT"/>
              </a:rPr>
              <a:t>h</a:t>
            </a:r>
            <a:r>
              <a:rPr sz="3200" spc="0" dirty="0" smtClean="0">
                <a:latin typeface="Bell MT"/>
                <a:cs typeface="Bell MT"/>
              </a:rPr>
              <a:t>ashing</a:t>
            </a:r>
            <a:r>
              <a:rPr sz="3200" spc="-14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can be done</a:t>
            </a:r>
            <a:endParaRPr sz="3200">
              <a:latin typeface="Bell MT"/>
              <a:cs typeface="Bell MT"/>
            </a:endParaRPr>
          </a:p>
          <a:p>
            <a:pPr marL="12700" marR="64308">
              <a:lnSpc>
                <a:spcPct val="92651"/>
              </a:lnSpc>
              <a:spcBef>
                <a:spcPts val="906"/>
              </a:spcBef>
            </a:pPr>
            <a:r>
              <a:rPr sz="3200" spc="0" dirty="0" smtClean="0">
                <a:latin typeface="Bell MT"/>
                <a:cs typeface="Bell MT"/>
              </a:rPr>
              <a:t>Extendi</a:t>
            </a:r>
            <a:r>
              <a:rPr sz="3200" spc="-59" dirty="0" smtClean="0">
                <a:latin typeface="Bell MT"/>
                <a:cs typeface="Bell MT"/>
              </a:rPr>
              <a:t>b</a:t>
            </a:r>
            <a:r>
              <a:rPr sz="3200" spc="0" dirty="0" smtClean="0">
                <a:latin typeface="Bell MT"/>
                <a:cs typeface="Bell MT"/>
              </a:rPr>
              <a:t>le </a:t>
            </a:r>
            <a:r>
              <a:rPr sz="3200" spc="-9" dirty="0" smtClean="0">
                <a:latin typeface="Bell MT"/>
                <a:cs typeface="Bell MT"/>
              </a:rPr>
              <a:t>h</a:t>
            </a:r>
            <a:r>
              <a:rPr sz="3200" spc="0" dirty="0" smtClean="0">
                <a:latin typeface="Bell MT"/>
                <a:cs typeface="Bell MT"/>
              </a:rPr>
              <a:t>ashing</a:t>
            </a:r>
            <a:endParaRPr sz="3200">
              <a:latin typeface="Bell MT"/>
              <a:cs typeface="Bell MT"/>
            </a:endParaRPr>
          </a:p>
          <a:p>
            <a:pPr marL="241300">
              <a:lnSpc>
                <a:spcPct val="95825"/>
              </a:lnSpc>
              <a:spcBef>
                <a:spcPts val="95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r>
              <a:rPr sz="3200" spc="-20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All</a:t>
            </a:r>
            <a:r>
              <a:rPr sz="3200" spc="-29" dirty="0" smtClean="0">
                <a:latin typeface="Bell MT"/>
                <a:cs typeface="Bell MT"/>
              </a:rPr>
              <a:t>o</a:t>
            </a:r>
            <a:r>
              <a:rPr sz="3200" spc="0" dirty="0" smtClean="0">
                <a:latin typeface="Bell MT"/>
                <a:cs typeface="Bell MT"/>
              </a:rPr>
              <a:t>ws</a:t>
            </a:r>
            <a:r>
              <a:rPr sz="3200" spc="-25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search</a:t>
            </a:r>
            <a:r>
              <a:rPr sz="3200" spc="-29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in 2 disk a</a:t>
            </a:r>
            <a:r>
              <a:rPr sz="3200" spc="-9" dirty="0" smtClean="0">
                <a:latin typeface="Bell MT"/>
                <a:cs typeface="Bell MT"/>
              </a:rPr>
              <a:t>c</a:t>
            </a:r>
            <a:r>
              <a:rPr sz="3200" spc="0" dirty="0" smtClean="0">
                <a:latin typeface="Bell MT"/>
                <a:cs typeface="Bell MT"/>
              </a:rPr>
              <a:t>cesses</a:t>
            </a:r>
            <a:endParaRPr sz="3200">
              <a:latin typeface="Bell MT"/>
              <a:cs typeface="Bell MT"/>
            </a:endParaRPr>
          </a:p>
          <a:p>
            <a:pPr marL="443992" marR="85216" indent="-202692">
              <a:lnSpc>
                <a:spcPts val="3679"/>
              </a:lnSpc>
              <a:spcBef>
                <a:spcPts val="105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r>
              <a:rPr sz="3200" spc="-20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Inse</a:t>
            </a:r>
            <a:r>
              <a:rPr sz="3200" spc="64" dirty="0" smtClean="0">
                <a:latin typeface="Bell MT"/>
                <a:cs typeface="Bell MT"/>
              </a:rPr>
              <a:t>r</a:t>
            </a:r>
            <a:r>
              <a:rPr sz="3200" spc="0" dirty="0" smtClean="0">
                <a:latin typeface="Bell MT"/>
                <a:cs typeface="Bell MT"/>
              </a:rPr>
              <a:t>tio</a:t>
            </a:r>
            <a:r>
              <a:rPr sz="3200" spc="-9" dirty="0" smtClean="0">
                <a:latin typeface="Bell MT"/>
                <a:cs typeface="Bell MT"/>
              </a:rPr>
              <a:t>n</a:t>
            </a:r>
            <a:r>
              <a:rPr sz="3200" spc="0" dirty="0" smtClean="0">
                <a:latin typeface="Bell MT"/>
                <a:cs typeface="Bell MT"/>
              </a:rPr>
              <a:t>s</a:t>
            </a:r>
            <a:r>
              <a:rPr sz="3200" spc="-39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also</a:t>
            </a:r>
            <a:r>
              <a:rPr sz="3200" spc="-14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require</a:t>
            </a:r>
            <a:r>
              <a:rPr sz="3200" spc="-14" dirty="0" smtClean="0">
                <a:latin typeface="Bell MT"/>
                <a:cs typeface="Bell MT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f</a:t>
            </a:r>
            <a:r>
              <a:rPr sz="3200" spc="-34" dirty="0" smtClean="0">
                <a:latin typeface="Bell MT"/>
                <a:cs typeface="Bell MT"/>
              </a:rPr>
              <a:t>e</a:t>
            </a:r>
            <a:r>
              <a:rPr sz="3200" spc="0" dirty="0" smtClean="0">
                <a:latin typeface="Bell MT"/>
                <a:cs typeface="Bell MT"/>
              </a:rPr>
              <a:t>w </a:t>
            </a:r>
            <a:r>
              <a:rPr sz="3200" spc="-9" dirty="0" smtClean="0">
                <a:latin typeface="Bell MT"/>
                <a:cs typeface="Bell MT"/>
              </a:rPr>
              <a:t>d</a:t>
            </a:r>
            <a:r>
              <a:rPr sz="3200" spc="0" dirty="0" smtClean="0">
                <a:latin typeface="Bell MT"/>
                <a:cs typeface="Bell MT"/>
              </a:rPr>
              <a:t>isk </a:t>
            </a:r>
            <a:endParaRPr sz="3200">
              <a:latin typeface="Bell MT"/>
              <a:cs typeface="Bell MT"/>
            </a:endParaRPr>
          </a:p>
          <a:p>
            <a:pPr marL="443992" marR="85216">
              <a:lnSpc>
                <a:spcPts val="3557"/>
              </a:lnSpc>
              <a:spcBef>
                <a:spcPts val="382"/>
              </a:spcBef>
            </a:pPr>
            <a:r>
              <a:rPr sz="3200" spc="0" dirty="0" smtClean="0">
                <a:latin typeface="Bell MT"/>
                <a:cs typeface="Bell MT"/>
              </a:rPr>
              <a:t>accesses</a:t>
            </a:r>
            <a:endParaRPr sz="3200">
              <a:latin typeface="Bell MT"/>
              <a:cs typeface="Bell MT"/>
            </a:endParaRPr>
          </a:p>
          <a:p>
            <a:pPr marL="241300" marR="64308">
              <a:lnSpc>
                <a:spcPts val="3579"/>
              </a:lnSpc>
              <a:spcBef>
                <a:spcPts val="549"/>
              </a:spcBef>
            </a:pPr>
            <a:r>
              <a:rPr sz="4800" spc="0" baseline="2717" dirty="0" smtClean="0">
                <a:latin typeface="Arial"/>
                <a:cs typeface="Arial"/>
              </a:rPr>
              <a:t>•</a:t>
            </a:r>
            <a:r>
              <a:rPr sz="4800" spc="-209" baseline="2717" dirty="0" smtClean="0">
                <a:latin typeface="Arial"/>
                <a:cs typeface="Arial"/>
              </a:rPr>
              <a:t> </a:t>
            </a:r>
            <a:r>
              <a:rPr sz="4800" spc="0" baseline="2810" dirty="0" smtClean="0">
                <a:latin typeface="Bell MT"/>
                <a:cs typeface="Bell MT"/>
              </a:rPr>
              <a:t>Dynamic</a:t>
            </a:r>
            <a:r>
              <a:rPr sz="4800" spc="-9" baseline="2810" dirty="0" smtClean="0">
                <a:latin typeface="Bell MT"/>
                <a:cs typeface="Bell MT"/>
              </a:rPr>
              <a:t> </a:t>
            </a:r>
            <a:r>
              <a:rPr sz="4800" spc="0" baseline="2810" dirty="0" smtClean="0">
                <a:latin typeface="Bell MT"/>
                <a:cs typeface="Bell MT"/>
              </a:rPr>
              <a:t>hashing</a:t>
            </a:r>
            <a:r>
              <a:rPr sz="4800" spc="-19" baseline="2810" dirty="0" smtClean="0">
                <a:latin typeface="Bell MT"/>
                <a:cs typeface="Bell MT"/>
              </a:rPr>
              <a:t> </a:t>
            </a:r>
            <a:r>
              <a:rPr sz="4800" spc="0" baseline="2810" dirty="0" smtClean="0">
                <a:latin typeface="Bell MT"/>
                <a:cs typeface="Bell MT"/>
              </a:rPr>
              <a:t>method</a:t>
            </a:r>
            <a:r>
              <a:rPr sz="4800" spc="-29" baseline="2810" dirty="0" smtClean="0">
                <a:latin typeface="Bell MT"/>
                <a:cs typeface="Bell MT"/>
              </a:rPr>
              <a:t> </a:t>
            </a:r>
            <a:r>
              <a:rPr sz="4800" spc="0" baseline="2810" dirty="0" smtClean="0">
                <a:latin typeface="Bell MT"/>
                <a:cs typeface="Bell MT"/>
              </a:rPr>
              <a:t>Uses</a:t>
            </a:r>
            <a:endParaRPr sz="3200">
              <a:latin typeface="Bell MT"/>
              <a:cs typeface="Bell MT"/>
            </a:endParaRPr>
          </a:p>
          <a:p>
            <a:pPr marL="1155750" marR="64308">
              <a:lnSpc>
                <a:spcPct val="95825"/>
              </a:lnSpc>
            </a:pPr>
            <a:r>
              <a:rPr sz="3200" spc="0" dirty="0" smtClean="0">
                <a:latin typeface="Arial"/>
                <a:cs typeface="Arial"/>
              </a:rPr>
              <a:t>•</a:t>
            </a:r>
            <a:r>
              <a:rPr sz="3200" spc="-20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Directo</a:t>
            </a:r>
            <a:r>
              <a:rPr sz="3200" spc="84" dirty="0" smtClean="0">
                <a:latin typeface="Bell MT"/>
                <a:cs typeface="Bell MT"/>
              </a:rPr>
              <a:t>r</a:t>
            </a:r>
            <a:r>
              <a:rPr sz="3200" spc="0" dirty="0" smtClean="0">
                <a:latin typeface="Bell MT"/>
                <a:cs typeface="Bell MT"/>
              </a:rPr>
              <a:t>y</a:t>
            </a:r>
            <a:endParaRPr sz="3200">
              <a:latin typeface="Bell MT"/>
              <a:cs typeface="Bell MT"/>
            </a:endParaRPr>
          </a:p>
          <a:p>
            <a:pPr marL="1155750" marR="64308">
              <a:lnSpc>
                <a:spcPct val="95825"/>
              </a:lnSpc>
              <a:spcBef>
                <a:spcPts val="105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r>
              <a:rPr sz="3200" spc="-20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Bell MT"/>
                <a:cs typeface="Bell MT"/>
              </a:rPr>
              <a:t>Buc</a:t>
            </a:r>
            <a:r>
              <a:rPr sz="3200" spc="-119" dirty="0" smtClean="0">
                <a:latin typeface="Bell MT"/>
                <a:cs typeface="Bell MT"/>
              </a:rPr>
              <a:t>k</a:t>
            </a:r>
            <a:r>
              <a:rPr sz="3200" spc="0" dirty="0" smtClean="0">
                <a:latin typeface="Bell MT"/>
                <a:cs typeface="Bell MT"/>
              </a:rPr>
              <a:t>ets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8831" y="2718657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20040" y="841755"/>
            <a:ext cx="993419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2278380" y="1034795"/>
            <a:ext cx="7024116" cy="54574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57072" y="1027176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03554" y="335471"/>
            <a:ext cx="2777335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Extendi</a:t>
            </a:r>
            <a:r>
              <a:rPr sz="6600" b="1" spc="-94" baseline="3345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le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16873" y="335471"/>
            <a:ext cx="2136787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Hashing</a:t>
            </a:r>
            <a:endParaRPr sz="4400">
              <a:latin typeface="Bell MT"/>
              <a:cs typeface="Bell MT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979932" y="906779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916940" y="253579"/>
            <a:ext cx="4954189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Exten</a:t>
            </a:r>
            <a:r>
              <a:rPr sz="6600" b="1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d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</a:t>
            </a:r>
            <a:r>
              <a:rPr sz="6600" b="1" spc="-100" baseline="3345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le</a:t>
            </a:r>
            <a:r>
              <a:rPr sz="6600" b="1" spc="-19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Hashi</a:t>
            </a:r>
            <a:r>
              <a:rPr sz="6600" b="1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n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16940" y="1065956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FF0000"/>
                </a:solidFill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45844" y="1084995"/>
            <a:ext cx="150400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solidFill>
                  <a:srgbClr val="FF0000"/>
                </a:solidFill>
                <a:latin typeface="Bell MT"/>
                <a:cs typeface="Bell MT"/>
              </a:rPr>
              <a:t>Directo</a:t>
            </a:r>
            <a:r>
              <a:rPr sz="4200" spc="69" baseline="3212" dirty="0" smtClean="0">
                <a:solidFill>
                  <a:srgbClr val="FF0000"/>
                </a:solidFill>
                <a:latin typeface="Bell MT"/>
                <a:cs typeface="Bell MT"/>
              </a:rPr>
              <a:t>r</a:t>
            </a:r>
            <a:r>
              <a:rPr sz="4200" spc="0" baseline="3212" dirty="0" smtClean="0">
                <a:solidFill>
                  <a:srgbClr val="FF0000"/>
                </a:solidFill>
                <a:latin typeface="Bell MT"/>
                <a:cs typeface="Bell MT"/>
              </a:rPr>
              <a:t>y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296158" y="1432532"/>
            <a:ext cx="449418" cy="4353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29"/>
              </a:lnSpc>
              <a:spcBef>
                <a:spcPts val="171"/>
              </a:spcBef>
            </a:pPr>
            <a:r>
              <a:rPr sz="2800" dirty="0" smtClean="0">
                <a:latin typeface="Cambria Math"/>
                <a:cs typeface="Cambria Math"/>
              </a:rPr>
              <a:t>2</a:t>
            </a:r>
            <a:r>
              <a:rPr sz="3000" baseline="6272" dirty="0" smtClean="0">
                <a:latin typeface="Cambria Math"/>
                <a:cs typeface="Cambria Math"/>
              </a:rPr>
              <a:t>𝑑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74394" y="1475912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759835" y="1487370"/>
            <a:ext cx="7646089" cy="3880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55"/>
              </a:lnSpc>
              <a:spcBef>
                <a:spcPts val="152"/>
              </a:spcBef>
            </a:pPr>
            <a:r>
              <a:rPr sz="2800" spc="0" dirty="0" smtClean="0">
                <a:latin typeface="Cambria Math"/>
                <a:cs typeface="Cambria Math"/>
              </a:rPr>
              <a:t>entries</a:t>
            </a:r>
            <a:r>
              <a:rPr sz="2800" spc="94" dirty="0" smtClean="0">
                <a:latin typeface="Cambria Math"/>
                <a:cs typeface="Cambria Math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w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ere</a:t>
            </a:r>
            <a:r>
              <a:rPr sz="4200" spc="-2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d</a:t>
            </a:r>
            <a:r>
              <a:rPr sz="4200" spc="-1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is dictiona</a:t>
            </a:r>
            <a:r>
              <a:rPr sz="4200" spc="75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r>
              <a:rPr sz="4200" spc="-115" baseline="3212" dirty="0" smtClean="0">
                <a:latin typeface="Bell MT"/>
                <a:cs typeface="Bell MT"/>
              </a:rPr>
              <a:t> </a:t>
            </a:r>
            <a:r>
              <a:rPr sz="4200" spc="4" baseline="3212" dirty="0" smtClean="0">
                <a:latin typeface="Bell MT"/>
                <a:cs typeface="Bell MT"/>
              </a:rPr>
              <a:t>l</a:t>
            </a:r>
            <a:r>
              <a:rPr sz="4200" spc="-14" baseline="3212" dirty="0" smtClean="0">
                <a:latin typeface="Bell MT"/>
                <a:cs typeface="Bell MT"/>
              </a:rPr>
              <a:t>e</a:t>
            </a:r>
            <a:r>
              <a:rPr sz="4200" spc="-54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4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r>
              <a:rPr sz="4200" spc="-7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cal</a:t>
            </a:r>
            <a:r>
              <a:rPr sz="4200" spc="9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ed</a:t>
            </a:r>
            <a:r>
              <a:rPr sz="4200" spc="-6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the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global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602994" y="1494951"/>
            <a:ext cx="1673735" cy="7233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00"/>
              </a:lnSpc>
              <a:spcBef>
                <a:spcPts val="190"/>
              </a:spcBef>
            </a:pPr>
            <a:r>
              <a:rPr sz="2800" spc="0" dirty="0" smtClean="0">
                <a:latin typeface="Bell MT"/>
                <a:cs typeface="Bell MT"/>
              </a:rPr>
              <a:t>A</a:t>
            </a:r>
            <a:r>
              <a:rPr sz="2800" spc="25" dirty="0" smtClean="0">
                <a:latin typeface="Bell MT"/>
                <a:cs typeface="Bell MT"/>
              </a:rPr>
              <a:t>r</a:t>
            </a:r>
            <a:r>
              <a:rPr sz="2800" spc="29" dirty="0" smtClean="0">
                <a:latin typeface="Bell MT"/>
                <a:cs typeface="Bell MT"/>
              </a:rPr>
              <a:t>r</a:t>
            </a:r>
            <a:r>
              <a:rPr sz="2800" spc="-79" dirty="0" smtClean="0">
                <a:latin typeface="Bell MT"/>
                <a:cs typeface="Bell MT"/>
              </a:rPr>
              <a:t>a</a:t>
            </a:r>
            <a:r>
              <a:rPr sz="2800" spc="0" dirty="0" smtClean="0">
                <a:latin typeface="Bell MT"/>
                <a:cs typeface="Bell MT"/>
              </a:rPr>
              <a:t>y</a:t>
            </a:r>
            <a:r>
              <a:rPr sz="2800" spc="-31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with d</a:t>
            </a:r>
            <a:r>
              <a:rPr sz="2800" spc="39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pth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31594" y="2222425"/>
            <a:ext cx="2686712" cy="3998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15"/>
              </a:lnSpc>
              <a:spcBef>
                <a:spcPts val="155"/>
              </a:spcBef>
            </a:pPr>
            <a:r>
              <a:rPr sz="4200" spc="0" baseline="2070" dirty="0" smtClean="0">
                <a:solidFill>
                  <a:srgbClr val="FF0000"/>
                </a:solidFill>
                <a:latin typeface="Arial"/>
                <a:cs typeface="Arial"/>
              </a:rPr>
              <a:t>•</a:t>
            </a:r>
            <a:r>
              <a:rPr sz="4200" spc="35" baseline="207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4200" spc="0" baseline="2141" dirty="0" smtClean="0">
                <a:solidFill>
                  <a:srgbClr val="FF0000"/>
                </a:solidFill>
                <a:latin typeface="Bell MT"/>
                <a:cs typeface="Bell MT"/>
              </a:rPr>
              <a:t>Glo</a:t>
            </a:r>
            <a:r>
              <a:rPr sz="4200" spc="4" baseline="2141" dirty="0" smtClean="0">
                <a:solidFill>
                  <a:srgbClr val="FF0000"/>
                </a:solidFill>
                <a:latin typeface="Bell MT"/>
                <a:cs typeface="Bell MT"/>
              </a:rPr>
              <a:t>b</a:t>
            </a:r>
            <a:r>
              <a:rPr sz="4200" spc="0" baseline="2141" dirty="0" smtClean="0">
                <a:solidFill>
                  <a:srgbClr val="FF0000"/>
                </a:solidFill>
                <a:latin typeface="Bell MT"/>
                <a:cs typeface="Bell MT"/>
              </a:rPr>
              <a:t>al d</a:t>
            </a:r>
            <a:r>
              <a:rPr sz="4200" spc="39" baseline="2141" dirty="0" smtClean="0">
                <a:solidFill>
                  <a:srgbClr val="FF0000"/>
                </a:solidFill>
                <a:latin typeface="Bell MT"/>
                <a:cs typeface="Bell MT"/>
              </a:rPr>
              <a:t>e</a:t>
            </a:r>
            <a:r>
              <a:rPr sz="4200" spc="0" baseline="2141" dirty="0" smtClean="0">
                <a:solidFill>
                  <a:srgbClr val="FF0000"/>
                </a:solidFill>
                <a:latin typeface="Bell MT"/>
                <a:cs typeface="Bell MT"/>
              </a:rPr>
              <a:t>pth</a:t>
            </a:r>
            <a:r>
              <a:rPr sz="4200" spc="-26" baseline="2141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2141" dirty="0" smtClean="0">
                <a:solidFill>
                  <a:srgbClr val="FF0000"/>
                </a:solidFill>
                <a:latin typeface="Bell MT"/>
                <a:cs typeface="Bell MT"/>
              </a:rPr>
              <a:t>d</a:t>
            </a:r>
            <a:r>
              <a:rPr sz="4200" spc="-4" baseline="2141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-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614799" y="2241481"/>
            <a:ext cx="67861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# 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84588" y="2241481"/>
            <a:ext cx="447576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bits used </a:t>
            </a:r>
            <a:r>
              <a:rPr sz="4200" spc="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rom each ha</a:t>
            </a:r>
            <a:r>
              <a:rPr sz="4200" spc="-4" baseline="3212" dirty="0" smtClean="0">
                <a:latin typeface="Bell MT"/>
                <a:cs typeface="Bell MT"/>
              </a:rPr>
              <a:t>s</a:t>
            </a:r>
            <a:r>
              <a:rPr sz="4200" spc="0" baseline="3212" dirty="0" smtClean="0">
                <a:latin typeface="Bell MT"/>
                <a:cs typeface="Bell MT"/>
              </a:rPr>
              <a:t>h</a:t>
            </a:r>
            <a:r>
              <a:rPr sz="4200" spc="19" baseline="3212" dirty="0" smtClean="0">
                <a:latin typeface="Bell MT"/>
                <a:cs typeface="Bell MT"/>
              </a:rPr>
              <a:t> </a:t>
            </a:r>
            <a:r>
              <a:rPr sz="4200" spc="-29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alue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31594" y="2628437"/>
            <a:ext cx="1371488" cy="3995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10"/>
              </a:lnSpc>
              <a:spcBef>
                <a:spcPts val="155"/>
              </a:spcBef>
            </a:pPr>
            <a:r>
              <a:rPr sz="4200" spc="0" baseline="2070" dirty="0" smtClean="0">
                <a:latin typeface="Arial"/>
                <a:cs typeface="Arial"/>
              </a:rPr>
              <a:t>•</a:t>
            </a:r>
            <a:r>
              <a:rPr sz="4200" spc="35" baseline="2070" dirty="0" smtClean="0">
                <a:latin typeface="Arial"/>
                <a:cs typeface="Arial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d</a:t>
            </a:r>
            <a:r>
              <a:rPr sz="4200" spc="-14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n</a:t>
            </a:r>
            <a:r>
              <a:rPr sz="4200" spc="-94" baseline="2141" dirty="0" smtClean="0">
                <a:latin typeface="Bell MT"/>
                <a:cs typeface="Bell MT"/>
              </a:rPr>
              <a:t>o</a:t>
            </a:r>
            <a:r>
              <a:rPr sz="4200" spc="0" baseline="2141" dirty="0" smtClean="0">
                <a:latin typeface="Bell MT"/>
                <a:cs typeface="Bell MT"/>
              </a:rPr>
              <a:t>.</a:t>
            </a:r>
            <a:r>
              <a:rPr sz="4200" spc="-28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91297" y="2647476"/>
            <a:ext cx="7282502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bits</a:t>
            </a:r>
            <a:r>
              <a:rPr sz="4200" spc="-36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are</a:t>
            </a:r>
            <a:r>
              <a:rPr sz="4200" spc="-2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used</a:t>
            </a:r>
            <a:r>
              <a:rPr sz="4200" spc="-5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to ch</a:t>
            </a:r>
            <a:r>
              <a:rPr sz="4200" spc="-4" baseline="3212" dirty="0" smtClean="0">
                <a:latin typeface="Bell MT"/>
                <a:cs typeface="Bell MT"/>
              </a:rPr>
              <a:t>o</a:t>
            </a:r>
            <a:r>
              <a:rPr sz="4200" spc="0" baseline="3212" dirty="0" smtClean="0">
                <a:latin typeface="Bell MT"/>
                <a:cs typeface="Bell MT"/>
              </a:rPr>
              <a:t>ose</a:t>
            </a:r>
            <a:r>
              <a:rPr sz="4200" spc="2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the</a:t>
            </a:r>
            <a:r>
              <a:rPr sz="4200" spc="1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dir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cto</a:t>
            </a:r>
            <a:r>
              <a:rPr sz="4200" spc="6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r>
              <a:rPr sz="4200" spc="-4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4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6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r>
              <a:rPr sz="4200" spc="-30" baseline="3212" dirty="0" smtClean="0">
                <a:latin typeface="Bell MT"/>
                <a:cs typeface="Bell MT"/>
              </a:rPr>
              <a:t> </a:t>
            </a:r>
            <a:r>
              <a:rPr sz="4200" spc="-2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or</a:t>
            </a:r>
            <a:r>
              <a:rPr sz="4200" spc="-7" baseline="3212" dirty="0" smtClean="0">
                <a:latin typeface="Bell MT"/>
                <a:cs typeface="Bell MT"/>
              </a:rPr>
              <a:t> </a:t>
            </a:r>
            <a:r>
              <a:rPr sz="4200" spc="-100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ey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60194" y="2988852"/>
            <a:ext cx="34744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ins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3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tion</a:t>
            </a:r>
            <a:r>
              <a:rPr sz="4200" spc="-80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and</a:t>
            </a:r>
            <a:r>
              <a:rPr sz="4200" spc="-4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searching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4394" y="3375197"/>
            <a:ext cx="203098" cy="11899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2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ts val="3180"/>
              </a:lnSpc>
              <a:spcBef>
                <a:spcPts val="10"/>
              </a:spcBef>
            </a:pPr>
            <a:r>
              <a:rPr sz="4200" spc="0" baseline="-1035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ts val="3195"/>
              </a:lnSpc>
              <a:spcBef>
                <a:spcPts val="0"/>
              </a:spcBef>
            </a:pPr>
            <a:r>
              <a:rPr sz="4200" spc="0" baseline="-1035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02994" y="3394236"/>
            <a:ext cx="9791298" cy="11899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9304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Can</a:t>
            </a:r>
            <a:r>
              <a:rPr sz="4200" spc="-45" baseline="3212" dirty="0" smtClean="0">
                <a:latin typeface="Bell MT"/>
                <a:cs typeface="Bell MT"/>
              </a:rPr>
              <a:t> </a:t>
            </a:r>
            <a:r>
              <a:rPr sz="4200" spc="89" baseline="3212" dirty="0" smtClean="0">
                <a:latin typeface="Bell MT"/>
                <a:cs typeface="Bell MT"/>
              </a:rPr>
              <a:t>g</a:t>
            </a:r>
            <a:r>
              <a:rPr sz="4200" spc="0" baseline="3212" dirty="0" smtClean="0">
                <a:latin typeface="Bell MT"/>
                <a:cs typeface="Bell MT"/>
              </a:rPr>
              <a:t>r</a:t>
            </a:r>
            <a:r>
              <a:rPr sz="4200" spc="-39" baseline="3212" dirty="0" smtClean="0">
                <a:latin typeface="Bell MT"/>
                <a:cs typeface="Bell MT"/>
              </a:rPr>
              <a:t>o</a:t>
            </a:r>
            <a:r>
              <a:rPr sz="4200" spc="-309" baseline="3212" dirty="0" smtClean="0">
                <a:latin typeface="Bell MT"/>
                <a:cs typeface="Bell MT"/>
              </a:rPr>
              <a:t>w</a:t>
            </a:r>
            <a:r>
              <a:rPr sz="4200" spc="0" baseline="3212" dirty="0" smtClean="0">
                <a:latin typeface="Bell MT"/>
                <a:cs typeface="Bell MT"/>
              </a:rPr>
              <a:t>,</a:t>
            </a:r>
            <a:r>
              <a:rPr sz="4200" spc="-20" baseline="3212" dirty="0" smtClean="0">
                <a:latin typeface="Bell MT"/>
                <a:cs typeface="Bell MT"/>
              </a:rPr>
              <a:t> </a:t>
            </a:r>
            <a:r>
              <a:rPr sz="4200" spc="-2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ut</a:t>
            </a:r>
            <a:r>
              <a:rPr sz="4200" spc="-3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its </a:t>
            </a:r>
            <a:r>
              <a:rPr sz="4200" spc="-9" baseline="3212" dirty="0" smtClean="0">
                <a:latin typeface="Bell MT"/>
                <a:cs typeface="Bell MT"/>
              </a:rPr>
              <a:t>s</a:t>
            </a:r>
            <a:r>
              <a:rPr sz="4200" spc="0" baseline="3212" dirty="0" smtClean="0">
                <a:latin typeface="Bell MT"/>
                <a:cs typeface="Bell MT"/>
              </a:rPr>
              <a:t>ize</a:t>
            </a:r>
            <a:r>
              <a:rPr sz="4200" spc="-2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is a</a:t>
            </a:r>
            <a:r>
              <a:rPr sz="4200" spc="-104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w</a:t>
            </a:r>
            <a:r>
              <a:rPr sz="4200" spc="-89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ys</a:t>
            </a:r>
            <a:r>
              <a:rPr sz="4200" spc="-7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a</a:t>
            </a:r>
            <a:r>
              <a:rPr sz="4200" spc="-1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p</a:t>
            </a:r>
            <a:r>
              <a:rPr sz="4200" spc="-34" baseline="3212" dirty="0" smtClean="0">
                <a:latin typeface="Bell MT"/>
                <a:cs typeface="Bell MT"/>
              </a:rPr>
              <a:t>o</a:t>
            </a:r>
            <a:r>
              <a:rPr sz="4200" spc="-39" baseline="3212" dirty="0" smtClean="0">
                <a:latin typeface="Bell MT"/>
                <a:cs typeface="Bell MT"/>
              </a:rPr>
              <a:t>w</a:t>
            </a:r>
            <a:r>
              <a:rPr sz="4200" spc="0" baseline="3212" dirty="0" smtClean="0">
                <a:latin typeface="Bell MT"/>
                <a:cs typeface="Bell MT"/>
              </a:rPr>
              <a:t>er</a:t>
            </a:r>
            <a:r>
              <a:rPr sz="4200" spc="-2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of</a:t>
            </a:r>
            <a:r>
              <a:rPr sz="4200" spc="61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2</a:t>
            </a:r>
            <a:endParaRPr sz="2800">
              <a:latin typeface="Bell MT"/>
              <a:cs typeface="Bell MT"/>
            </a:endParaRPr>
          </a:p>
          <a:p>
            <a:pPr marL="12700">
              <a:lnSpc>
                <a:spcPct val="92651"/>
              </a:lnSpc>
            </a:pPr>
            <a:r>
              <a:rPr sz="2800" spc="0" dirty="0" smtClean="0">
                <a:latin typeface="Bell MT"/>
                <a:cs typeface="Bell MT"/>
              </a:rPr>
              <a:t>Ent</a:t>
            </a:r>
            <a:r>
              <a:rPr sz="2800" spc="64" dirty="0" smtClean="0">
                <a:latin typeface="Bell MT"/>
                <a:cs typeface="Bell MT"/>
              </a:rPr>
              <a:t>r</a:t>
            </a:r>
            <a:r>
              <a:rPr sz="2800" spc="0" dirty="0" smtClean="0">
                <a:latin typeface="Bell MT"/>
                <a:cs typeface="Bell MT"/>
              </a:rPr>
              <a:t>y</a:t>
            </a:r>
            <a:r>
              <a:rPr sz="2800" spc="-4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has </a:t>
            </a:r>
            <a:r>
              <a:rPr sz="2800" spc="-29" dirty="0" smtClean="0">
                <a:latin typeface="Bell MT"/>
                <a:cs typeface="Bell MT"/>
              </a:rPr>
              <a:t>b</a:t>
            </a:r>
            <a:r>
              <a:rPr sz="2800" spc="0" dirty="0" smtClean="0">
                <a:latin typeface="Bell MT"/>
                <a:cs typeface="Bell MT"/>
              </a:rPr>
              <a:t>uc</a:t>
            </a:r>
            <a:r>
              <a:rPr sz="2800" spc="-104" dirty="0" smtClean="0">
                <a:latin typeface="Bell MT"/>
                <a:cs typeface="Bell MT"/>
              </a:rPr>
              <a:t>k</a:t>
            </a:r>
            <a:r>
              <a:rPr sz="2800" spc="0" dirty="0" smtClean="0">
                <a:latin typeface="Bell MT"/>
                <a:cs typeface="Bell MT"/>
              </a:rPr>
              <a:t>et</a:t>
            </a:r>
            <a:r>
              <a:rPr sz="2800" spc="-42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address</a:t>
            </a:r>
            <a:r>
              <a:rPr sz="2800" spc="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(pointe</a:t>
            </a:r>
            <a:r>
              <a:rPr sz="2800" spc="29" dirty="0" smtClean="0">
                <a:latin typeface="Bell MT"/>
                <a:cs typeface="Bell MT"/>
              </a:rPr>
              <a:t>r</a:t>
            </a:r>
            <a:r>
              <a:rPr sz="2800" spc="0" dirty="0" smtClean="0">
                <a:latin typeface="Bell MT"/>
                <a:cs typeface="Bell MT"/>
              </a:rPr>
              <a:t>s)</a:t>
            </a:r>
            <a:r>
              <a:rPr sz="2800" spc="1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w</a:t>
            </a:r>
            <a:r>
              <a:rPr sz="2800" spc="-14" dirty="0" smtClean="0">
                <a:latin typeface="Bell MT"/>
                <a:cs typeface="Bell MT"/>
              </a:rPr>
              <a:t>h</a:t>
            </a:r>
            <a:r>
              <a:rPr sz="2800" spc="0" dirty="0" smtClean="0">
                <a:latin typeface="Bell MT"/>
                <a:cs typeface="Bell MT"/>
              </a:rPr>
              <a:t>ich</a:t>
            </a:r>
            <a:r>
              <a:rPr sz="2800" spc="14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is used to access</a:t>
            </a:r>
            <a:r>
              <a:rPr sz="2800" spc="9" dirty="0" smtClean="0">
                <a:latin typeface="Bell MT"/>
                <a:cs typeface="Bell MT"/>
              </a:rPr>
              <a:t> </a:t>
            </a:r>
            <a:r>
              <a:rPr sz="2800" spc="-29" dirty="0" smtClean="0">
                <a:latin typeface="Bell MT"/>
                <a:cs typeface="Bell MT"/>
              </a:rPr>
              <a:t>b</a:t>
            </a:r>
            <a:r>
              <a:rPr sz="2800" spc="0" dirty="0" smtClean="0">
                <a:latin typeface="Bell MT"/>
                <a:cs typeface="Bell MT"/>
              </a:rPr>
              <a:t>uc</a:t>
            </a:r>
            <a:r>
              <a:rPr sz="2800" spc="-104" dirty="0" smtClean="0">
                <a:latin typeface="Bell MT"/>
                <a:cs typeface="Bell MT"/>
              </a:rPr>
              <a:t>k</a:t>
            </a:r>
            <a:r>
              <a:rPr sz="2800" spc="0" dirty="0" smtClean="0">
                <a:latin typeface="Bell MT"/>
                <a:cs typeface="Bell MT"/>
              </a:rPr>
              <a:t>ets</a:t>
            </a:r>
            <a:endParaRPr sz="2800">
              <a:latin typeface="Bell MT"/>
              <a:cs typeface="Bell MT"/>
            </a:endParaRPr>
          </a:p>
          <a:p>
            <a:pPr marL="12700" marR="59304">
              <a:lnSpc>
                <a:spcPct val="92651"/>
              </a:lnSpc>
              <a:spcBef>
                <a:spcPts val="80"/>
              </a:spcBef>
            </a:pPr>
            <a:r>
              <a:rPr sz="2800" spc="0" dirty="0" smtClean="0">
                <a:latin typeface="Bell MT"/>
                <a:cs typeface="Bell MT"/>
              </a:rPr>
              <a:t>Mu</a:t>
            </a:r>
            <a:r>
              <a:rPr sz="2800" spc="4" dirty="0" smtClean="0">
                <a:latin typeface="Bell MT"/>
                <a:cs typeface="Bell MT"/>
              </a:rPr>
              <a:t>l</a:t>
            </a:r>
            <a:r>
              <a:rPr sz="2800" spc="0" dirty="0" smtClean="0">
                <a:latin typeface="Bell MT"/>
                <a:cs typeface="Bell MT"/>
              </a:rPr>
              <a:t>ti</a:t>
            </a:r>
            <a:r>
              <a:rPr sz="2800" spc="4" dirty="0" smtClean="0">
                <a:latin typeface="Bell MT"/>
                <a:cs typeface="Bell MT"/>
              </a:rPr>
              <a:t>p</a:t>
            </a:r>
            <a:r>
              <a:rPr sz="2800" spc="0" dirty="0" smtClean="0">
                <a:latin typeface="Bell MT"/>
                <a:cs typeface="Bell MT"/>
              </a:rPr>
              <a:t>le</a:t>
            </a:r>
            <a:r>
              <a:rPr sz="2800" spc="-108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dir</a:t>
            </a:r>
            <a:r>
              <a:rPr sz="2800" spc="4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cto</a:t>
            </a:r>
            <a:r>
              <a:rPr sz="2800" spc="64" dirty="0" smtClean="0">
                <a:latin typeface="Bell MT"/>
                <a:cs typeface="Bell MT"/>
              </a:rPr>
              <a:t>r</a:t>
            </a:r>
            <a:r>
              <a:rPr sz="2800" spc="0" dirty="0" smtClean="0">
                <a:latin typeface="Bell MT"/>
                <a:cs typeface="Bell MT"/>
              </a:rPr>
              <a:t>y</a:t>
            </a:r>
            <a:r>
              <a:rPr sz="2800" spc="-48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e</a:t>
            </a:r>
            <a:r>
              <a:rPr sz="2800" spc="4" dirty="0" smtClean="0">
                <a:latin typeface="Bell MT"/>
                <a:cs typeface="Bell MT"/>
              </a:rPr>
              <a:t>n</a:t>
            </a:r>
            <a:r>
              <a:rPr sz="2800" spc="0" dirty="0" smtClean="0">
                <a:latin typeface="Bell MT"/>
                <a:cs typeface="Bell MT"/>
              </a:rPr>
              <a:t>tries</a:t>
            </a:r>
            <a:r>
              <a:rPr sz="2800" spc="-6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m</a:t>
            </a:r>
            <a:r>
              <a:rPr sz="2800" spc="-84" dirty="0" smtClean="0">
                <a:latin typeface="Bell MT"/>
                <a:cs typeface="Bell MT"/>
              </a:rPr>
              <a:t>a</a:t>
            </a:r>
            <a:r>
              <a:rPr sz="2800" spc="0" dirty="0" smtClean="0">
                <a:latin typeface="Bell MT"/>
                <a:cs typeface="Bell MT"/>
              </a:rPr>
              <a:t>y</a:t>
            </a:r>
            <a:r>
              <a:rPr sz="2800" spc="-48" dirty="0" smtClean="0">
                <a:latin typeface="Bell MT"/>
                <a:cs typeface="Bell MT"/>
              </a:rPr>
              <a:t> </a:t>
            </a:r>
            <a:r>
              <a:rPr sz="2800" spc="4" dirty="0" smtClean="0">
                <a:latin typeface="Bell MT"/>
                <a:cs typeface="Bell MT"/>
              </a:rPr>
              <a:t>p</a:t>
            </a:r>
            <a:r>
              <a:rPr sz="2800" spc="0" dirty="0" smtClean="0">
                <a:latin typeface="Bell MT"/>
                <a:cs typeface="Bell MT"/>
              </a:rPr>
              <a:t>oint</a:t>
            </a:r>
            <a:r>
              <a:rPr sz="2800" spc="-4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to the</a:t>
            </a:r>
            <a:r>
              <a:rPr sz="2800" spc="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same</a:t>
            </a:r>
            <a:r>
              <a:rPr sz="2800" spc="-52" dirty="0" smtClean="0">
                <a:latin typeface="Bell MT"/>
                <a:cs typeface="Bell MT"/>
              </a:rPr>
              <a:t> </a:t>
            </a:r>
            <a:r>
              <a:rPr sz="2800" spc="-29" dirty="0" smtClean="0">
                <a:latin typeface="Bell MT"/>
                <a:cs typeface="Bell MT"/>
              </a:rPr>
              <a:t>b</a:t>
            </a:r>
            <a:r>
              <a:rPr sz="2800" spc="0" dirty="0" smtClean="0">
                <a:latin typeface="Bell MT"/>
                <a:cs typeface="Bell MT"/>
              </a:rPr>
              <a:t>uc</a:t>
            </a:r>
            <a:r>
              <a:rPr sz="2800" spc="-100" dirty="0" smtClean="0">
                <a:latin typeface="Bell MT"/>
                <a:cs typeface="Bell MT"/>
              </a:rPr>
              <a:t>k</a:t>
            </a:r>
            <a:r>
              <a:rPr sz="2800" spc="0" dirty="0" smtClean="0">
                <a:latin typeface="Bell MT"/>
                <a:cs typeface="Bell MT"/>
              </a:rPr>
              <a:t>et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40" y="4652563"/>
            <a:ext cx="20294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34236" y="4671602"/>
            <a:ext cx="10431394" cy="19711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6604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solidFill>
                  <a:srgbClr val="FF0000"/>
                </a:solidFill>
                <a:latin typeface="Bell MT"/>
                <a:cs typeface="Bell MT"/>
              </a:rPr>
              <a:t>Buc</a:t>
            </a:r>
            <a:r>
              <a:rPr sz="4200" spc="-104" baseline="3212" dirty="0" smtClean="0">
                <a:solidFill>
                  <a:srgbClr val="FF0000"/>
                </a:solidFill>
                <a:latin typeface="Bell MT"/>
                <a:cs typeface="Bell MT"/>
              </a:rPr>
              <a:t>k</a:t>
            </a:r>
            <a:r>
              <a:rPr sz="4200" spc="0" baseline="3212" dirty="0" smtClean="0">
                <a:solidFill>
                  <a:srgbClr val="FF0000"/>
                </a:solidFill>
                <a:latin typeface="Bell MT"/>
                <a:cs typeface="Bell MT"/>
              </a:rPr>
              <a:t>et</a:t>
            </a:r>
            <a:endParaRPr sz="2800" dirty="0">
              <a:latin typeface="Bell MT"/>
              <a:cs typeface="Bell MT"/>
            </a:endParaRPr>
          </a:p>
          <a:p>
            <a:pPr marL="381457" indent="-228600">
              <a:lnSpc>
                <a:spcPts val="3219"/>
              </a:lnSpc>
              <a:spcBef>
                <a:spcPts val="1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3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has a </a:t>
            </a:r>
            <a:r>
              <a:rPr sz="2800" spc="0" dirty="0" smtClean="0">
                <a:solidFill>
                  <a:srgbClr val="FF0000"/>
                </a:solidFill>
                <a:latin typeface="Bell MT"/>
                <a:cs typeface="Bell MT"/>
              </a:rPr>
              <a:t>local</a:t>
            </a:r>
            <a:r>
              <a:rPr sz="2800" spc="9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2800" spc="0" dirty="0" smtClean="0">
                <a:solidFill>
                  <a:srgbClr val="FF0000"/>
                </a:solidFill>
                <a:latin typeface="Bell MT"/>
                <a:cs typeface="Bell MT"/>
              </a:rPr>
              <a:t>d</a:t>
            </a:r>
            <a:r>
              <a:rPr sz="2800" spc="39" dirty="0" smtClean="0">
                <a:solidFill>
                  <a:srgbClr val="FF0000"/>
                </a:solidFill>
                <a:latin typeface="Bell MT"/>
                <a:cs typeface="Bell MT"/>
              </a:rPr>
              <a:t>e</a:t>
            </a:r>
            <a:r>
              <a:rPr sz="2800" spc="0" dirty="0" smtClean="0">
                <a:solidFill>
                  <a:srgbClr val="FF0000"/>
                </a:solidFill>
                <a:latin typeface="Bell MT"/>
                <a:cs typeface="Bell MT"/>
              </a:rPr>
              <a:t>pth</a:t>
            </a:r>
            <a:r>
              <a:rPr sz="2800" spc="-26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2800" spc="0" dirty="0" smtClean="0">
                <a:solidFill>
                  <a:srgbClr val="FF0000"/>
                </a:solidFill>
                <a:latin typeface="Bell MT"/>
                <a:cs typeface="Bell MT"/>
              </a:rPr>
              <a:t>d’</a:t>
            </a:r>
            <a:r>
              <a:rPr sz="2800" spc="-5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</a:t>
            </a:r>
            <a:r>
              <a:rPr sz="2800" spc="-9" dirty="0" smtClean="0">
                <a:latin typeface="Bell MT"/>
                <a:cs typeface="Bell MT"/>
              </a:rPr>
              <a:t>h</a:t>
            </a:r>
            <a:r>
              <a:rPr sz="2800" spc="-69" dirty="0" smtClean="0">
                <a:latin typeface="Bell MT"/>
                <a:cs typeface="Bell MT"/>
              </a:rPr>
              <a:t>a</a:t>
            </a:r>
            <a:r>
              <a:rPr sz="2800" spc="0" dirty="0" smtClean="0">
                <a:latin typeface="Bell MT"/>
                <a:cs typeface="Bell MT"/>
              </a:rPr>
              <a:t>t </a:t>
            </a:r>
            <a:r>
              <a:rPr sz="2800" spc="9" dirty="0" smtClean="0">
                <a:latin typeface="Bell MT"/>
                <a:cs typeface="Bell MT"/>
              </a:rPr>
              <a:t>i</a:t>
            </a:r>
            <a:r>
              <a:rPr sz="2800" spc="0" dirty="0" smtClean="0">
                <a:latin typeface="Bell MT"/>
                <a:cs typeface="Bell MT"/>
              </a:rPr>
              <a:t>ndic</a:t>
            </a:r>
            <a:r>
              <a:rPr sz="2800" spc="-69" dirty="0" smtClean="0">
                <a:latin typeface="Bell MT"/>
                <a:cs typeface="Bell MT"/>
              </a:rPr>
              <a:t>a</a:t>
            </a:r>
            <a:r>
              <a:rPr sz="2800" spc="0" dirty="0" smtClean="0">
                <a:latin typeface="Bell MT"/>
                <a:cs typeface="Bell MT"/>
              </a:rPr>
              <a:t>tes </a:t>
            </a:r>
            <a:r>
              <a:rPr sz="2800" spc="-9" dirty="0" smtClean="0">
                <a:latin typeface="Bell MT"/>
                <a:cs typeface="Bell MT"/>
              </a:rPr>
              <a:t>h</a:t>
            </a:r>
            <a:r>
              <a:rPr sz="2800" spc="-39" dirty="0" smtClean="0">
                <a:latin typeface="Bell MT"/>
                <a:cs typeface="Bell MT"/>
              </a:rPr>
              <a:t>o</a:t>
            </a:r>
            <a:r>
              <a:rPr sz="2800" spc="0" dirty="0" smtClean="0">
                <a:latin typeface="Bell MT"/>
                <a:cs typeface="Bell MT"/>
              </a:rPr>
              <a:t>w</a:t>
            </a:r>
            <a:r>
              <a:rPr sz="2800" spc="25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many</a:t>
            </a:r>
            <a:r>
              <a:rPr sz="2800" spc="-62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of</a:t>
            </a:r>
            <a:r>
              <a:rPr sz="2800" spc="635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</a:t>
            </a:r>
            <a:r>
              <a:rPr sz="2800" spc="-9" dirty="0" smtClean="0">
                <a:latin typeface="Bell MT"/>
                <a:cs typeface="Bell MT"/>
              </a:rPr>
              <a:t>h</a:t>
            </a:r>
            <a:r>
              <a:rPr sz="2800" spc="0" dirty="0" smtClean="0">
                <a:latin typeface="Bell MT"/>
                <a:cs typeface="Bell MT"/>
              </a:rPr>
              <a:t>e</a:t>
            </a:r>
            <a:r>
              <a:rPr sz="2800" spc="1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d</a:t>
            </a:r>
            <a:r>
              <a:rPr sz="2800" spc="-14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bits of</a:t>
            </a:r>
            <a:r>
              <a:rPr sz="2800" spc="640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</a:t>
            </a:r>
            <a:r>
              <a:rPr sz="2800" spc="-9" dirty="0" smtClean="0">
                <a:latin typeface="Bell MT"/>
                <a:cs typeface="Bell MT"/>
              </a:rPr>
              <a:t>h</a:t>
            </a:r>
            <a:r>
              <a:rPr sz="2800" spc="0" dirty="0" smtClean="0">
                <a:latin typeface="Bell MT"/>
                <a:cs typeface="Bell MT"/>
              </a:rPr>
              <a:t>e</a:t>
            </a:r>
            <a:r>
              <a:rPr sz="2800" spc="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ha</a:t>
            </a:r>
            <a:r>
              <a:rPr sz="2800" spc="-9" dirty="0" smtClean="0">
                <a:latin typeface="Bell MT"/>
                <a:cs typeface="Bell MT"/>
              </a:rPr>
              <a:t>s</a:t>
            </a:r>
            <a:r>
              <a:rPr sz="2800" spc="0" dirty="0" smtClean="0">
                <a:latin typeface="Bell MT"/>
                <a:cs typeface="Bell MT"/>
              </a:rPr>
              <a:t>h </a:t>
            </a:r>
            <a:endParaRPr sz="2800" dirty="0">
              <a:latin typeface="Bell MT"/>
              <a:cs typeface="Bell MT"/>
            </a:endParaRPr>
          </a:p>
          <a:p>
            <a:pPr marL="381457">
              <a:lnSpc>
                <a:spcPts val="3113"/>
              </a:lnSpc>
            </a:pPr>
            <a:r>
              <a:rPr sz="2800" spc="-29" dirty="0" smtClean="0">
                <a:latin typeface="Bell MT"/>
                <a:cs typeface="Bell MT"/>
              </a:rPr>
              <a:t>v</a:t>
            </a:r>
            <a:r>
              <a:rPr sz="2800" spc="0" dirty="0" smtClean="0">
                <a:latin typeface="Bell MT"/>
                <a:cs typeface="Bell MT"/>
              </a:rPr>
              <a:t>alue</a:t>
            </a:r>
            <a:r>
              <a:rPr sz="2800" spc="-23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are actual</a:t>
            </a:r>
            <a:r>
              <a:rPr sz="2800" spc="-59" dirty="0" smtClean="0">
                <a:latin typeface="Bell MT"/>
                <a:cs typeface="Bell MT"/>
              </a:rPr>
              <a:t>l</a:t>
            </a:r>
            <a:r>
              <a:rPr sz="2800" spc="0" dirty="0" smtClean="0">
                <a:latin typeface="Bell MT"/>
                <a:cs typeface="Bell MT"/>
              </a:rPr>
              <a:t>y</a:t>
            </a:r>
            <a:r>
              <a:rPr sz="2800" spc="-13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used to i</a:t>
            </a:r>
            <a:r>
              <a:rPr sz="2800" spc="4" dirty="0" smtClean="0">
                <a:latin typeface="Bell MT"/>
                <a:cs typeface="Bell MT"/>
              </a:rPr>
              <a:t>n</a:t>
            </a:r>
            <a:r>
              <a:rPr sz="2800" spc="0" dirty="0" smtClean="0">
                <a:latin typeface="Bell MT"/>
                <a:cs typeface="Bell MT"/>
              </a:rPr>
              <a:t>dic</a:t>
            </a:r>
            <a:r>
              <a:rPr sz="2800" spc="-69" dirty="0" smtClean="0">
                <a:latin typeface="Bell MT"/>
                <a:cs typeface="Bell MT"/>
              </a:rPr>
              <a:t>a</a:t>
            </a:r>
            <a:r>
              <a:rPr sz="2800" spc="0" dirty="0" smtClean="0">
                <a:latin typeface="Bell MT"/>
                <a:cs typeface="Bell MT"/>
              </a:rPr>
              <a:t>te</a:t>
            </a:r>
            <a:r>
              <a:rPr sz="2800" spc="-14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memb</a:t>
            </a:r>
            <a:r>
              <a:rPr sz="2800" spc="4" dirty="0" smtClean="0">
                <a:latin typeface="Bell MT"/>
                <a:cs typeface="Bell MT"/>
              </a:rPr>
              <a:t>e</a:t>
            </a:r>
            <a:r>
              <a:rPr sz="2800" spc="29" dirty="0" smtClean="0">
                <a:latin typeface="Bell MT"/>
                <a:cs typeface="Bell MT"/>
              </a:rPr>
              <a:t>r</a:t>
            </a:r>
            <a:r>
              <a:rPr sz="2800" spc="0" dirty="0" smtClean="0">
                <a:latin typeface="Bell MT"/>
                <a:cs typeface="Bell MT"/>
              </a:rPr>
              <a:t>s</a:t>
            </a:r>
            <a:r>
              <a:rPr sz="2800" spc="-9" dirty="0" smtClean="0">
                <a:latin typeface="Bell MT"/>
                <a:cs typeface="Bell MT"/>
              </a:rPr>
              <a:t>h</a:t>
            </a:r>
            <a:r>
              <a:rPr sz="2800" spc="0" dirty="0" smtClean="0">
                <a:latin typeface="Bell MT"/>
                <a:cs typeface="Bell MT"/>
              </a:rPr>
              <a:t>ip</a:t>
            </a:r>
            <a:r>
              <a:rPr sz="2800" spc="-82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in the </a:t>
            </a:r>
            <a:r>
              <a:rPr sz="2800" spc="-19" dirty="0" smtClean="0">
                <a:latin typeface="Bell MT"/>
                <a:cs typeface="Bell MT"/>
              </a:rPr>
              <a:t>b</a:t>
            </a:r>
            <a:r>
              <a:rPr sz="2800" spc="0" dirty="0" smtClean="0">
                <a:latin typeface="Bell MT"/>
                <a:cs typeface="Bell MT"/>
              </a:rPr>
              <a:t>uc</a:t>
            </a:r>
            <a:r>
              <a:rPr sz="2800" spc="-104" dirty="0" smtClean="0">
                <a:latin typeface="Bell MT"/>
                <a:cs typeface="Bell MT"/>
              </a:rPr>
              <a:t>k</a:t>
            </a:r>
            <a:r>
              <a:rPr sz="2800" spc="0" dirty="0" smtClean="0">
                <a:latin typeface="Bell MT"/>
                <a:cs typeface="Bell MT"/>
              </a:rPr>
              <a:t>et</a:t>
            </a:r>
            <a:endParaRPr sz="2800" dirty="0">
              <a:latin typeface="Bell MT"/>
              <a:cs typeface="Bell MT"/>
            </a:endParaRPr>
          </a:p>
          <a:p>
            <a:pPr marL="152857" marR="46604">
              <a:lnSpc>
                <a:spcPts val="3290"/>
              </a:lnSpc>
            </a:pPr>
            <a:r>
              <a:rPr sz="4200" spc="0" baseline="2070" dirty="0" smtClean="0">
                <a:latin typeface="Arial"/>
                <a:cs typeface="Arial"/>
              </a:rPr>
              <a:t>•</a:t>
            </a:r>
            <a:r>
              <a:rPr sz="4200" spc="35" baseline="2070" dirty="0" smtClean="0">
                <a:latin typeface="Arial"/>
                <a:cs typeface="Arial"/>
              </a:rPr>
              <a:t> </a:t>
            </a:r>
            <a:r>
              <a:rPr sz="4200" spc="-34" baseline="2141" dirty="0" smtClean="0">
                <a:latin typeface="Bell MT"/>
                <a:cs typeface="Bell MT"/>
              </a:rPr>
              <a:t>K</a:t>
            </a:r>
            <a:r>
              <a:rPr sz="4200" spc="0" baseline="2141" dirty="0" smtClean="0">
                <a:latin typeface="Bell MT"/>
                <a:cs typeface="Bell MT"/>
              </a:rPr>
              <a:t>e</a:t>
            </a:r>
            <a:r>
              <a:rPr sz="4200" spc="9" baseline="2141" dirty="0" smtClean="0">
                <a:latin typeface="Bell MT"/>
                <a:cs typeface="Bell MT"/>
              </a:rPr>
              <a:t>y</a:t>
            </a:r>
            <a:r>
              <a:rPr sz="4200" spc="0" baseline="2141" dirty="0" smtClean="0">
                <a:latin typeface="Bell MT"/>
                <a:cs typeface="Bell MT"/>
              </a:rPr>
              <a:t>s</a:t>
            </a:r>
            <a:r>
              <a:rPr sz="4200" spc="-44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are</a:t>
            </a:r>
            <a:r>
              <a:rPr sz="4200" spc="-20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sto</a:t>
            </a:r>
            <a:r>
              <a:rPr sz="4200" spc="-9" baseline="2141" dirty="0" smtClean="0">
                <a:latin typeface="Bell MT"/>
                <a:cs typeface="Bell MT"/>
              </a:rPr>
              <a:t>r</a:t>
            </a:r>
            <a:r>
              <a:rPr sz="4200" spc="0" baseline="2141" dirty="0" smtClean="0">
                <a:latin typeface="Bell MT"/>
                <a:cs typeface="Bell MT"/>
              </a:rPr>
              <a:t>ed</a:t>
            </a:r>
            <a:r>
              <a:rPr sz="4200" spc="-1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in</a:t>
            </a:r>
            <a:r>
              <a:rPr sz="4200" spc="-22" baseline="2141" dirty="0" smtClean="0">
                <a:latin typeface="Bell MT"/>
                <a:cs typeface="Bell MT"/>
              </a:rPr>
              <a:t> </a:t>
            </a:r>
            <a:r>
              <a:rPr sz="4200" spc="-25" baseline="2141" dirty="0" smtClean="0">
                <a:latin typeface="Bell MT"/>
                <a:cs typeface="Bell MT"/>
              </a:rPr>
              <a:t>b</a:t>
            </a:r>
            <a:r>
              <a:rPr sz="4200" spc="0" baseline="2141" dirty="0" smtClean="0">
                <a:latin typeface="Bell MT"/>
                <a:cs typeface="Bell MT"/>
              </a:rPr>
              <a:t>uc</a:t>
            </a:r>
            <a:r>
              <a:rPr sz="4200" spc="-100" baseline="2141" dirty="0" smtClean="0">
                <a:latin typeface="Bell MT"/>
                <a:cs typeface="Bell MT"/>
              </a:rPr>
              <a:t>k</a:t>
            </a:r>
            <a:r>
              <a:rPr sz="4200" spc="0" baseline="2141" dirty="0" smtClean="0">
                <a:latin typeface="Bell MT"/>
                <a:cs typeface="Bell MT"/>
              </a:rPr>
              <a:t>ets</a:t>
            </a:r>
            <a:endParaRPr sz="2800" dirty="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79932" y="767079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1947672" y="1689918"/>
            <a:ext cx="7534717" cy="50460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005316" y="1476755"/>
            <a:ext cx="3154679" cy="370332"/>
          </a:xfrm>
          <a:custGeom>
            <a:avLst/>
            <a:gdLst/>
            <a:ahLst/>
            <a:cxnLst/>
            <a:rect l="l" t="t" r="r" b="b"/>
            <a:pathLst>
              <a:path w="3154679" h="370332">
                <a:moveTo>
                  <a:pt x="0" y="370332"/>
                </a:moveTo>
                <a:lnTo>
                  <a:pt x="3154679" y="370332"/>
                </a:lnTo>
                <a:lnTo>
                  <a:pt x="3154679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494520" y="3461004"/>
            <a:ext cx="2564892" cy="1478280"/>
          </a:xfrm>
          <a:custGeom>
            <a:avLst/>
            <a:gdLst/>
            <a:ahLst/>
            <a:cxnLst/>
            <a:rect l="l" t="t" r="r" b="b"/>
            <a:pathLst>
              <a:path w="2564892" h="1478279">
                <a:moveTo>
                  <a:pt x="0" y="1478280"/>
                </a:moveTo>
                <a:lnTo>
                  <a:pt x="2564892" y="1478280"/>
                </a:lnTo>
                <a:lnTo>
                  <a:pt x="2564892" y="0"/>
                </a:lnTo>
                <a:lnTo>
                  <a:pt x="0" y="0"/>
                </a:lnTo>
                <a:lnTo>
                  <a:pt x="0" y="147828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03732" y="952500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916940" y="233363"/>
            <a:ext cx="2676728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latin typeface="Bell MT"/>
                <a:cs typeface="Bell MT"/>
              </a:rPr>
              <a:t>Ex</a:t>
            </a:r>
            <a:r>
              <a:rPr sz="6600" b="1" spc="9" baseline="3345" dirty="0" smtClean="0">
                <a:latin typeface="Bell MT"/>
                <a:cs typeface="Bell MT"/>
              </a:rPr>
              <a:t>a</a:t>
            </a:r>
            <a:r>
              <a:rPr sz="6600" b="1" spc="0" baseline="3345" dirty="0" smtClean="0">
                <a:latin typeface="Bell MT"/>
                <a:cs typeface="Bell MT"/>
              </a:rPr>
              <a:t>mple </a:t>
            </a:r>
            <a:r>
              <a:rPr sz="6600" spc="0" baseline="3406" dirty="0" smtClean="0">
                <a:latin typeface="Bell MT"/>
                <a:cs typeface="Bell MT"/>
              </a:rPr>
              <a:t>–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33342" y="233363"/>
            <a:ext cx="2777335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Extendi</a:t>
            </a:r>
            <a:r>
              <a:rPr sz="6600" b="1" spc="-94" baseline="3345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le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446662" y="233363"/>
            <a:ext cx="2136787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Hashing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621251" y="233363"/>
            <a:ext cx="2525784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Sear</a:t>
            </a:r>
            <a:r>
              <a:rPr sz="6600" b="1" spc="-54" baseline="3345" dirty="0" smtClean="0">
                <a:solidFill>
                  <a:srgbClr val="00AF50"/>
                </a:solidFill>
                <a:latin typeface="Bell MT"/>
                <a:cs typeface="Bell MT"/>
              </a:rPr>
              <a:t>c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655947" y="1539998"/>
            <a:ext cx="1472461" cy="2968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35"/>
              </a:lnSpc>
              <a:spcBef>
                <a:spcPts val="116"/>
              </a:spcBef>
            </a:pPr>
            <a:r>
              <a:rPr sz="1800" dirty="0" smtClean="0">
                <a:solidFill>
                  <a:srgbClr val="FF0000"/>
                </a:solidFill>
                <a:latin typeface="Cambria Math"/>
                <a:cs typeface="Cambria Math"/>
              </a:rPr>
              <a:t>�</a:t>
            </a:r>
            <a:r>
              <a:rPr sz="1800" spc="59" dirty="0" smtClean="0">
                <a:solidFill>
                  <a:srgbClr val="FF0000"/>
                </a:solidFill>
                <a:latin typeface="Cambria Math"/>
                <a:cs typeface="Cambria Math"/>
              </a:rPr>
              <a:t>�</a:t>
            </a:r>
            <a:r>
              <a:rPr sz="1950" spc="59" baseline="6892" dirty="0" smtClean="0">
                <a:solidFill>
                  <a:srgbClr val="FF0000"/>
                </a:solidFill>
                <a:latin typeface="Cambria Math"/>
                <a:cs typeface="Cambria Math"/>
              </a:rPr>
              <a:t>′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= lo</a:t>
            </a:r>
            <a:r>
              <a:rPr sz="2700" spc="-19" baseline="3034" dirty="0" smtClean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al</a:t>
            </a:r>
            <a:r>
              <a:rPr sz="2700" spc="19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-9" baseline="3034" dirty="0" smtClean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th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36419" y="1627632"/>
            <a:ext cx="961798" cy="528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= </a:t>
            </a:r>
            <a:r>
              <a:rPr sz="2700" spc="9" baseline="3034" dirty="0" smtClean="0">
                <a:solidFill>
                  <a:srgbClr val="FF0000"/>
                </a:solidFill>
                <a:latin typeface="Calibri"/>
                <a:cs typeface="Calibri"/>
              </a:rPr>
              <a:t>g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obal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2700" spc="4" baseline="1517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-9" baseline="1517" dirty="0" smtClean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th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84575" y="3352190"/>
            <a:ext cx="822930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po</a:t>
            </a:r>
            <a:r>
              <a:rPr sz="2700" spc="-9" baseline="3034" dirty="0" smtClean="0">
                <a:latin typeface="Calibri"/>
                <a:cs typeface="Calibri"/>
              </a:rPr>
              <a:t>in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34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02640" y="3721633"/>
            <a:ext cx="1084682" cy="5288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4 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Di</a:t>
            </a:r>
            <a:r>
              <a:rPr sz="2700" spc="-29" baseline="3034" dirty="0" smtClean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ec</a:t>
            </a:r>
            <a:r>
              <a:rPr sz="2700" spc="-19" baseline="3034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ory</a:t>
            </a:r>
            <a:endParaRPr sz="1800">
              <a:latin typeface="Calibri"/>
              <a:cs typeface="Calibri"/>
            </a:endParaRPr>
          </a:p>
          <a:p>
            <a:pPr marL="12700" marR="34335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-4" baseline="1517" dirty="0" smtClean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700" spc="-4" baseline="1517" dirty="0" smtClean="0">
                <a:solidFill>
                  <a:srgbClr val="FF0000"/>
                </a:solidFill>
                <a:latin typeface="Calibri"/>
                <a:cs typeface="Calibri"/>
              </a:rPr>
              <a:t>ri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494520" y="3461004"/>
            <a:ext cx="2564892" cy="147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70205" marR="669189" algn="ctr">
              <a:lnSpc>
                <a:spcPct val="101725"/>
              </a:lnSpc>
              <a:spcBef>
                <a:spcPts val="345"/>
              </a:spcBef>
            </a:pPr>
            <a:r>
              <a:rPr sz="1800" u="heavy" spc="9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u="heavy" spc="-159" dirty="0" smtClean="0">
                <a:solidFill>
                  <a:srgbClr val="FF0000"/>
                </a:solidFill>
                <a:latin typeface="Calibri"/>
                <a:cs typeface="Calibri"/>
              </a:rPr>
              <a:t>To</a:t>
            </a:r>
            <a:r>
              <a:rPr sz="1800" u="heavy" spc="0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u="heavy" spc="159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u="heavy" spc="0" dirty="0" smtClean="0">
                <a:solidFill>
                  <a:srgbClr val="FF0000"/>
                </a:solidFill>
                <a:latin typeface="Calibri"/>
                <a:cs typeface="Calibri"/>
              </a:rPr>
              <a:t>se</a:t>
            </a:r>
            <a:r>
              <a:rPr sz="1800" u="heavy" spc="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u="heavy" spc="0" dirty="0" smtClean="0">
                <a:solidFill>
                  <a:srgbClr val="FF0000"/>
                </a:solidFill>
                <a:latin typeface="Calibri"/>
                <a:cs typeface="Calibri"/>
              </a:rPr>
              <a:t>ar</a:t>
            </a:r>
            <a:r>
              <a:rPr sz="1800" u="heavy" spc="-9" dirty="0" smtClean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1800" u="heavy" spc="0" dirty="0" smtClean="0">
                <a:solidFill>
                  <a:srgbClr val="FF0000"/>
                </a:solidFill>
                <a:latin typeface="Calibri"/>
                <a:cs typeface="Calibri"/>
              </a:rPr>
              <a:t>h </a:t>
            </a:r>
            <a:r>
              <a:rPr sz="1800" u="heavy" spc="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u="heavy" spc="0" dirty="0" smtClean="0">
                <a:solidFill>
                  <a:srgbClr val="FF0000"/>
                </a:solidFill>
                <a:latin typeface="Calibri"/>
                <a:cs typeface="Calibri"/>
              </a:rPr>
              <a:t>15</a:t>
            </a:r>
            <a:endParaRPr sz="1800">
              <a:latin typeface="Calibri"/>
              <a:cs typeface="Calibri"/>
            </a:endParaRPr>
          </a:p>
          <a:p>
            <a:pPr marL="92328">
              <a:lnSpc>
                <a:spcPct val="101725"/>
              </a:lnSpc>
              <a:spcBef>
                <a:spcPts val="2124"/>
              </a:spcBef>
            </a:pP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h(</a:t>
            </a:r>
            <a:r>
              <a:rPr sz="1800" spc="-4" dirty="0" smtClean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r>
              <a:rPr sz="1800" spc="4" dirty="0" smtClean="0">
                <a:solidFill>
                  <a:srgbClr val="FF0000"/>
                </a:solidFill>
                <a:latin typeface="Calibri"/>
                <a:cs typeface="Calibri"/>
              </a:rPr>
              <a:t>)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=</a:t>
            </a:r>
            <a:r>
              <a:rPr sz="1800" spc="4" dirty="0" smtClean="0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5%</a:t>
            </a:r>
            <a:r>
              <a:rPr sz="1800" spc="9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4</a:t>
            </a:r>
            <a:r>
              <a:rPr sz="1800" spc="1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=</a:t>
            </a:r>
            <a:r>
              <a:rPr sz="1800" spc="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3</a:t>
            </a:r>
            <a:r>
              <a:rPr sz="1800" spc="1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(</a:t>
            </a:r>
            <a:r>
              <a:rPr sz="1800" spc="-4" dirty="0" smtClean="0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r>
              <a:rPr sz="1800" spc="9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4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1800" spc="1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4" dirty="0" smtClean="0">
                <a:solidFill>
                  <a:srgbClr val="FF0000"/>
                </a:solidFill>
                <a:latin typeface="Calibri"/>
                <a:cs typeface="Calibri"/>
              </a:rPr>
              <a:t>b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)</a:t>
            </a:r>
            <a:endParaRPr sz="1800">
              <a:latin typeface="Calibri"/>
              <a:cs typeface="Calibri"/>
            </a:endParaRPr>
          </a:p>
          <a:p>
            <a:pPr marL="151764">
              <a:lnSpc>
                <a:spcPct val="101725"/>
              </a:lnSpc>
              <a:spcBef>
                <a:spcPts val="2122"/>
              </a:spcBef>
            </a:pPr>
            <a:r>
              <a:rPr sz="1800" spc="0" dirty="0" smtClean="0">
                <a:latin typeface="Calibri"/>
                <a:cs typeface="Calibri"/>
              </a:rPr>
              <a:t>wh</a:t>
            </a:r>
            <a:r>
              <a:rPr sz="1800" spc="-4" dirty="0" smtClean="0">
                <a:latin typeface="Calibri"/>
                <a:cs typeface="Calibri"/>
              </a:rPr>
              <a:t>i</a:t>
            </a:r>
            <a:r>
              <a:rPr sz="1800" spc="4" dirty="0" smtClean="0">
                <a:latin typeface="Calibri"/>
                <a:cs typeface="Calibri"/>
              </a:rPr>
              <a:t>c</a:t>
            </a:r>
            <a:r>
              <a:rPr sz="1800" spc="0" dirty="0" smtClean="0">
                <a:latin typeface="Calibri"/>
                <a:cs typeface="Calibri"/>
              </a:rPr>
              <a:t>h</a:t>
            </a:r>
            <a:r>
              <a:rPr sz="1800" spc="29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points </a:t>
            </a:r>
            <a:r>
              <a:rPr sz="1800" spc="-4" dirty="0" smtClean="0">
                <a:latin typeface="Calibri"/>
                <a:cs typeface="Calibri"/>
              </a:rPr>
              <a:t>t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1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b</a:t>
            </a:r>
            <a:r>
              <a:rPr sz="1800" spc="4" dirty="0" smtClean="0">
                <a:solidFill>
                  <a:srgbClr val="FF0000"/>
                </a:solidFill>
                <a:latin typeface="Calibri"/>
                <a:cs typeface="Calibri"/>
              </a:rPr>
              <a:t>u</a:t>
            </a:r>
            <a:r>
              <a:rPr sz="1800" spc="-4" dirty="0" smtClean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ket</a:t>
            </a:r>
            <a:r>
              <a:rPr sz="1800" spc="1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spc="0" dirty="0" smtClean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05316" y="1476755"/>
            <a:ext cx="3154679" cy="3703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963">
              <a:lnSpc>
                <a:spcPct val="101725"/>
              </a:lnSpc>
              <a:spcBef>
                <a:spcPts val="340"/>
              </a:spcBef>
            </a:pP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ha</a:t>
            </a:r>
            <a:r>
              <a:rPr sz="1800" spc="4" dirty="0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h</a:t>
            </a:r>
            <a:r>
              <a:rPr sz="1800" spc="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f</a:t>
            </a:r>
            <a:r>
              <a:rPr sz="1800" spc="4" dirty="0" smtClean="0">
                <a:solidFill>
                  <a:srgbClr val="FF0000"/>
                </a:solidFill>
                <a:latin typeface="Calibri"/>
                <a:cs typeface="Calibri"/>
              </a:rPr>
              <a:t>u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nc</a:t>
            </a:r>
            <a:r>
              <a:rPr sz="1800" spc="-4" dirty="0" smtClean="0">
                <a:solidFill>
                  <a:srgbClr val="FF0000"/>
                </a:solidFill>
                <a:latin typeface="Calibri"/>
                <a:cs typeface="Calibri"/>
              </a:rPr>
              <a:t>ti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on</a:t>
            </a:r>
            <a:r>
              <a:rPr sz="1800" spc="29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spc="0" dirty="0" smtClean="0">
                <a:solidFill>
                  <a:srgbClr val="FF0000"/>
                </a:solidFill>
                <a:latin typeface="Calibri"/>
                <a:cs typeface="Calibri"/>
              </a:rPr>
              <a:t>h</a:t>
            </a:r>
            <a:r>
              <a:rPr sz="1800" spc="-4" dirty="0" smtClean="0">
                <a:solidFill>
                  <a:srgbClr val="FF0000"/>
                </a:solidFill>
                <a:latin typeface="Calibri"/>
                <a:cs typeface="Calibri"/>
              </a:rPr>
              <a:t>(</a:t>
            </a:r>
            <a:r>
              <a:rPr sz="1800" i="1" spc="-4" dirty="0" smtClean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r>
              <a:rPr sz="1800" spc="-4" dirty="0" smtClean="0">
                <a:solidFill>
                  <a:srgbClr val="FF0000"/>
                </a:solidFill>
                <a:latin typeface="Calibri"/>
                <a:cs typeface="Calibri"/>
              </a:rPr>
              <a:t>)</a:t>
            </a:r>
            <a:r>
              <a:rPr sz="1800" i="1" spc="4" dirty="0" smtClean="0">
                <a:solidFill>
                  <a:srgbClr val="FF0000"/>
                </a:solidFill>
                <a:latin typeface="Calibri"/>
                <a:cs typeface="Calibri"/>
              </a:rPr>
              <a:t>=</a:t>
            </a:r>
            <a:r>
              <a:rPr sz="1800" i="1" spc="0" dirty="0" smtClean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r>
              <a:rPr sz="1800" i="1" spc="9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mod</a:t>
            </a:r>
            <a:r>
              <a:rPr sz="1800" spc="1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0" dirty="0" smtClean="0">
                <a:solidFill>
                  <a:srgbClr val="FF0000"/>
                </a:solidFill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3732" y="812800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10391855" y="3583178"/>
            <a:ext cx="7167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11072645" y="3583178"/>
            <a:ext cx="5230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object 87"/>
          <p:cNvSpPr txBox="1"/>
          <p:nvPr/>
        </p:nvSpPr>
        <p:spPr>
          <a:xfrm>
            <a:off x="9023604" y="6248400"/>
            <a:ext cx="435864" cy="3642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63956">
              <a:lnSpc>
                <a:spcPts val="1920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89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9116568" y="3560572"/>
            <a:ext cx="434340" cy="3713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0992">
              <a:lnSpc>
                <a:spcPts val="1835"/>
              </a:lnSpc>
              <a:spcBef>
                <a:spcPts val="91"/>
              </a:spcBef>
            </a:pPr>
            <a:r>
              <a:rPr sz="2700" spc="0" baseline="3034" dirty="0" smtClean="0">
                <a:latin typeface="Calibri"/>
                <a:cs typeface="Calibri"/>
              </a:rPr>
              <a:t>64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9116568" y="4090416"/>
            <a:ext cx="434340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0992">
              <a:lnSpc>
                <a:spcPts val="1910"/>
              </a:lnSpc>
              <a:spcBef>
                <a:spcPts val="95"/>
              </a:spcBef>
            </a:pPr>
            <a:r>
              <a:rPr sz="2700" spc="0" baseline="3034" dirty="0" smtClean="0">
                <a:latin typeface="Calibri"/>
                <a:cs typeface="Calibri"/>
              </a:rPr>
              <a:t>35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9101328" y="1371600"/>
            <a:ext cx="435864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8321">
              <a:lnSpc>
                <a:spcPts val="2125"/>
              </a:lnSpc>
              <a:spcBef>
                <a:spcPts val="106"/>
              </a:spcBef>
            </a:pPr>
            <a:r>
              <a:rPr sz="2700" spc="0" baseline="1517" dirty="0" smtClean="0">
                <a:latin typeface="Calibri"/>
                <a:cs typeface="Calibri"/>
              </a:rPr>
              <a:t>100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9081516" y="5172456"/>
            <a:ext cx="435864" cy="364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06044">
              <a:lnSpc>
                <a:spcPts val="1889"/>
              </a:lnSpc>
              <a:spcBef>
                <a:spcPts val="94"/>
              </a:spcBef>
            </a:pPr>
            <a:r>
              <a:rPr sz="2700" spc="0" baseline="3034" dirty="0" smtClean="0">
                <a:latin typeface="Calibri"/>
                <a:cs typeface="Calibri"/>
              </a:rPr>
              <a:t>47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946404" y="888491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506853" y="2528824"/>
            <a:ext cx="0" cy="3833876"/>
          </a:xfrm>
          <a:custGeom>
            <a:avLst/>
            <a:gdLst/>
            <a:ahLst/>
            <a:cxnLst/>
            <a:rect l="l" t="t" r="r" b="b"/>
            <a:pathLst>
              <a:path h="3833876">
                <a:moveTo>
                  <a:pt x="0" y="0"/>
                </a:moveTo>
                <a:lnTo>
                  <a:pt x="0" y="3833876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464691" y="3515741"/>
            <a:ext cx="2755900" cy="0"/>
          </a:xfrm>
          <a:custGeom>
            <a:avLst/>
            <a:gdLst/>
            <a:ahLst/>
            <a:cxnLst/>
            <a:rect l="l" t="t" r="r" b="b"/>
            <a:pathLst>
              <a:path w="2755900">
                <a:moveTo>
                  <a:pt x="0" y="0"/>
                </a:moveTo>
                <a:lnTo>
                  <a:pt x="27559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464691" y="4083939"/>
            <a:ext cx="2755900" cy="0"/>
          </a:xfrm>
          <a:custGeom>
            <a:avLst/>
            <a:gdLst/>
            <a:ahLst/>
            <a:cxnLst/>
            <a:rect l="l" t="t" r="r" b="b"/>
            <a:pathLst>
              <a:path w="2755900">
                <a:moveTo>
                  <a:pt x="0" y="0"/>
                </a:moveTo>
                <a:lnTo>
                  <a:pt x="27559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464691" y="4652010"/>
            <a:ext cx="2755900" cy="0"/>
          </a:xfrm>
          <a:custGeom>
            <a:avLst/>
            <a:gdLst/>
            <a:ahLst/>
            <a:cxnLst/>
            <a:rect l="l" t="t" r="r" b="b"/>
            <a:pathLst>
              <a:path w="2755900">
                <a:moveTo>
                  <a:pt x="0" y="0"/>
                </a:moveTo>
                <a:lnTo>
                  <a:pt x="27559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464691" y="5220081"/>
            <a:ext cx="2755900" cy="0"/>
          </a:xfrm>
          <a:custGeom>
            <a:avLst/>
            <a:gdLst/>
            <a:ahLst/>
            <a:cxnLst/>
            <a:rect l="l" t="t" r="r" b="b"/>
            <a:pathLst>
              <a:path w="2755900">
                <a:moveTo>
                  <a:pt x="0" y="0"/>
                </a:moveTo>
                <a:lnTo>
                  <a:pt x="27559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464691" y="5788240"/>
            <a:ext cx="2755900" cy="0"/>
          </a:xfrm>
          <a:custGeom>
            <a:avLst/>
            <a:gdLst/>
            <a:ahLst/>
            <a:cxnLst/>
            <a:rect l="l" t="t" r="r" b="b"/>
            <a:pathLst>
              <a:path w="2755900">
                <a:moveTo>
                  <a:pt x="0" y="0"/>
                </a:moveTo>
                <a:lnTo>
                  <a:pt x="27559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1471041" y="2528824"/>
            <a:ext cx="0" cy="3833876"/>
          </a:xfrm>
          <a:custGeom>
            <a:avLst/>
            <a:gdLst/>
            <a:ahLst/>
            <a:cxnLst/>
            <a:rect l="l" t="t" r="r" b="b"/>
            <a:pathLst>
              <a:path h="3833876">
                <a:moveTo>
                  <a:pt x="0" y="0"/>
                </a:moveTo>
                <a:lnTo>
                  <a:pt x="0" y="3833876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4214241" y="2528824"/>
            <a:ext cx="0" cy="3833876"/>
          </a:xfrm>
          <a:custGeom>
            <a:avLst/>
            <a:gdLst/>
            <a:ahLst/>
            <a:cxnLst/>
            <a:rect l="l" t="t" r="r" b="b"/>
            <a:pathLst>
              <a:path h="3833876">
                <a:moveTo>
                  <a:pt x="0" y="0"/>
                </a:moveTo>
                <a:lnTo>
                  <a:pt x="0" y="3833876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464691" y="2535174"/>
            <a:ext cx="2755900" cy="0"/>
          </a:xfrm>
          <a:custGeom>
            <a:avLst/>
            <a:gdLst/>
            <a:ahLst/>
            <a:cxnLst/>
            <a:rect l="l" t="t" r="r" b="b"/>
            <a:pathLst>
              <a:path w="2755900">
                <a:moveTo>
                  <a:pt x="0" y="0"/>
                </a:moveTo>
                <a:lnTo>
                  <a:pt x="27559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1464691" y="6356350"/>
            <a:ext cx="2755900" cy="0"/>
          </a:xfrm>
          <a:custGeom>
            <a:avLst/>
            <a:gdLst/>
            <a:ahLst/>
            <a:cxnLst/>
            <a:rect l="l" t="t" r="r" b="b"/>
            <a:pathLst>
              <a:path w="2755900">
                <a:moveTo>
                  <a:pt x="0" y="0"/>
                </a:moveTo>
                <a:lnTo>
                  <a:pt x="27559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4210558" y="3771011"/>
            <a:ext cx="3965701" cy="2377592"/>
          </a:xfrm>
          <a:custGeom>
            <a:avLst/>
            <a:gdLst/>
            <a:ahLst/>
            <a:cxnLst/>
            <a:rect l="l" t="t" r="r" b="b"/>
            <a:pathLst>
              <a:path w="3965701" h="2377592">
                <a:moveTo>
                  <a:pt x="3908043" y="2350439"/>
                </a:moveTo>
                <a:lnTo>
                  <a:pt x="3897064" y="2343866"/>
                </a:lnTo>
                <a:lnTo>
                  <a:pt x="3880739" y="2371153"/>
                </a:lnTo>
                <a:lnTo>
                  <a:pt x="3965701" y="2377592"/>
                </a:lnTo>
                <a:lnTo>
                  <a:pt x="3908043" y="2350439"/>
                </a:lnTo>
                <a:close/>
              </a:path>
              <a:path w="3965701" h="2377592">
                <a:moveTo>
                  <a:pt x="3919855" y="2305773"/>
                </a:moveTo>
                <a:lnTo>
                  <a:pt x="3903572" y="2332988"/>
                </a:lnTo>
                <a:lnTo>
                  <a:pt x="3914520" y="2339543"/>
                </a:lnTo>
                <a:lnTo>
                  <a:pt x="3919855" y="2305773"/>
                </a:lnTo>
                <a:close/>
              </a:path>
              <a:path w="3965701" h="2377592">
                <a:moveTo>
                  <a:pt x="6603" y="0"/>
                </a:moveTo>
                <a:lnTo>
                  <a:pt x="0" y="10921"/>
                </a:lnTo>
                <a:lnTo>
                  <a:pt x="3897064" y="2343866"/>
                </a:lnTo>
                <a:lnTo>
                  <a:pt x="3908043" y="2350439"/>
                </a:lnTo>
                <a:lnTo>
                  <a:pt x="3965701" y="2377592"/>
                </a:lnTo>
                <a:lnTo>
                  <a:pt x="3919855" y="2305773"/>
                </a:lnTo>
                <a:lnTo>
                  <a:pt x="3914520" y="2339543"/>
                </a:lnTo>
                <a:lnTo>
                  <a:pt x="3903572" y="2332988"/>
                </a:lnTo>
                <a:lnTo>
                  <a:pt x="66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4212717" y="3633597"/>
            <a:ext cx="3963542" cy="745870"/>
          </a:xfrm>
          <a:custGeom>
            <a:avLst/>
            <a:gdLst/>
            <a:ahLst/>
            <a:cxnLst/>
            <a:rect l="l" t="t" r="r" b="b"/>
            <a:pathLst>
              <a:path w="3963542" h="745871">
                <a:moveTo>
                  <a:pt x="0" y="733425"/>
                </a:moveTo>
                <a:lnTo>
                  <a:pt x="2286" y="745870"/>
                </a:lnTo>
                <a:lnTo>
                  <a:pt x="3889683" y="43789"/>
                </a:lnTo>
                <a:lnTo>
                  <a:pt x="3902202" y="41528"/>
                </a:lnTo>
                <a:lnTo>
                  <a:pt x="3895343" y="75056"/>
                </a:lnTo>
                <a:lnTo>
                  <a:pt x="3963542" y="24002"/>
                </a:lnTo>
                <a:lnTo>
                  <a:pt x="3899916" y="29082"/>
                </a:lnTo>
                <a:lnTo>
                  <a:pt x="3887428" y="31338"/>
                </a:lnTo>
                <a:lnTo>
                  <a:pt x="0" y="733425"/>
                </a:lnTo>
                <a:close/>
              </a:path>
              <a:path w="3963542" h="745871">
                <a:moveTo>
                  <a:pt x="3899916" y="29082"/>
                </a:moveTo>
                <a:lnTo>
                  <a:pt x="3963542" y="24002"/>
                </a:lnTo>
                <a:lnTo>
                  <a:pt x="3881755" y="0"/>
                </a:lnTo>
                <a:lnTo>
                  <a:pt x="3887428" y="31338"/>
                </a:lnTo>
                <a:lnTo>
                  <a:pt x="3899916" y="29082"/>
                </a:lnTo>
                <a:close/>
              </a:path>
              <a:path w="3963542" h="745871">
                <a:moveTo>
                  <a:pt x="3895343" y="75056"/>
                </a:moveTo>
                <a:lnTo>
                  <a:pt x="3902202" y="41528"/>
                </a:lnTo>
                <a:lnTo>
                  <a:pt x="3889683" y="43789"/>
                </a:lnTo>
                <a:lnTo>
                  <a:pt x="3895343" y="750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4212590" y="4126738"/>
            <a:ext cx="3963669" cy="863092"/>
          </a:xfrm>
          <a:custGeom>
            <a:avLst/>
            <a:gdLst/>
            <a:ahLst/>
            <a:cxnLst/>
            <a:rect l="l" t="t" r="r" b="b"/>
            <a:pathLst>
              <a:path w="3963669" h="863091">
                <a:moveTo>
                  <a:pt x="0" y="850645"/>
                </a:moveTo>
                <a:lnTo>
                  <a:pt x="2539" y="863092"/>
                </a:lnTo>
                <a:lnTo>
                  <a:pt x="3890437" y="43507"/>
                </a:lnTo>
                <a:lnTo>
                  <a:pt x="3902837" y="40893"/>
                </a:lnTo>
                <a:lnTo>
                  <a:pt x="3896994" y="74549"/>
                </a:lnTo>
                <a:lnTo>
                  <a:pt x="3963669" y="21589"/>
                </a:lnTo>
                <a:lnTo>
                  <a:pt x="3900296" y="28448"/>
                </a:lnTo>
                <a:lnTo>
                  <a:pt x="3887812" y="31079"/>
                </a:lnTo>
                <a:lnTo>
                  <a:pt x="0" y="850645"/>
                </a:lnTo>
                <a:close/>
              </a:path>
              <a:path w="3963669" h="863091">
                <a:moveTo>
                  <a:pt x="3900296" y="28448"/>
                </a:moveTo>
                <a:lnTo>
                  <a:pt x="3963669" y="21589"/>
                </a:lnTo>
                <a:lnTo>
                  <a:pt x="3881246" y="0"/>
                </a:lnTo>
                <a:lnTo>
                  <a:pt x="3887812" y="31079"/>
                </a:lnTo>
                <a:lnTo>
                  <a:pt x="3900296" y="28448"/>
                </a:lnTo>
                <a:close/>
              </a:path>
              <a:path w="3963669" h="863091">
                <a:moveTo>
                  <a:pt x="3896994" y="74549"/>
                </a:moveTo>
                <a:lnTo>
                  <a:pt x="3902837" y="40893"/>
                </a:lnTo>
                <a:lnTo>
                  <a:pt x="3890437" y="43507"/>
                </a:lnTo>
                <a:lnTo>
                  <a:pt x="3896994" y="745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4209542" y="1674876"/>
            <a:ext cx="4085971" cy="3825748"/>
          </a:xfrm>
          <a:custGeom>
            <a:avLst/>
            <a:gdLst/>
            <a:ahLst/>
            <a:cxnLst/>
            <a:rect l="l" t="t" r="r" b="b"/>
            <a:pathLst>
              <a:path w="4085971" h="3825748">
                <a:moveTo>
                  <a:pt x="0" y="3816477"/>
                </a:moveTo>
                <a:lnTo>
                  <a:pt x="8636" y="3825748"/>
                </a:lnTo>
                <a:lnTo>
                  <a:pt x="4034664" y="56684"/>
                </a:lnTo>
                <a:lnTo>
                  <a:pt x="4043934" y="48006"/>
                </a:lnTo>
                <a:lnTo>
                  <a:pt x="4056380" y="79883"/>
                </a:lnTo>
                <a:lnTo>
                  <a:pt x="4085971" y="0"/>
                </a:lnTo>
                <a:lnTo>
                  <a:pt x="4035298" y="38735"/>
                </a:lnTo>
                <a:lnTo>
                  <a:pt x="4026005" y="47434"/>
                </a:lnTo>
                <a:lnTo>
                  <a:pt x="0" y="3816477"/>
                </a:lnTo>
                <a:close/>
              </a:path>
              <a:path w="4085971" h="3825748">
                <a:moveTo>
                  <a:pt x="4035298" y="38735"/>
                </a:moveTo>
                <a:lnTo>
                  <a:pt x="4085971" y="0"/>
                </a:lnTo>
                <a:lnTo>
                  <a:pt x="4004310" y="24257"/>
                </a:lnTo>
                <a:lnTo>
                  <a:pt x="4026005" y="47434"/>
                </a:lnTo>
                <a:lnTo>
                  <a:pt x="4035298" y="38735"/>
                </a:lnTo>
                <a:close/>
              </a:path>
              <a:path w="4085971" h="3825748">
                <a:moveTo>
                  <a:pt x="4056380" y="79883"/>
                </a:moveTo>
                <a:lnTo>
                  <a:pt x="4043934" y="48006"/>
                </a:lnTo>
                <a:lnTo>
                  <a:pt x="4034664" y="56684"/>
                </a:lnTo>
                <a:lnTo>
                  <a:pt x="4056380" y="798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4212717" y="5265420"/>
            <a:ext cx="3963542" cy="726198"/>
          </a:xfrm>
          <a:custGeom>
            <a:avLst/>
            <a:gdLst/>
            <a:ahLst/>
            <a:cxnLst/>
            <a:rect l="l" t="t" r="r" b="b"/>
            <a:pathLst>
              <a:path w="3963542" h="726198">
                <a:moveTo>
                  <a:pt x="0" y="713689"/>
                </a:moveTo>
                <a:lnTo>
                  <a:pt x="2286" y="726198"/>
                </a:lnTo>
                <a:lnTo>
                  <a:pt x="3889597" y="43846"/>
                </a:lnTo>
                <a:lnTo>
                  <a:pt x="3902075" y="41655"/>
                </a:lnTo>
                <a:lnTo>
                  <a:pt x="3895090" y="75056"/>
                </a:lnTo>
                <a:lnTo>
                  <a:pt x="3963542" y="24383"/>
                </a:lnTo>
                <a:lnTo>
                  <a:pt x="3899916" y="29082"/>
                </a:lnTo>
                <a:lnTo>
                  <a:pt x="3887386" y="31282"/>
                </a:lnTo>
                <a:lnTo>
                  <a:pt x="0" y="713689"/>
                </a:lnTo>
                <a:close/>
              </a:path>
              <a:path w="3963542" h="726198">
                <a:moveTo>
                  <a:pt x="3899916" y="29082"/>
                </a:moveTo>
                <a:lnTo>
                  <a:pt x="3963542" y="24383"/>
                </a:lnTo>
                <a:lnTo>
                  <a:pt x="3881882" y="0"/>
                </a:lnTo>
                <a:lnTo>
                  <a:pt x="3887386" y="31282"/>
                </a:lnTo>
                <a:lnTo>
                  <a:pt x="3899916" y="29082"/>
                </a:lnTo>
                <a:close/>
              </a:path>
              <a:path w="3963542" h="726198">
                <a:moveTo>
                  <a:pt x="3895090" y="75056"/>
                </a:moveTo>
                <a:lnTo>
                  <a:pt x="3902075" y="41655"/>
                </a:lnTo>
                <a:lnTo>
                  <a:pt x="3889597" y="43846"/>
                </a:lnTo>
                <a:lnTo>
                  <a:pt x="3895090" y="750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899398" y="1314196"/>
            <a:ext cx="0" cy="5402414"/>
          </a:xfrm>
          <a:custGeom>
            <a:avLst/>
            <a:gdLst/>
            <a:ahLst/>
            <a:cxnLst/>
            <a:rect l="l" t="t" r="r" b="b"/>
            <a:pathLst>
              <a:path h="5402414">
                <a:moveTo>
                  <a:pt x="0" y="0"/>
                </a:moveTo>
                <a:lnTo>
                  <a:pt x="0" y="540241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893048" y="1852929"/>
            <a:ext cx="818896" cy="0"/>
          </a:xfrm>
          <a:custGeom>
            <a:avLst/>
            <a:gdLst/>
            <a:ahLst/>
            <a:cxnLst/>
            <a:rect l="l" t="t" r="r" b="b"/>
            <a:pathLst>
              <a:path w="818896">
                <a:moveTo>
                  <a:pt x="0" y="0"/>
                </a:moveTo>
                <a:lnTo>
                  <a:pt x="81889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893048" y="2392553"/>
            <a:ext cx="818896" cy="0"/>
          </a:xfrm>
          <a:custGeom>
            <a:avLst/>
            <a:gdLst/>
            <a:ahLst/>
            <a:cxnLst/>
            <a:rect l="l" t="t" r="r" b="b"/>
            <a:pathLst>
              <a:path w="818896">
                <a:moveTo>
                  <a:pt x="0" y="0"/>
                </a:moveTo>
                <a:lnTo>
                  <a:pt x="81889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893048" y="2932303"/>
            <a:ext cx="818896" cy="0"/>
          </a:xfrm>
          <a:custGeom>
            <a:avLst/>
            <a:gdLst/>
            <a:ahLst/>
            <a:cxnLst/>
            <a:rect l="l" t="t" r="r" b="b"/>
            <a:pathLst>
              <a:path w="818896">
                <a:moveTo>
                  <a:pt x="0" y="0"/>
                </a:moveTo>
                <a:lnTo>
                  <a:pt x="81889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893048" y="3472053"/>
            <a:ext cx="818896" cy="0"/>
          </a:xfrm>
          <a:custGeom>
            <a:avLst/>
            <a:gdLst/>
            <a:ahLst/>
            <a:cxnLst/>
            <a:rect l="l" t="t" r="r" b="b"/>
            <a:pathLst>
              <a:path w="818896">
                <a:moveTo>
                  <a:pt x="0" y="0"/>
                </a:moveTo>
                <a:lnTo>
                  <a:pt x="81889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893048" y="4011676"/>
            <a:ext cx="818896" cy="0"/>
          </a:xfrm>
          <a:custGeom>
            <a:avLst/>
            <a:gdLst/>
            <a:ahLst/>
            <a:cxnLst/>
            <a:rect l="l" t="t" r="r" b="b"/>
            <a:pathLst>
              <a:path w="818896">
                <a:moveTo>
                  <a:pt x="0" y="0"/>
                </a:moveTo>
                <a:lnTo>
                  <a:pt x="81889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893048" y="4551426"/>
            <a:ext cx="818896" cy="0"/>
          </a:xfrm>
          <a:custGeom>
            <a:avLst/>
            <a:gdLst/>
            <a:ahLst/>
            <a:cxnLst/>
            <a:rect l="l" t="t" r="r" b="b"/>
            <a:pathLst>
              <a:path w="818896">
                <a:moveTo>
                  <a:pt x="0" y="0"/>
                </a:moveTo>
                <a:lnTo>
                  <a:pt x="81889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893048" y="5091176"/>
            <a:ext cx="818896" cy="0"/>
          </a:xfrm>
          <a:custGeom>
            <a:avLst/>
            <a:gdLst/>
            <a:ahLst/>
            <a:cxnLst/>
            <a:rect l="l" t="t" r="r" b="b"/>
            <a:pathLst>
              <a:path w="818896">
                <a:moveTo>
                  <a:pt x="0" y="0"/>
                </a:moveTo>
                <a:lnTo>
                  <a:pt x="81889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893048" y="5630837"/>
            <a:ext cx="818896" cy="0"/>
          </a:xfrm>
          <a:custGeom>
            <a:avLst/>
            <a:gdLst/>
            <a:ahLst/>
            <a:cxnLst/>
            <a:rect l="l" t="t" r="r" b="b"/>
            <a:pathLst>
              <a:path w="818896">
                <a:moveTo>
                  <a:pt x="0" y="0"/>
                </a:moveTo>
                <a:lnTo>
                  <a:pt x="81889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893048" y="6170549"/>
            <a:ext cx="818896" cy="0"/>
          </a:xfrm>
          <a:custGeom>
            <a:avLst/>
            <a:gdLst/>
            <a:ahLst/>
            <a:cxnLst/>
            <a:rect l="l" t="t" r="r" b="b"/>
            <a:pathLst>
              <a:path w="818896">
                <a:moveTo>
                  <a:pt x="0" y="0"/>
                </a:moveTo>
                <a:lnTo>
                  <a:pt x="81889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9705594" y="1314196"/>
            <a:ext cx="0" cy="5402414"/>
          </a:xfrm>
          <a:custGeom>
            <a:avLst/>
            <a:gdLst/>
            <a:ahLst/>
            <a:cxnLst/>
            <a:rect l="l" t="t" r="r" b="b"/>
            <a:pathLst>
              <a:path h="5402414">
                <a:moveTo>
                  <a:pt x="0" y="0"/>
                </a:moveTo>
                <a:lnTo>
                  <a:pt x="0" y="540241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893048" y="1320546"/>
            <a:ext cx="818896" cy="0"/>
          </a:xfrm>
          <a:custGeom>
            <a:avLst/>
            <a:gdLst/>
            <a:ahLst/>
            <a:cxnLst/>
            <a:rect l="l" t="t" r="r" b="b"/>
            <a:pathLst>
              <a:path w="818896">
                <a:moveTo>
                  <a:pt x="0" y="0"/>
                </a:moveTo>
                <a:lnTo>
                  <a:pt x="81889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893048" y="6710260"/>
            <a:ext cx="818896" cy="0"/>
          </a:xfrm>
          <a:custGeom>
            <a:avLst/>
            <a:gdLst/>
            <a:ahLst/>
            <a:cxnLst/>
            <a:rect l="l" t="t" r="r" b="b"/>
            <a:pathLst>
              <a:path w="818896">
                <a:moveTo>
                  <a:pt x="0" y="0"/>
                </a:moveTo>
                <a:lnTo>
                  <a:pt x="81889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9023604" y="6248400"/>
            <a:ext cx="435864" cy="364236"/>
          </a:xfrm>
          <a:custGeom>
            <a:avLst/>
            <a:gdLst/>
            <a:ahLst/>
            <a:cxnLst/>
            <a:rect l="l" t="t" r="r" b="b"/>
            <a:pathLst>
              <a:path w="435864" h="364235">
                <a:moveTo>
                  <a:pt x="0" y="364236"/>
                </a:moveTo>
                <a:lnTo>
                  <a:pt x="435864" y="364236"/>
                </a:lnTo>
                <a:lnTo>
                  <a:pt x="435864" y="0"/>
                </a:lnTo>
                <a:lnTo>
                  <a:pt x="0" y="0"/>
                </a:lnTo>
                <a:lnTo>
                  <a:pt x="0" y="36423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9116568" y="3567684"/>
            <a:ext cx="434340" cy="364235"/>
          </a:xfrm>
          <a:custGeom>
            <a:avLst/>
            <a:gdLst/>
            <a:ahLst/>
            <a:cxnLst/>
            <a:rect l="l" t="t" r="r" b="b"/>
            <a:pathLst>
              <a:path w="434340" h="364236">
                <a:moveTo>
                  <a:pt x="0" y="364235"/>
                </a:moveTo>
                <a:lnTo>
                  <a:pt x="434340" y="364235"/>
                </a:lnTo>
                <a:lnTo>
                  <a:pt x="434340" y="0"/>
                </a:lnTo>
                <a:lnTo>
                  <a:pt x="0" y="0"/>
                </a:lnTo>
                <a:lnTo>
                  <a:pt x="0" y="36423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9116568" y="4090416"/>
            <a:ext cx="434340" cy="365760"/>
          </a:xfrm>
          <a:custGeom>
            <a:avLst/>
            <a:gdLst/>
            <a:ahLst/>
            <a:cxnLst/>
            <a:rect l="l" t="t" r="r" b="b"/>
            <a:pathLst>
              <a:path w="434340" h="365760">
                <a:moveTo>
                  <a:pt x="0" y="365760"/>
                </a:moveTo>
                <a:lnTo>
                  <a:pt x="434340" y="365760"/>
                </a:lnTo>
                <a:lnTo>
                  <a:pt x="43434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9101328" y="1371600"/>
            <a:ext cx="435864" cy="365760"/>
          </a:xfrm>
          <a:custGeom>
            <a:avLst/>
            <a:gdLst/>
            <a:ahLst/>
            <a:cxnLst/>
            <a:rect l="l" t="t" r="r" b="b"/>
            <a:pathLst>
              <a:path w="435864" h="365760">
                <a:moveTo>
                  <a:pt x="0" y="365760"/>
                </a:moveTo>
                <a:lnTo>
                  <a:pt x="435864" y="365760"/>
                </a:lnTo>
                <a:lnTo>
                  <a:pt x="435864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9081516" y="5172456"/>
            <a:ext cx="435864" cy="364235"/>
          </a:xfrm>
          <a:custGeom>
            <a:avLst/>
            <a:gdLst/>
            <a:ahLst/>
            <a:cxnLst/>
            <a:rect l="l" t="t" r="r" b="b"/>
            <a:pathLst>
              <a:path w="435864" h="364236">
                <a:moveTo>
                  <a:pt x="0" y="364236"/>
                </a:moveTo>
                <a:lnTo>
                  <a:pt x="435864" y="364236"/>
                </a:lnTo>
                <a:lnTo>
                  <a:pt x="435864" y="0"/>
                </a:lnTo>
                <a:lnTo>
                  <a:pt x="0" y="0"/>
                </a:lnTo>
                <a:lnTo>
                  <a:pt x="0" y="36423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1117498" y="270089"/>
            <a:ext cx="4838821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spc="0" baseline="3406" dirty="0" smtClean="0">
                <a:latin typeface="Bell MT"/>
                <a:cs typeface="Bell MT"/>
              </a:rPr>
              <a:t>Example</a:t>
            </a:r>
            <a:r>
              <a:rPr sz="6600" spc="-25" baseline="3406" dirty="0" smtClean="0">
                <a:latin typeface="Bell MT"/>
                <a:cs typeface="Bell MT"/>
              </a:rPr>
              <a:t> </a:t>
            </a:r>
            <a:r>
              <a:rPr sz="6600" spc="0" baseline="3406" dirty="0" smtClean="0">
                <a:latin typeface="Bell MT"/>
                <a:cs typeface="Bell MT"/>
              </a:rPr>
              <a:t>2: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Hashing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916940" y="921557"/>
            <a:ext cx="202946" cy="14033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5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4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145844" y="940596"/>
            <a:ext cx="399887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34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9" baseline="3212" dirty="0" smtClean="0">
                <a:latin typeface="Bell MT"/>
                <a:cs typeface="Bell MT"/>
              </a:rPr>
              <a:t>y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r>
              <a:rPr sz="4200" spc="-4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k</a:t>
            </a:r>
            <a:r>
              <a:rPr sz="4200" spc="-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=</a:t>
            </a:r>
            <a:r>
              <a:rPr sz="4200" spc="-2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8</a:t>
            </a:r>
            <a:r>
              <a:rPr sz="4200" spc="9" baseline="3212" dirty="0" smtClean="0">
                <a:latin typeface="Bell MT"/>
                <a:cs typeface="Bell MT"/>
              </a:rPr>
              <a:t>9</a:t>
            </a:r>
            <a:r>
              <a:rPr sz="4200" spc="0" baseline="3212" dirty="0" smtClean="0">
                <a:latin typeface="Bell MT"/>
                <a:cs typeface="Bell MT"/>
              </a:rPr>
              <a:t>,</a:t>
            </a:r>
            <a:r>
              <a:rPr sz="4200" spc="-2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6</a:t>
            </a:r>
            <a:r>
              <a:rPr sz="4200" spc="4" baseline="3212" dirty="0" smtClean="0">
                <a:latin typeface="Bell MT"/>
                <a:cs typeface="Bell MT"/>
              </a:rPr>
              <a:t>4</a:t>
            </a:r>
            <a:r>
              <a:rPr sz="4200" spc="0" baseline="3212" dirty="0" smtClean="0">
                <a:latin typeface="Bell MT"/>
                <a:cs typeface="Bell MT"/>
              </a:rPr>
              <a:t>,</a:t>
            </a:r>
            <a:r>
              <a:rPr sz="4200" spc="-2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3</a:t>
            </a:r>
            <a:r>
              <a:rPr sz="4200" spc="4" baseline="3212" dirty="0" smtClean="0">
                <a:latin typeface="Bell MT"/>
                <a:cs typeface="Bell MT"/>
              </a:rPr>
              <a:t>5</a:t>
            </a:r>
            <a:r>
              <a:rPr sz="4200" spc="0" baseline="3212" dirty="0" smtClean="0">
                <a:latin typeface="Bell MT"/>
                <a:cs typeface="Bell MT"/>
              </a:rPr>
              <a:t>,1</a:t>
            </a:r>
            <a:r>
              <a:rPr sz="4200" spc="9" baseline="3212" dirty="0" smtClean="0">
                <a:latin typeface="Bell MT"/>
                <a:cs typeface="Bell MT"/>
              </a:rPr>
              <a:t>0</a:t>
            </a:r>
            <a:r>
              <a:rPr sz="4200" spc="0" baseline="3212" dirty="0" smtClean="0">
                <a:latin typeface="Bell MT"/>
                <a:cs typeface="Bell MT"/>
              </a:rPr>
              <a:t>0,</a:t>
            </a:r>
            <a:r>
              <a:rPr sz="4200" spc="-9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47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8426577" y="1395984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145844" y="1451136"/>
            <a:ext cx="829593" cy="89280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Hash</a:t>
            </a:r>
            <a:endParaRPr sz="2800">
              <a:latin typeface="Bell MT"/>
              <a:cs typeface="Bell MT"/>
            </a:endParaRPr>
          </a:p>
          <a:p>
            <a:pPr marL="12700">
              <a:lnSpc>
                <a:spcPct val="92651"/>
              </a:lnSpc>
              <a:spcBef>
                <a:spcPts val="772"/>
              </a:spcBef>
            </a:pPr>
            <a:r>
              <a:rPr sz="2800" spc="0" dirty="0" smtClean="0">
                <a:latin typeface="Bell MT"/>
                <a:cs typeface="Bell MT"/>
              </a:rPr>
              <a:t>Hash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987057" y="1451136"/>
            <a:ext cx="254477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le</a:t>
            </a:r>
            <a:r>
              <a:rPr sz="4200" spc="-3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size m</a:t>
            </a:r>
            <a:r>
              <a:rPr sz="4200" spc="-2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=</a:t>
            </a:r>
            <a:r>
              <a:rPr sz="4200" spc="-1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10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426577" y="1928114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987057" y="1963454"/>
            <a:ext cx="1274082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fu</a:t>
            </a:r>
            <a:r>
              <a:rPr sz="4200" spc="4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ction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271425" y="1963454"/>
            <a:ext cx="65471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h</a:t>
            </a:r>
            <a:r>
              <a:rPr sz="4200" spc="-9" baseline="3212" dirty="0" smtClean="0">
                <a:latin typeface="Bell MT"/>
                <a:cs typeface="Bell MT"/>
              </a:rPr>
              <a:t>(</a:t>
            </a:r>
            <a:r>
              <a:rPr sz="4200" spc="0" baseline="3212" dirty="0" smtClean="0">
                <a:latin typeface="Bell MT"/>
                <a:cs typeface="Bell MT"/>
              </a:rPr>
              <a:t>k)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938643" y="1963454"/>
            <a:ext cx="31533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=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264262" y="1963454"/>
            <a:ext cx="67956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(</a:t>
            </a:r>
            <a:r>
              <a:rPr sz="4200" spc="-104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ey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954916" y="1963454"/>
            <a:ext cx="36353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k)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328473" y="1963454"/>
            <a:ext cx="71117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mod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051440" y="1963454"/>
            <a:ext cx="43375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10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426577" y="2467635"/>
            <a:ext cx="1757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426577" y="3007512"/>
            <a:ext cx="1757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8426577" y="3547872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8426577" y="4087622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426577" y="4627372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426577" y="5167249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426577" y="5707024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8426577" y="6246825"/>
            <a:ext cx="17555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471041" y="2535174"/>
            <a:ext cx="1035811" cy="9805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16588" marR="316443" algn="ctr">
              <a:lnSpc>
                <a:spcPct val="101725"/>
              </a:lnSpc>
              <a:spcBef>
                <a:spcPts val="330"/>
              </a:spcBef>
            </a:pPr>
            <a:r>
              <a:rPr sz="1800" b="1" spc="-39" dirty="0" smtClean="0">
                <a:latin typeface="Calibri"/>
                <a:cs typeface="Calibri"/>
              </a:rPr>
              <a:t>K</a:t>
            </a:r>
            <a:r>
              <a:rPr sz="1800" b="1" spc="-9" dirty="0" smtClean="0">
                <a:latin typeface="Calibri"/>
                <a:cs typeface="Calibri"/>
              </a:rPr>
              <a:t>e</a:t>
            </a:r>
            <a:r>
              <a:rPr sz="1800" b="1" spc="0" dirty="0" smtClean="0">
                <a:latin typeface="Calibri"/>
                <a:cs typeface="Calibri"/>
              </a:rPr>
              <a:t>y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506853" y="2535174"/>
            <a:ext cx="1707388" cy="9805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821">
              <a:lnSpc>
                <a:spcPct val="101725"/>
              </a:lnSpc>
              <a:spcBef>
                <a:spcPts val="330"/>
              </a:spcBef>
            </a:pPr>
            <a:r>
              <a:rPr sz="1800" b="1" spc="0" dirty="0" smtClean="0">
                <a:latin typeface="Calibri"/>
                <a:cs typeface="Calibri"/>
              </a:rPr>
              <a:t>Hash </a:t>
            </a:r>
            <a:r>
              <a:rPr sz="1800" b="1" spc="-4" dirty="0" smtClean="0">
                <a:latin typeface="Calibri"/>
                <a:cs typeface="Calibri"/>
              </a:rPr>
              <a:t>f</a:t>
            </a:r>
            <a:r>
              <a:rPr sz="1800" b="1" spc="0" dirty="0" smtClean="0">
                <a:latin typeface="Calibri"/>
                <a:cs typeface="Calibri"/>
              </a:rPr>
              <a:t>u</a:t>
            </a:r>
            <a:r>
              <a:rPr sz="1800" b="1" spc="9" dirty="0" smtClean="0">
                <a:latin typeface="Calibri"/>
                <a:cs typeface="Calibri"/>
              </a:rPr>
              <a:t>n</a:t>
            </a:r>
            <a:r>
              <a:rPr sz="1800" b="1" spc="0" dirty="0" smtClean="0">
                <a:latin typeface="Calibri"/>
                <a:cs typeface="Calibri"/>
              </a:rPr>
              <a:t>ction</a:t>
            </a:r>
            <a:endParaRPr sz="1800">
              <a:latin typeface="Calibri"/>
              <a:cs typeface="Calibri"/>
            </a:endParaRPr>
          </a:p>
          <a:p>
            <a:pPr marL="143637">
              <a:lnSpc>
                <a:spcPts val="2160"/>
              </a:lnSpc>
              <a:spcBef>
                <a:spcPts val="108"/>
              </a:spcBef>
            </a:pPr>
            <a:r>
              <a:rPr sz="2700" b="1" spc="4" baseline="1517" dirty="0" smtClean="0">
                <a:latin typeface="Calibri"/>
                <a:cs typeface="Calibri"/>
              </a:rPr>
              <a:t>h</a:t>
            </a:r>
            <a:r>
              <a:rPr sz="2700" b="1" spc="0" baseline="1517" dirty="0" smtClean="0">
                <a:latin typeface="Calibri"/>
                <a:cs typeface="Calibri"/>
              </a:rPr>
              <a:t>(k)</a:t>
            </a:r>
            <a:r>
              <a:rPr sz="2700" b="1" spc="4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= k %</a:t>
            </a:r>
            <a:r>
              <a:rPr sz="2700" b="1" spc="4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10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471041" y="3515741"/>
            <a:ext cx="1035811" cy="5681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71475" marR="373074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89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506853" y="3515741"/>
            <a:ext cx="1707388" cy="5681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66444" marR="765390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71041" y="4083939"/>
            <a:ext cx="1035811" cy="5680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71452" marR="373052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64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506853" y="4083939"/>
            <a:ext cx="1707388" cy="5680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66422" marR="765212" algn="ctr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71041" y="4652010"/>
            <a:ext cx="1035811" cy="5680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71475" marR="373074" algn="ctr">
              <a:lnSpc>
                <a:spcPct val="101725"/>
              </a:lnSpc>
              <a:spcBef>
                <a:spcPts val="334"/>
              </a:spcBef>
            </a:pPr>
            <a:r>
              <a:rPr sz="1800" spc="0" dirty="0" smtClean="0">
                <a:latin typeface="Calibri"/>
                <a:cs typeface="Calibri"/>
              </a:rPr>
              <a:t>35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506853" y="4652010"/>
            <a:ext cx="1707388" cy="5680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66444" marR="765390" algn="ctr">
              <a:lnSpc>
                <a:spcPct val="101725"/>
              </a:lnSpc>
              <a:spcBef>
                <a:spcPts val="334"/>
              </a:spcBef>
            </a:pPr>
            <a:r>
              <a:rPr sz="1800" spc="0" dirty="0" smtClean="0"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71041" y="5220081"/>
            <a:ext cx="1035811" cy="5681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43408">
              <a:lnSpc>
                <a:spcPct val="101725"/>
              </a:lnSpc>
              <a:spcBef>
                <a:spcPts val="335"/>
              </a:spcBef>
            </a:pPr>
            <a:r>
              <a:rPr sz="1800" spc="0" dirty="0" smtClean="0">
                <a:latin typeface="Calibri"/>
                <a:cs typeface="Calibri"/>
              </a:rPr>
              <a:t>100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506853" y="5220081"/>
            <a:ext cx="1707388" cy="5681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66444" marR="765390" algn="ctr">
              <a:lnSpc>
                <a:spcPct val="101725"/>
              </a:lnSpc>
              <a:spcBef>
                <a:spcPts val="335"/>
              </a:spcBef>
            </a:pPr>
            <a:r>
              <a:rPr sz="1800" spc="0" dirty="0" smtClean="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71041" y="5788240"/>
            <a:ext cx="1035811" cy="56810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71475" marR="373074" algn="ctr">
              <a:lnSpc>
                <a:spcPct val="101725"/>
              </a:lnSpc>
              <a:spcBef>
                <a:spcPts val="335"/>
              </a:spcBef>
            </a:pPr>
            <a:r>
              <a:rPr sz="1800" spc="0" dirty="0" smtClean="0">
                <a:latin typeface="Calibri"/>
                <a:cs typeface="Calibri"/>
              </a:rPr>
              <a:t>47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506853" y="5788240"/>
            <a:ext cx="1707388" cy="56810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66444" marR="765390" algn="ctr">
              <a:lnSpc>
                <a:spcPct val="101725"/>
              </a:lnSpc>
              <a:spcBef>
                <a:spcPts val="335"/>
              </a:spcBef>
            </a:pPr>
            <a:r>
              <a:rPr sz="1800" spc="0" dirty="0" smtClean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899398" y="1320546"/>
            <a:ext cx="806196" cy="5323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8899398" y="1852929"/>
            <a:ext cx="806196" cy="5396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899398" y="2392553"/>
            <a:ext cx="806196" cy="5397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8899398" y="2932303"/>
            <a:ext cx="806196" cy="5397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8899398" y="3472053"/>
            <a:ext cx="806196" cy="5396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8899398" y="4011676"/>
            <a:ext cx="806196" cy="5397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899398" y="4551426"/>
            <a:ext cx="806196" cy="5397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899398" y="5091176"/>
            <a:ext cx="806196" cy="53966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8899398" y="5630837"/>
            <a:ext cx="806196" cy="5397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8899398" y="6170549"/>
            <a:ext cx="806196" cy="5397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946404" y="748791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/>
          <p:nvPr/>
        </p:nvSpPr>
        <p:spPr>
          <a:xfrm>
            <a:off x="5516879" y="2425942"/>
            <a:ext cx="6399488" cy="39304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980947" y="489141"/>
            <a:ext cx="10043490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tabLst>
                <a:tab pos="9944100" algn="l"/>
              </a:tabLst>
            </a:pPr>
            <a:r>
              <a:rPr sz="6600" b="1" u="sng" spc="-454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u="sng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Extendi</a:t>
            </a:r>
            <a:r>
              <a:rPr sz="6600" b="1" u="sng" spc="-94" baseline="3345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6600" b="1" u="sng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le</a:t>
            </a:r>
            <a:r>
              <a:rPr sz="6600" b="1" u="sng" spc="-29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u="sng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Hashing</a:t>
            </a:r>
            <a:r>
              <a:rPr sz="6600" b="1" u="sng" spc="-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u="sng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Inse</a:t>
            </a:r>
            <a:r>
              <a:rPr sz="6600" b="1" u="sng" spc="-59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u="sng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tion 	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16940" y="1472363"/>
            <a:ext cx="5803128" cy="3998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15"/>
              </a:lnSpc>
              <a:spcBef>
                <a:spcPts val="155"/>
              </a:spcBef>
            </a:pPr>
            <a:r>
              <a:rPr sz="4200" spc="0" baseline="2070" dirty="0" smtClean="0">
                <a:latin typeface="Arial"/>
                <a:cs typeface="Arial"/>
              </a:rPr>
              <a:t>•</a:t>
            </a:r>
            <a:r>
              <a:rPr sz="4200" spc="35" baseline="2070" dirty="0" smtClean="0">
                <a:latin typeface="Arial"/>
                <a:cs typeface="Arial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A</a:t>
            </a:r>
            <a:r>
              <a:rPr sz="4200" spc="-4" baseline="2141" dirty="0" smtClean="0">
                <a:latin typeface="Bell MT"/>
                <a:cs typeface="Bell MT"/>
              </a:rPr>
              <a:t>s</a:t>
            </a:r>
            <a:r>
              <a:rPr sz="4200" spc="0" baseline="2141" dirty="0" smtClean="0">
                <a:latin typeface="Bell MT"/>
                <a:cs typeface="Bell MT"/>
              </a:rPr>
              <a:t>sume</a:t>
            </a:r>
            <a:r>
              <a:rPr sz="4200" spc="14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each ha</a:t>
            </a:r>
            <a:r>
              <a:rPr sz="4200" spc="-4" baseline="2141" dirty="0" smtClean="0">
                <a:latin typeface="Bell MT"/>
                <a:cs typeface="Bell MT"/>
              </a:rPr>
              <a:t>s</a:t>
            </a:r>
            <a:r>
              <a:rPr sz="4200" spc="0" baseline="2141" dirty="0" smtClean="0">
                <a:latin typeface="Bell MT"/>
                <a:cs typeface="Bell MT"/>
              </a:rPr>
              <a:t>hed</a:t>
            </a:r>
            <a:r>
              <a:rPr sz="4200" spc="29" baseline="2141" dirty="0" smtClean="0">
                <a:latin typeface="Bell MT"/>
                <a:cs typeface="Bell MT"/>
              </a:rPr>
              <a:t> </a:t>
            </a:r>
            <a:r>
              <a:rPr sz="4200" spc="-104" baseline="2141" dirty="0" smtClean="0">
                <a:latin typeface="Bell MT"/>
                <a:cs typeface="Bell MT"/>
              </a:rPr>
              <a:t>k</a:t>
            </a:r>
            <a:r>
              <a:rPr sz="4200" spc="0" baseline="2141" dirty="0" smtClean="0">
                <a:latin typeface="Bell MT"/>
                <a:cs typeface="Bell MT"/>
              </a:rPr>
              <a:t>ey</a:t>
            </a:r>
            <a:r>
              <a:rPr sz="4200" spc="-34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is a</a:t>
            </a:r>
            <a:r>
              <a:rPr sz="4200" spc="-4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sequence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728773" y="1491419"/>
            <a:ext cx="35271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172308" y="1491419"/>
            <a:ext cx="670443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-34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our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852893" y="1491419"/>
            <a:ext cx="102086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b</a:t>
            </a:r>
            <a:r>
              <a:rPr sz="4200" spc="9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na</a:t>
            </a:r>
            <a:r>
              <a:rPr sz="4200" spc="6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883899" y="1491419"/>
            <a:ext cx="96426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digit</a:t>
            </a:r>
            <a:r>
              <a:rPr sz="4200" spc="-109" baseline="3212" dirty="0" smtClean="0">
                <a:latin typeface="Bell MT"/>
                <a:cs typeface="Bell MT"/>
              </a:rPr>
              <a:t>s</a:t>
            </a:r>
            <a:r>
              <a:rPr sz="4200" spc="0" baseline="3212" dirty="0" smtClean="0">
                <a:latin typeface="Bell MT"/>
                <a:cs typeface="Bell MT"/>
              </a:rPr>
              <a:t>.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831594" y="1983052"/>
            <a:ext cx="3961218" cy="3998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15"/>
              </a:lnSpc>
              <a:spcBef>
                <a:spcPts val="155"/>
              </a:spcBef>
            </a:pPr>
            <a:r>
              <a:rPr sz="4200" spc="0" baseline="1790" dirty="0" smtClean="0">
                <a:latin typeface="Segoe UI Symbol"/>
                <a:cs typeface="Segoe UI Symbol"/>
              </a:rPr>
              <a:t>➯</a:t>
            </a:r>
            <a:r>
              <a:rPr sz="4200" spc="0" baseline="2141" dirty="0" smtClean="0">
                <a:latin typeface="Bell MT"/>
                <a:cs typeface="Bell MT"/>
              </a:rPr>
              <a:t>St</a:t>
            </a:r>
            <a:r>
              <a:rPr sz="4200" spc="-4" baseline="2141" dirty="0" smtClean="0">
                <a:latin typeface="Bell MT"/>
                <a:cs typeface="Bell MT"/>
              </a:rPr>
              <a:t>o</a:t>
            </a:r>
            <a:r>
              <a:rPr sz="4200" spc="0" baseline="2141" dirty="0" smtClean="0">
                <a:latin typeface="Bell MT"/>
                <a:cs typeface="Bell MT"/>
              </a:rPr>
              <a:t>re</a:t>
            </a:r>
            <a:r>
              <a:rPr sz="4200" spc="1" baseline="2141" dirty="0" smtClean="0">
                <a:latin typeface="Bell MT"/>
                <a:cs typeface="Bell MT"/>
              </a:rPr>
              <a:t> </a:t>
            </a:r>
            <a:r>
              <a:rPr sz="4200" spc="-29" baseline="2141" dirty="0" smtClean="0">
                <a:latin typeface="Bell MT"/>
                <a:cs typeface="Bell MT"/>
              </a:rPr>
              <a:t>v</a:t>
            </a:r>
            <a:r>
              <a:rPr sz="4200" spc="0" baseline="2141" dirty="0" smtClean="0">
                <a:latin typeface="Bell MT"/>
                <a:cs typeface="Bell MT"/>
              </a:rPr>
              <a:t>alu</a:t>
            </a:r>
            <a:r>
              <a:rPr sz="4200" spc="9" baseline="2141" dirty="0" smtClean="0">
                <a:latin typeface="Bell MT"/>
                <a:cs typeface="Bell MT"/>
              </a:rPr>
              <a:t>e</a:t>
            </a:r>
            <a:r>
              <a:rPr sz="4200" spc="0" baseline="2141" dirty="0" smtClean="0">
                <a:latin typeface="Bell MT"/>
                <a:cs typeface="Bell MT"/>
              </a:rPr>
              <a:t>s</a:t>
            </a:r>
            <a:r>
              <a:rPr sz="4200" spc="-60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00</a:t>
            </a:r>
            <a:r>
              <a:rPr sz="4200" spc="9" baseline="2141" dirty="0" smtClean="0">
                <a:latin typeface="Bell MT"/>
                <a:cs typeface="Bell MT"/>
              </a:rPr>
              <a:t>0</a:t>
            </a:r>
            <a:r>
              <a:rPr sz="4200" spc="0" baseline="2141" dirty="0" smtClean="0">
                <a:latin typeface="Bell MT"/>
                <a:cs typeface="Bell MT"/>
              </a:rPr>
              <a:t>1,</a:t>
            </a:r>
            <a:r>
              <a:rPr sz="4200" spc="-71" baseline="2141" dirty="0" smtClean="0"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1</a:t>
            </a:r>
            <a:r>
              <a:rPr sz="4200" spc="9" baseline="2141" dirty="0" smtClean="0">
                <a:latin typeface="Bell MT"/>
                <a:cs typeface="Bell MT"/>
              </a:rPr>
              <a:t>0</a:t>
            </a:r>
            <a:r>
              <a:rPr sz="4200" spc="0" baseline="2141" dirty="0" smtClean="0">
                <a:latin typeface="Bell MT"/>
                <a:cs typeface="Bell MT"/>
              </a:rPr>
              <a:t>0</a:t>
            </a:r>
            <a:r>
              <a:rPr sz="4200" spc="9" baseline="2141" dirty="0" smtClean="0">
                <a:latin typeface="Bell MT"/>
                <a:cs typeface="Bell MT"/>
              </a:rPr>
              <a:t>1</a:t>
            </a:r>
            <a:r>
              <a:rPr sz="4200" spc="0" baseline="2141" dirty="0" smtClean="0">
                <a:latin typeface="Bell MT"/>
                <a:cs typeface="Bell MT"/>
              </a:rPr>
              <a:t>,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98326" y="2002443"/>
            <a:ext cx="78991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1</a:t>
            </a:r>
            <a:r>
              <a:rPr sz="4200" spc="9" baseline="3212" dirty="0" smtClean="0">
                <a:latin typeface="Bell MT"/>
                <a:cs typeface="Bell MT"/>
              </a:rPr>
              <a:t>1</a:t>
            </a:r>
            <a:r>
              <a:rPr sz="4200" spc="0" baseline="3212" dirty="0" smtClean="0">
                <a:latin typeface="Bell MT"/>
                <a:cs typeface="Bell MT"/>
              </a:rPr>
              <a:t>00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974074" y="2645435"/>
            <a:ext cx="870885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Buc</a:t>
            </a:r>
            <a:r>
              <a:rPr sz="2700" spc="-64" baseline="3034" dirty="0" smtClean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r>
              <a:rPr sz="2700" spc="-9" baseline="3034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t 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16940" y="3024817"/>
            <a:ext cx="277083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As d= 1</a:t>
            </a:r>
            <a:r>
              <a:rPr sz="4200" spc="-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fi</a:t>
            </a:r>
            <a:r>
              <a:rPr sz="4200" spc="3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st b</a:t>
            </a:r>
            <a:r>
              <a:rPr sz="4200" spc="9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4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779305" y="3024817"/>
            <a:ext cx="5727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-104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ey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361090" y="3024817"/>
            <a:ext cx="31193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683790" y="3024817"/>
            <a:ext cx="73397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used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16940" y="3535968"/>
            <a:ext cx="3301833" cy="8925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2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or</a:t>
            </a:r>
            <a:r>
              <a:rPr sz="4200" spc="-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choo</a:t>
            </a:r>
            <a:r>
              <a:rPr sz="4200" spc="-9" baseline="3212" dirty="0" smtClean="0">
                <a:latin typeface="Bell MT"/>
                <a:cs typeface="Bell MT"/>
              </a:rPr>
              <a:t>s</a:t>
            </a:r>
            <a:r>
              <a:rPr sz="4200" spc="0" baseline="3212" dirty="0" smtClean="0">
                <a:latin typeface="Bell MT"/>
                <a:cs typeface="Bell MT"/>
              </a:rPr>
              <a:t>ing</a:t>
            </a:r>
            <a:r>
              <a:rPr sz="4200" spc="-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dir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cto</a:t>
            </a:r>
            <a:r>
              <a:rPr sz="4200" spc="6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endParaRPr sz="2800">
              <a:latin typeface="Bell MT"/>
              <a:cs typeface="Bell MT"/>
            </a:endParaRPr>
          </a:p>
          <a:p>
            <a:pPr marL="12700" marR="53263">
              <a:lnSpc>
                <a:spcPct val="92651"/>
              </a:lnSpc>
              <a:spcBef>
                <a:spcPts val="770"/>
              </a:spcBef>
            </a:pPr>
            <a:r>
              <a:rPr sz="2800" spc="0" dirty="0" smtClean="0">
                <a:latin typeface="Bell MT"/>
                <a:cs typeface="Bell MT"/>
              </a:rPr>
              <a:t>look</a:t>
            </a:r>
            <a:r>
              <a:rPr sz="2800" spc="-34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up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974074" y="4357116"/>
            <a:ext cx="86221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B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u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2700" spc="-59" baseline="3034" dirty="0" smtClean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r>
              <a:rPr sz="2700" spc="-9" baseline="3034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t B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16940" y="4558342"/>
            <a:ext cx="1746644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u="heavy" spc="4" baseline="3212" dirty="0" smtClean="0">
                <a:solidFill>
                  <a:srgbClr val="FF0000"/>
                </a:solidFill>
                <a:latin typeface="Bell MT"/>
                <a:cs typeface="Bell MT"/>
              </a:rPr>
              <a:t>0</a:t>
            </a:r>
            <a:r>
              <a:rPr sz="4200" spc="0" baseline="3212" dirty="0" smtClean="0">
                <a:latin typeface="Bell MT"/>
                <a:cs typeface="Bell MT"/>
              </a:rPr>
              <a:t>0</a:t>
            </a:r>
            <a:r>
              <a:rPr sz="4200" spc="9" baseline="3212" dirty="0" smtClean="0">
                <a:latin typeface="Bell MT"/>
                <a:cs typeface="Bell MT"/>
              </a:rPr>
              <a:t>0</a:t>
            </a:r>
            <a:r>
              <a:rPr sz="4200" spc="0" baseline="3212" dirty="0" smtClean="0">
                <a:latin typeface="Bell MT"/>
                <a:cs typeface="Bell MT"/>
              </a:rPr>
              <a:t>1,</a:t>
            </a:r>
            <a:r>
              <a:rPr sz="4200" spc="-42" baseline="3212" dirty="0" smtClean="0">
                <a:latin typeface="Bell MT"/>
                <a:cs typeface="Bell MT"/>
              </a:rPr>
              <a:t> </a:t>
            </a:r>
            <a:r>
              <a:rPr sz="4200" u="heavy" spc="4" baseline="3212" dirty="0" smtClean="0">
                <a:solidFill>
                  <a:srgbClr val="FF0000"/>
                </a:solidFill>
                <a:latin typeface="Bell MT"/>
                <a:cs typeface="Bell MT"/>
              </a:rPr>
              <a:t>1</a:t>
            </a:r>
            <a:r>
              <a:rPr sz="4200" spc="0" baseline="3212" dirty="0" smtClean="0">
                <a:latin typeface="Bell MT"/>
                <a:cs typeface="Bell MT"/>
              </a:rPr>
              <a:t>0</a:t>
            </a:r>
            <a:r>
              <a:rPr sz="4200" spc="4" baseline="3212" dirty="0" smtClean="0">
                <a:latin typeface="Bell MT"/>
                <a:cs typeface="Bell MT"/>
              </a:rPr>
              <a:t>0</a:t>
            </a:r>
            <a:r>
              <a:rPr sz="4200" spc="0" baseline="3212" dirty="0" smtClean="0">
                <a:latin typeface="Bell MT"/>
                <a:cs typeface="Bell MT"/>
              </a:rPr>
              <a:t>1,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72842" y="4558342"/>
            <a:ext cx="79194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u="heavy" spc="4" baseline="3212" dirty="0" smtClean="0">
                <a:solidFill>
                  <a:srgbClr val="FF0000"/>
                </a:solidFill>
                <a:latin typeface="Bell MT"/>
                <a:cs typeface="Bell MT"/>
              </a:rPr>
              <a:t>1</a:t>
            </a:r>
            <a:r>
              <a:rPr sz="4200" spc="4" baseline="3212" dirty="0" smtClean="0">
                <a:latin typeface="Bell MT"/>
                <a:cs typeface="Bell MT"/>
              </a:rPr>
              <a:t>100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3647" y="785367"/>
            <a:ext cx="9113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3752822" y="785367"/>
            <a:ext cx="14528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5925593" y="785367"/>
            <a:ext cx="14709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301818" y="785367"/>
            <a:ext cx="262602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object 77"/>
          <p:cNvSpPr/>
          <p:nvPr/>
        </p:nvSpPr>
        <p:spPr>
          <a:xfrm>
            <a:off x="5547359" y="1848406"/>
            <a:ext cx="5172893" cy="36380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230503" y="2768600"/>
            <a:ext cx="1818639" cy="280542"/>
          </a:xfrm>
          <a:custGeom>
            <a:avLst/>
            <a:gdLst/>
            <a:ahLst/>
            <a:cxnLst/>
            <a:rect l="l" t="t" r="r" b="b"/>
            <a:pathLst>
              <a:path w="1818639" h="280542">
                <a:moveTo>
                  <a:pt x="220853" y="274954"/>
                </a:moveTo>
                <a:lnTo>
                  <a:pt x="220853" y="267842"/>
                </a:lnTo>
                <a:lnTo>
                  <a:pt x="210947" y="267842"/>
                </a:lnTo>
                <a:lnTo>
                  <a:pt x="204343" y="266953"/>
                </a:lnTo>
                <a:lnTo>
                  <a:pt x="201168" y="265175"/>
                </a:lnTo>
                <a:lnTo>
                  <a:pt x="197865" y="263398"/>
                </a:lnTo>
                <a:lnTo>
                  <a:pt x="195325" y="260603"/>
                </a:lnTo>
                <a:lnTo>
                  <a:pt x="193421" y="256666"/>
                </a:lnTo>
                <a:lnTo>
                  <a:pt x="192024" y="253873"/>
                </a:lnTo>
                <a:lnTo>
                  <a:pt x="191262" y="246252"/>
                </a:lnTo>
                <a:lnTo>
                  <a:pt x="191262" y="137922"/>
                </a:lnTo>
                <a:lnTo>
                  <a:pt x="193801" y="135192"/>
                </a:lnTo>
                <a:lnTo>
                  <a:pt x="204910" y="125077"/>
                </a:lnTo>
                <a:lnTo>
                  <a:pt x="216049" y="117877"/>
                </a:lnTo>
                <a:lnTo>
                  <a:pt x="227209" y="113571"/>
                </a:lnTo>
                <a:lnTo>
                  <a:pt x="238378" y="112140"/>
                </a:lnTo>
                <a:lnTo>
                  <a:pt x="248538" y="112140"/>
                </a:lnTo>
                <a:lnTo>
                  <a:pt x="255778" y="115824"/>
                </a:lnTo>
                <a:lnTo>
                  <a:pt x="260096" y="123316"/>
                </a:lnTo>
                <a:lnTo>
                  <a:pt x="263461" y="131502"/>
                </a:lnTo>
                <a:lnTo>
                  <a:pt x="265795" y="143826"/>
                </a:lnTo>
                <a:lnTo>
                  <a:pt x="266572" y="159385"/>
                </a:lnTo>
                <a:lnTo>
                  <a:pt x="266572" y="244348"/>
                </a:lnTo>
                <a:lnTo>
                  <a:pt x="266319" y="250571"/>
                </a:lnTo>
                <a:lnTo>
                  <a:pt x="264413" y="257555"/>
                </a:lnTo>
                <a:lnTo>
                  <a:pt x="258699" y="264033"/>
                </a:lnTo>
                <a:lnTo>
                  <a:pt x="249428" y="267842"/>
                </a:lnTo>
                <a:lnTo>
                  <a:pt x="237109" y="267842"/>
                </a:lnTo>
                <a:lnTo>
                  <a:pt x="237109" y="274954"/>
                </a:lnTo>
                <a:lnTo>
                  <a:pt x="327152" y="274954"/>
                </a:lnTo>
                <a:lnTo>
                  <a:pt x="327152" y="267842"/>
                </a:lnTo>
                <a:lnTo>
                  <a:pt x="318388" y="267842"/>
                </a:lnTo>
                <a:lnTo>
                  <a:pt x="312419" y="266953"/>
                </a:lnTo>
                <a:lnTo>
                  <a:pt x="309244" y="265049"/>
                </a:lnTo>
                <a:lnTo>
                  <a:pt x="305943" y="263271"/>
                </a:lnTo>
                <a:lnTo>
                  <a:pt x="303530" y="260603"/>
                </a:lnTo>
                <a:lnTo>
                  <a:pt x="302133" y="257301"/>
                </a:lnTo>
                <a:lnTo>
                  <a:pt x="300228" y="253237"/>
                </a:lnTo>
                <a:lnTo>
                  <a:pt x="299338" y="245363"/>
                </a:lnTo>
                <a:lnTo>
                  <a:pt x="299338" y="156210"/>
                </a:lnTo>
                <a:lnTo>
                  <a:pt x="298931" y="142167"/>
                </a:lnTo>
                <a:lnTo>
                  <a:pt x="297504" y="129405"/>
                </a:lnTo>
                <a:lnTo>
                  <a:pt x="295021" y="119634"/>
                </a:lnTo>
                <a:lnTo>
                  <a:pt x="292971" y="114686"/>
                </a:lnTo>
                <a:lnTo>
                  <a:pt x="286179" y="103158"/>
                </a:lnTo>
                <a:lnTo>
                  <a:pt x="277875" y="95123"/>
                </a:lnTo>
                <a:lnTo>
                  <a:pt x="265506" y="89337"/>
                </a:lnTo>
                <a:lnTo>
                  <a:pt x="252222" y="87629"/>
                </a:lnTo>
                <a:lnTo>
                  <a:pt x="245229" y="88184"/>
                </a:lnTo>
                <a:lnTo>
                  <a:pt x="234813" y="91004"/>
                </a:lnTo>
                <a:lnTo>
                  <a:pt x="224209" y="96215"/>
                </a:lnTo>
                <a:lnTo>
                  <a:pt x="213415" y="103822"/>
                </a:lnTo>
                <a:lnTo>
                  <a:pt x="202433" y="113828"/>
                </a:lnTo>
                <a:lnTo>
                  <a:pt x="191262" y="126237"/>
                </a:lnTo>
                <a:lnTo>
                  <a:pt x="191262" y="87629"/>
                </a:lnTo>
                <a:lnTo>
                  <a:pt x="182753" y="87629"/>
                </a:lnTo>
                <a:lnTo>
                  <a:pt x="127888" y="109854"/>
                </a:lnTo>
                <a:lnTo>
                  <a:pt x="130809" y="117094"/>
                </a:lnTo>
                <a:lnTo>
                  <a:pt x="136016" y="115062"/>
                </a:lnTo>
                <a:lnTo>
                  <a:pt x="140462" y="114046"/>
                </a:lnTo>
                <a:lnTo>
                  <a:pt x="147574" y="114046"/>
                </a:lnTo>
                <a:lnTo>
                  <a:pt x="150368" y="114935"/>
                </a:lnTo>
                <a:lnTo>
                  <a:pt x="154431" y="118363"/>
                </a:lnTo>
                <a:lnTo>
                  <a:pt x="156972" y="126364"/>
                </a:lnTo>
                <a:lnTo>
                  <a:pt x="157882" y="135068"/>
                </a:lnTo>
                <a:lnTo>
                  <a:pt x="158342" y="148150"/>
                </a:lnTo>
                <a:lnTo>
                  <a:pt x="158496" y="166370"/>
                </a:lnTo>
                <a:lnTo>
                  <a:pt x="158470" y="236699"/>
                </a:lnTo>
                <a:lnTo>
                  <a:pt x="157094" y="251532"/>
                </a:lnTo>
                <a:lnTo>
                  <a:pt x="153669" y="260858"/>
                </a:lnTo>
                <a:lnTo>
                  <a:pt x="150368" y="265557"/>
                </a:lnTo>
                <a:lnTo>
                  <a:pt x="144144" y="267842"/>
                </a:lnTo>
                <a:lnTo>
                  <a:pt x="130809" y="267842"/>
                </a:lnTo>
                <a:lnTo>
                  <a:pt x="130809" y="274954"/>
                </a:lnTo>
                <a:lnTo>
                  <a:pt x="220853" y="274954"/>
                </a:lnTo>
                <a:close/>
              </a:path>
              <a:path w="1818639" h="280542">
                <a:moveTo>
                  <a:pt x="537014" y="104401"/>
                </a:moveTo>
                <a:lnTo>
                  <a:pt x="527304" y="113537"/>
                </a:lnTo>
                <a:lnTo>
                  <a:pt x="531495" y="149987"/>
                </a:lnTo>
                <a:lnTo>
                  <a:pt x="531566" y="149294"/>
                </a:lnTo>
                <a:lnTo>
                  <a:pt x="534323" y="135492"/>
                </a:lnTo>
                <a:lnTo>
                  <a:pt x="539379" y="123878"/>
                </a:lnTo>
                <a:lnTo>
                  <a:pt x="547665" y="97236"/>
                </a:lnTo>
                <a:lnTo>
                  <a:pt x="537014" y="104401"/>
                </a:lnTo>
                <a:close/>
              </a:path>
              <a:path w="1818639" h="280542">
                <a:moveTo>
                  <a:pt x="657352" y="161544"/>
                </a:moveTo>
                <a:lnTo>
                  <a:pt x="657086" y="153914"/>
                </a:lnTo>
                <a:lnTo>
                  <a:pt x="655108" y="140346"/>
                </a:lnTo>
                <a:lnTo>
                  <a:pt x="651207" y="128093"/>
                </a:lnTo>
                <a:lnTo>
                  <a:pt x="645390" y="117165"/>
                </a:lnTo>
                <a:lnTo>
                  <a:pt x="637666" y="107569"/>
                </a:lnTo>
                <a:lnTo>
                  <a:pt x="625010" y="97400"/>
                </a:lnTo>
                <a:lnTo>
                  <a:pt x="613673" y="91888"/>
                </a:lnTo>
                <a:lnTo>
                  <a:pt x="601138" y="88596"/>
                </a:lnTo>
                <a:lnTo>
                  <a:pt x="587374" y="87502"/>
                </a:lnTo>
                <a:lnTo>
                  <a:pt x="585207" y="87526"/>
                </a:lnTo>
                <a:lnTo>
                  <a:pt x="571767" y="88805"/>
                </a:lnTo>
                <a:lnTo>
                  <a:pt x="559252" y="92040"/>
                </a:lnTo>
                <a:lnTo>
                  <a:pt x="547665" y="97236"/>
                </a:lnTo>
                <a:lnTo>
                  <a:pt x="539379" y="123878"/>
                </a:lnTo>
                <a:lnTo>
                  <a:pt x="546735" y="114426"/>
                </a:lnTo>
                <a:lnTo>
                  <a:pt x="552329" y="109580"/>
                </a:lnTo>
                <a:lnTo>
                  <a:pt x="563741" y="103579"/>
                </a:lnTo>
                <a:lnTo>
                  <a:pt x="576198" y="101600"/>
                </a:lnTo>
                <a:lnTo>
                  <a:pt x="583438" y="101600"/>
                </a:lnTo>
                <a:lnTo>
                  <a:pt x="590296" y="103632"/>
                </a:lnTo>
                <a:lnTo>
                  <a:pt x="596772" y="107950"/>
                </a:lnTo>
                <a:lnTo>
                  <a:pt x="603377" y="112140"/>
                </a:lnTo>
                <a:lnTo>
                  <a:pt x="608329" y="117983"/>
                </a:lnTo>
                <a:lnTo>
                  <a:pt x="611632" y="125349"/>
                </a:lnTo>
                <a:lnTo>
                  <a:pt x="613664" y="130175"/>
                </a:lnTo>
                <a:lnTo>
                  <a:pt x="615060" y="138429"/>
                </a:lnTo>
                <a:lnTo>
                  <a:pt x="615822" y="149987"/>
                </a:lnTo>
                <a:lnTo>
                  <a:pt x="531495" y="149987"/>
                </a:lnTo>
                <a:lnTo>
                  <a:pt x="527304" y="113537"/>
                </a:lnTo>
                <a:lnTo>
                  <a:pt x="526962" y="113911"/>
                </a:lnTo>
                <a:lnTo>
                  <a:pt x="519732" y="123171"/>
                </a:lnTo>
                <a:lnTo>
                  <a:pt x="513817" y="133570"/>
                </a:lnTo>
                <a:lnTo>
                  <a:pt x="509216" y="145104"/>
                </a:lnTo>
                <a:lnTo>
                  <a:pt x="505930" y="157764"/>
                </a:lnTo>
                <a:lnTo>
                  <a:pt x="503958" y="171543"/>
                </a:lnTo>
                <a:lnTo>
                  <a:pt x="503301" y="186436"/>
                </a:lnTo>
                <a:lnTo>
                  <a:pt x="503656" y="196807"/>
                </a:lnTo>
                <a:lnTo>
                  <a:pt x="505380" y="210603"/>
                </a:lnTo>
                <a:lnTo>
                  <a:pt x="508539" y="223321"/>
                </a:lnTo>
                <a:lnTo>
                  <a:pt x="513137" y="234963"/>
                </a:lnTo>
                <a:lnTo>
                  <a:pt x="519179" y="245528"/>
                </a:lnTo>
                <a:lnTo>
                  <a:pt x="526669" y="255015"/>
                </a:lnTo>
                <a:lnTo>
                  <a:pt x="535165" y="263219"/>
                </a:lnTo>
                <a:lnTo>
                  <a:pt x="545864" y="270798"/>
                </a:lnTo>
                <a:lnTo>
                  <a:pt x="557379" y="276212"/>
                </a:lnTo>
                <a:lnTo>
                  <a:pt x="569696" y="279460"/>
                </a:lnTo>
                <a:lnTo>
                  <a:pt x="582803" y="280542"/>
                </a:lnTo>
                <a:lnTo>
                  <a:pt x="587377" y="280412"/>
                </a:lnTo>
                <a:lnTo>
                  <a:pt x="600389" y="278443"/>
                </a:lnTo>
                <a:lnTo>
                  <a:pt x="612346" y="274095"/>
                </a:lnTo>
                <a:lnTo>
                  <a:pt x="623248" y="267351"/>
                </a:lnTo>
                <a:lnTo>
                  <a:pt x="633095" y="258190"/>
                </a:lnTo>
                <a:lnTo>
                  <a:pt x="643966" y="243935"/>
                </a:lnTo>
                <a:lnTo>
                  <a:pt x="650109" y="232702"/>
                </a:lnTo>
                <a:lnTo>
                  <a:pt x="654574" y="220944"/>
                </a:lnTo>
                <a:lnTo>
                  <a:pt x="657352" y="208661"/>
                </a:lnTo>
                <a:lnTo>
                  <a:pt x="651129" y="204724"/>
                </a:lnTo>
                <a:lnTo>
                  <a:pt x="650155" y="207240"/>
                </a:lnTo>
                <a:lnTo>
                  <a:pt x="643948" y="220389"/>
                </a:lnTo>
                <a:lnTo>
                  <a:pt x="636906" y="230760"/>
                </a:lnTo>
                <a:lnTo>
                  <a:pt x="629030" y="238378"/>
                </a:lnTo>
                <a:lnTo>
                  <a:pt x="622922" y="242210"/>
                </a:lnTo>
                <a:lnTo>
                  <a:pt x="611125" y="246663"/>
                </a:lnTo>
                <a:lnTo>
                  <a:pt x="597916" y="248158"/>
                </a:lnTo>
                <a:lnTo>
                  <a:pt x="596596" y="248144"/>
                </a:lnTo>
                <a:lnTo>
                  <a:pt x="583989" y="246507"/>
                </a:lnTo>
                <a:lnTo>
                  <a:pt x="572210" y="242140"/>
                </a:lnTo>
                <a:lnTo>
                  <a:pt x="561270" y="235032"/>
                </a:lnTo>
                <a:lnTo>
                  <a:pt x="551179" y="225171"/>
                </a:lnTo>
                <a:lnTo>
                  <a:pt x="542869" y="213199"/>
                </a:lnTo>
                <a:lnTo>
                  <a:pt x="537846" y="202192"/>
                </a:lnTo>
                <a:lnTo>
                  <a:pt x="534273" y="189914"/>
                </a:lnTo>
                <a:lnTo>
                  <a:pt x="532154" y="176365"/>
                </a:lnTo>
                <a:lnTo>
                  <a:pt x="531495" y="161544"/>
                </a:lnTo>
                <a:lnTo>
                  <a:pt x="657352" y="161544"/>
                </a:lnTo>
                <a:close/>
              </a:path>
              <a:path w="1818639" h="280542">
                <a:moveTo>
                  <a:pt x="887468" y="275049"/>
                </a:moveTo>
                <a:lnTo>
                  <a:pt x="899160" y="268097"/>
                </a:lnTo>
                <a:lnTo>
                  <a:pt x="905832" y="261909"/>
                </a:lnTo>
                <a:lnTo>
                  <a:pt x="913113" y="251654"/>
                </a:lnTo>
                <a:lnTo>
                  <a:pt x="918845" y="238887"/>
                </a:lnTo>
                <a:lnTo>
                  <a:pt x="911097" y="238887"/>
                </a:lnTo>
                <a:lnTo>
                  <a:pt x="908811" y="244094"/>
                </a:lnTo>
                <a:lnTo>
                  <a:pt x="905636" y="248158"/>
                </a:lnTo>
                <a:lnTo>
                  <a:pt x="901572" y="250825"/>
                </a:lnTo>
                <a:lnTo>
                  <a:pt x="897509" y="253619"/>
                </a:lnTo>
                <a:lnTo>
                  <a:pt x="893191" y="254888"/>
                </a:lnTo>
                <a:lnTo>
                  <a:pt x="883539" y="254888"/>
                </a:lnTo>
                <a:lnTo>
                  <a:pt x="879221" y="252857"/>
                </a:lnTo>
                <a:lnTo>
                  <a:pt x="875791" y="248792"/>
                </a:lnTo>
                <a:lnTo>
                  <a:pt x="872490" y="244728"/>
                </a:lnTo>
                <a:lnTo>
                  <a:pt x="870711" y="236727"/>
                </a:lnTo>
                <a:lnTo>
                  <a:pt x="870711" y="106934"/>
                </a:lnTo>
                <a:lnTo>
                  <a:pt x="913257" y="106934"/>
                </a:lnTo>
                <a:lnTo>
                  <a:pt x="913257" y="92963"/>
                </a:lnTo>
                <a:lnTo>
                  <a:pt x="870711" y="92963"/>
                </a:lnTo>
                <a:lnTo>
                  <a:pt x="870711" y="33147"/>
                </a:lnTo>
                <a:lnTo>
                  <a:pt x="864616" y="33147"/>
                </a:lnTo>
                <a:lnTo>
                  <a:pt x="861999" y="39499"/>
                </a:lnTo>
                <a:lnTo>
                  <a:pt x="856333" y="52340"/>
                </a:lnTo>
                <a:lnTo>
                  <a:pt x="851916" y="60833"/>
                </a:lnTo>
                <a:lnTo>
                  <a:pt x="848095" y="66587"/>
                </a:lnTo>
                <a:lnTo>
                  <a:pt x="840192" y="76691"/>
                </a:lnTo>
                <a:lnTo>
                  <a:pt x="831596" y="85598"/>
                </a:lnTo>
                <a:lnTo>
                  <a:pt x="819704" y="94814"/>
                </a:lnTo>
                <a:lnTo>
                  <a:pt x="809244" y="100329"/>
                </a:lnTo>
                <a:lnTo>
                  <a:pt x="809244" y="106934"/>
                </a:lnTo>
                <a:lnTo>
                  <a:pt x="837946" y="106934"/>
                </a:lnTo>
                <a:lnTo>
                  <a:pt x="838023" y="234493"/>
                </a:lnTo>
                <a:lnTo>
                  <a:pt x="839297" y="248350"/>
                </a:lnTo>
                <a:lnTo>
                  <a:pt x="842136" y="258445"/>
                </a:lnTo>
                <a:lnTo>
                  <a:pt x="844930" y="264667"/>
                </a:lnTo>
                <a:lnTo>
                  <a:pt x="849248" y="269494"/>
                </a:lnTo>
                <a:lnTo>
                  <a:pt x="855091" y="272923"/>
                </a:lnTo>
                <a:lnTo>
                  <a:pt x="860933" y="276351"/>
                </a:lnTo>
                <a:lnTo>
                  <a:pt x="866902" y="278002"/>
                </a:lnTo>
                <a:lnTo>
                  <a:pt x="875478" y="277919"/>
                </a:lnTo>
                <a:lnTo>
                  <a:pt x="887468" y="275049"/>
                </a:lnTo>
                <a:close/>
              </a:path>
              <a:path w="1818639" h="280542">
                <a:moveTo>
                  <a:pt x="1687581" y="202130"/>
                </a:moveTo>
                <a:lnTo>
                  <a:pt x="1685745" y="189473"/>
                </a:lnTo>
                <a:lnTo>
                  <a:pt x="1684434" y="176032"/>
                </a:lnTo>
                <a:lnTo>
                  <a:pt x="1683647" y="161810"/>
                </a:lnTo>
                <a:lnTo>
                  <a:pt x="1685835" y="260815"/>
                </a:lnTo>
                <a:lnTo>
                  <a:pt x="1695931" y="269117"/>
                </a:lnTo>
                <a:lnTo>
                  <a:pt x="1689942" y="213999"/>
                </a:lnTo>
                <a:lnTo>
                  <a:pt x="1687581" y="202130"/>
                </a:lnTo>
                <a:close/>
              </a:path>
              <a:path w="1818639" h="280542">
                <a:moveTo>
                  <a:pt x="1658365" y="62484"/>
                </a:moveTo>
                <a:lnTo>
                  <a:pt x="1653084" y="77193"/>
                </a:lnTo>
                <a:lnTo>
                  <a:pt x="1649964" y="88857"/>
                </a:lnTo>
                <a:lnTo>
                  <a:pt x="1647532" y="101153"/>
                </a:lnTo>
                <a:lnTo>
                  <a:pt x="1645792" y="114083"/>
                </a:lnTo>
                <a:lnTo>
                  <a:pt x="1644745" y="127651"/>
                </a:lnTo>
                <a:lnTo>
                  <a:pt x="1644396" y="141859"/>
                </a:lnTo>
                <a:lnTo>
                  <a:pt x="1644484" y="148711"/>
                </a:lnTo>
                <a:lnTo>
                  <a:pt x="1645244" y="162623"/>
                </a:lnTo>
                <a:lnTo>
                  <a:pt x="1646780" y="175968"/>
                </a:lnTo>
                <a:lnTo>
                  <a:pt x="1649093" y="188749"/>
                </a:lnTo>
                <a:lnTo>
                  <a:pt x="1652183" y="200971"/>
                </a:lnTo>
                <a:lnTo>
                  <a:pt x="1656050" y="212636"/>
                </a:lnTo>
                <a:lnTo>
                  <a:pt x="1660693" y="223750"/>
                </a:lnTo>
                <a:lnTo>
                  <a:pt x="1666113" y="234314"/>
                </a:lnTo>
                <a:lnTo>
                  <a:pt x="1676420" y="250134"/>
                </a:lnTo>
                <a:lnTo>
                  <a:pt x="1685835" y="260815"/>
                </a:lnTo>
                <a:lnTo>
                  <a:pt x="1683647" y="161810"/>
                </a:lnTo>
                <a:lnTo>
                  <a:pt x="1683385" y="146812"/>
                </a:lnTo>
                <a:lnTo>
                  <a:pt x="1683757" y="127981"/>
                </a:lnTo>
                <a:lnTo>
                  <a:pt x="1684422" y="115371"/>
                </a:lnTo>
                <a:lnTo>
                  <a:pt x="1685425" y="102686"/>
                </a:lnTo>
                <a:lnTo>
                  <a:pt x="1686771" y="89925"/>
                </a:lnTo>
                <a:lnTo>
                  <a:pt x="1688464" y="77088"/>
                </a:lnTo>
                <a:lnTo>
                  <a:pt x="1692595" y="56884"/>
                </a:lnTo>
                <a:lnTo>
                  <a:pt x="1696785" y="44350"/>
                </a:lnTo>
                <a:lnTo>
                  <a:pt x="1701934" y="33803"/>
                </a:lnTo>
                <a:lnTo>
                  <a:pt x="1708023" y="25273"/>
                </a:lnTo>
                <a:lnTo>
                  <a:pt x="1719943" y="15794"/>
                </a:lnTo>
                <a:lnTo>
                  <a:pt x="1732026" y="13080"/>
                </a:lnTo>
                <a:lnTo>
                  <a:pt x="1739646" y="13080"/>
                </a:lnTo>
                <a:lnTo>
                  <a:pt x="1751711" y="19685"/>
                </a:lnTo>
                <a:lnTo>
                  <a:pt x="1758469" y="27097"/>
                </a:lnTo>
                <a:lnTo>
                  <a:pt x="1764799" y="38033"/>
                </a:lnTo>
                <a:lnTo>
                  <a:pt x="1770126" y="52070"/>
                </a:lnTo>
                <a:lnTo>
                  <a:pt x="1773264" y="63752"/>
                </a:lnTo>
                <a:lnTo>
                  <a:pt x="1775563" y="75173"/>
                </a:lnTo>
                <a:lnTo>
                  <a:pt x="1777351" y="87411"/>
                </a:lnTo>
                <a:lnTo>
                  <a:pt x="1778629" y="100467"/>
                </a:lnTo>
                <a:lnTo>
                  <a:pt x="1779395" y="114341"/>
                </a:lnTo>
                <a:lnTo>
                  <a:pt x="1779651" y="129032"/>
                </a:lnTo>
                <a:lnTo>
                  <a:pt x="1779591" y="138868"/>
                </a:lnTo>
                <a:lnTo>
                  <a:pt x="1779240" y="154111"/>
                </a:lnTo>
                <a:lnTo>
                  <a:pt x="1778573" y="168391"/>
                </a:lnTo>
                <a:lnTo>
                  <a:pt x="1777590" y="181707"/>
                </a:lnTo>
                <a:lnTo>
                  <a:pt x="1776293" y="194058"/>
                </a:lnTo>
                <a:lnTo>
                  <a:pt x="1774679" y="205441"/>
                </a:lnTo>
                <a:lnTo>
                  <a:pt x="1772751" y="215855"/>
                </a:lnTo>
                <a:lnTo>
                  <a:pt x="1770507" y="225298"/>
                </a:lnTo>
                <a:lnTo>
                  <a:pt x="1766314" y="238074"/>
                </a:lnTo>
                <a:lnTo>
                  <a:pt x="1760363" y="249424"/>
                </a:lnTo>
                <a:lnTo>
                  <a:pt x="1753108" y="257683"/>
                </a:lnTo>
                <a:lnTo>
                  <a:pt x="1745361" y="264033"/>
                </a:lnTo>
                <a:lnTo>
                  <a:pt x="1737995" y="267208"/>
                </a:lnTo>
                <a:lnTo>
                  <a:pt x="1730883" y="267208"/>
                </a:lnTo>
                <a:lnTo>
                  <a:pt x="1713448" y="261650"/>
                </a:lnTo>
                <a:lnTo>
                  <a:pt x="1704369" y="252023"/>
                </a:lnTo>
                <a:lnTo>
                  <a:pt x="1697101" y="237616"/>
                </a:lnTo>
                <a:lnTo>
                  <a:pt x="1692828" y="225075"/>
                </a:lnTo>
                <a:lnTo>
                  <a:pt x="1689942" y="213999"/>
                </a:lnTo>
                <a:lnTo>
                  <a:pt x="1695931" y="269117"/>
                </a:lnTo>
                <a:lnTo>
                  <a:pt x="1706703" y="275043"/>
                </a:lnTo>
                <a:lnTo>
                  <a:pt x="1718144" y="278597"/>
                </a:lnTo>
                <a:lnTo>
                  <a:pt x="1730248" y="279780"/>
                </a:lnTo>
                <a:lnTo>
                  <a:pt x="1734722" y="279585"/>
                </a:lnTo>
                <a:lnTo>
                  <a:pt x="1746427" y="277286"/>
                </a:lnTo>
                <a:lnTo>
                  <a:pt x="1758398" y="272398"/>
                </a:lnTo>
                <a:lnTo>
                  <a:pt x="1770634" y="264922"/>
                </a:lnTo>
                <a:lnTo>
                  <a:pt x="1784457" y="252365"/>
                </a:lnTo>
                <a:lnTo>
                  <a:pt x="1792064" y="242405"/>
                </a:lnTo>
                <a:lnTo>
                  <a:pt x="1798973" y="230756"/>
                </a:lnTo>
                <a:lnTo>
                  <a:pt x="1805177" y="217424"/>
                </a:lnTo>
                <a:lnTo>
                  <a:pt x="1810359" y="202686"/>
                </a:lnTo>
                <a:lnTo>
                  <a:pt x="1813348" y="191093"/>
                </a:lnTo>
                <a:lnTo>
                  <a:pt x="1815667" y="178797"/>
                </a:lnTo>
                <a:lnTo>
                  <a:pt x="1817321" y="165796"/>
                </a:lnTo>
                <a:lnTo>
                  <a:pt x="1818310" y="152087"/>
                </a:lnTo>
                <a:lnTo>
                  <a:pt x="1818639" y="137667"/>
                </a:lnTo>
                <a:lnTo>
                  <a:pt x="1818443" y="127173"/>
                </a:lnTo>
                <a:lnTo>
                  <a:pt x="1817469" y="112658"/>
                </a:lnTo>
                <a:lnTo>
                  <a:pt x="1815681" y="98874"/>
                </a:lnTo>
                <a:lnTo>
                  <a:pt x="1813079" y="85821"/>
                </a:lnTo>
                <a:lnTo>
                  <a:pt x="1809664" y="73503"/>
                </a:lnTo>
                <a:lnTo>
                  <a:pt x="1805438" y="61922"/>
                </a:lnTo>
                <a:lnTo>
                  <a:pt x="1800403" y="51080"/>
                </a:lnTo>
                <a:lnTo>
                  <a:pt x="1794558" y="40979"/>
                </a:lnTo>
                <a:lnTo>
                  <a:pt x="1787905" y="31623"/>
                </a:lnTo>
                <a:lnTo>
                  <a:pt x="1777367" y="19863"/>
                </a:lnTo>
                <a:lnTo>
                  <a:pt x="1766805" y="11173"/>
                </a:lnTo>
                <a:lnTo>
                  <a:pt x="1755753" y="4965"/>
                </a:lnTo>
                <a:lnTo>
                  <a:pt x="1744204" y="1241"/>
                </a:lnTo>
                <a:lnTo>
                  <a:pt x="1732152" y="0"/>
                </a:lnTo>
                <a:lnTo>
                  <a:pt x="1731121" y="9"/>
                </a:lnTo>
                <a:lnTo>
                  <a:pt x="1718905" y="1599"/>
                </a:lnTo>
                <a:lnTo>
                  <a:pt x="1706930" y="5914"/>
                </a:lnTo>
                <a:lnTo>
                  <a:pt x="1695196" y="12953"/>
                </a:lnTo>
                <a:lnTo>
                  <a:pt x="1687380" y="19231"/>
                </a:lnTo>
                <a:lnTo>
                  <a:pt x="1678988" y="27894"/>
                </a:lnTo>
                <a:lnTo>
                  <a:pt x="1671351" y="38003"/>
                </a:lnTo>
                <a:lnTo>
                  <a:pt x="1664474" y="49540"/>
                </a:lnTo>
                <a:lnTo>
                  <a:pt x="1658365" y="62484"/>
                </a:lnTo>
                <a:close/>
              </a:path>
              <a:path w="1818639" h="280542">
                <a:moveTo>
                  <a:pt x="1483365" y="202130"/>
                </a:moveTo>
                <a:lnTo>
                  <a:pt x="1481529" y="189473"/>
                </a:lnTo>
                <a:lnTo>
                  <a:pt x="1480218" y="176032"/>
                </a:lnTo>
                <a:lnTo>
                  <a:pt x="1479431" y="161810"/>
                </a:lnTo>
                <a:lnTo>
                  <a:pt x="1481619" y="260815"/>
                </a:lnTo>
                <a:lnTo>
                  <a:pt x="1491715" y="269117"/>
                </a:lnTo>
                <a:lnTo>
                  <a:pt x="1485726" y="213999"/>
                </a:lnTo>
                <a:lnTo>
                  <a:pt x="1483365" y="202130"/>
                </a:lnTo>
                <a:close/>
              </a:path>
              <a:path w="1818639" h="280542">
                <a:moveTo>
                  <a:pt x="1454149" y="62484"/>
                </a:moveTo>
                <a:lnTo>
                  <a:pt x="1448868" y="77193"/>
                </a:lnTo>
                <a:lnTo>
                  <a:pt x="1445748" y="88857"/>
                </a:lnTo>
                <a:lnTo>
                  <a:pt x="1443316" y="101153"/>
                </a:lnTo>
                <a:lnTo>
                  <a:pt x="1441576" y="114083"/>
                </a:lnTo>
                <a:lnTo>
                  <a:pt x="1440529" y="127651"/>
                </a:lnTo>
                <a:lnTo>
                  <a:pt x="1440180" y="141859"/>
                </a:lnTo>
                <a:lnTo>
                  <a:pt x="1440268" y="148711"/>
                </a:lnTo>
                <a:lnTo>
                  <a:pt x="1441028" y="162623"/>
                </a:lnTo>
                <a:lnTo>
                  <a:pt x="1442564" y="175968"/>
                </a:lnTo>
                <a:lnTo>
                  <a:pt x="1444877" y="188749"/>
                </a:lnTo>
                <a:lnTo>
                  <a:pt x="1447967" y="200971"/>
                </a:lnTo>
                <a:lnTo>
                  <a:pt x="1451834" y="212636"/>
                </a:lnTo>
                <a:lnTo>
                  <a:pt x="1456477" y="223750"/>
                </a:lnTo>
                <a:lnTo>
                  <a:pt x="1461897" y="234314"/>
                </a:lnTo>
                <a:lnTo>
                  <a:pt x="1472204" y="250134"/>
                </a:lnTo>
                <a:lnTo>
                  <a:pt x="1481619" y="260815"/>
                </a:lnTo>
                <a:lnTo>
                  <a:pt x="1479431" y="161810"/>
                </a:lnTo>
                <a:lnTo>
                  <a:pt x="1479169" y="146812"/>
                </a:lnTo>
                <a:lnTo>
                  <a:pt x="1479541" y="127981"/>
                </a:lnTo>
                <a:lnTo>
                  <a:pt x="1480206" y="115371"/>
                </a:lnTo>
                <a:lnTo>
                  <a:pt x="1481209" y="102686"/>
                </a:lnTo>
                <a:lnTo>
                  <a:pt x="1482555" y="89925"/>
                </a:lnTo>
                <a:lnTo>
                  <a:pt x="1484248" y="77088"/>
                </a:lnTo>
                <a:lnTo>
                  <a:pt x="1488379" y="56884"/>
                </a:lnTo>
                <a:lnTo>
                  <a:pt x="1492569" y="44350"/>
                </a:lnTo>
                <a:lnTo>
                  <a:pt x="1497718" y="33803"/>
                </a:lnTo>
                <a:lnTo>
                  <a:pt x="1503807" y="25273"/>
                </a:lnTo>
                <a:lnTo>
                  <a:pt x="1515727" y="15794"/>
                </a:lnTo>
                <a:lnTo>
                  <a:pt x="1527810" y="13080"/>
                </a:lnTo>
                <a:lnTo>
                  <a:pt x="1535430" y="13080"/>
                </a:lnTo>
                <a:lnTo>
                  <a:pt x="1547495" y="19685"/>
                </a:lnTo>
                <a:lnTo>
                  <a:pt x="1554253" y="27097"/>
                </a:lnTo>
                <a:lnTo>
                  <a:pt x="1560583" y="38033"/>
                </a:lnTo>
                <a:lnTo>
                  <a:pt x="1565910" y="52070"/>
                </a:lnTo>
                <a:lnTo>
                  <a:pt x="1569048" y="63752"/>
                </a:lnTo>
                <a:lnTo>
                  <a:pt x="1571347" y="75173"/>
                </a:lnTo>
                <a:lnTo>
                  <a:pt x="1573135" y="87411"/>
                </a:lnTo>
                <a:lnTo>
                  <a:pt x="1574413" y="100467"/>
                </a:lnTo>
                <a:lnTo>
                  <a:pt x="1575179" y="114341"/>
                </a:lnTo>
                <a:lnTo>
                  <a:pt x="1575435" y="129032"/>
                </a:lnTo>
                <a:lnTo>
                  <a:pt x="1575375" y="138868"/>
                </a:lnTo>
                <a:lnTo>
                  <a:pt x="1575024" y="154111"/>
                </a:lnTo>
                <a:lnTo>
                  <a:pt x="1574357" y="168391"/>
                </a:lnTo>
                <a:lnTo>
                  <a:pt x="1573374" y="181707"/>
                </a:lnTo>
                <a:lnTo>
                  <a:pt x="1572077" y="194058"/>
                </a:lnTo>
                <a:lnTo>
                  <a:pt x="1570463" y="205441"/>
                </a:lnTo>
                <a:lnTo>
                  <a:pt x="1568535" y="215855"/>
                </a:lnTo>
                <a:lnTo>
                  <a:pt x="1566291" y="225298"/>
                </a:lnTo>
                <a:lnTo>
                  <a:pt x="1562098" y="238074"/>
                </a:lnTo>
                <a:lnTo>
                  <a:pt x="1556147" y="249424"/>
                </a:lnTo>
                <a:lnTo>
                  <a:pt x="1548892" y="257683"/>
                </a:lnTo>
                <a:lnTo>
                  <a:pt x="1541145" y="264033"/>
                </a:lnTo>
                <a:lnTo>
                  <a:pt x="1533779" y="267208"/>
                </a:lnTo>
                <a:lnTo>
                  <a:pt x="1526667" y="267208"/>
                </a:lnTo>
                <a:lnTo>
                  <a:pt x="1509232" y="261650"/>
                </a:lnTo>
                <a:lnTo>
                  <a:pt x="1500153" y="252023"/>
                </a:lnTo>
                <a:lnTo>
                  <a:pt x="1492885" y="237616"/>
                </a:lnTo>
                <a:lnTo>
                  <a:pt x="1488612" y="225075"/>
                </a:lnTo>
                <a:lnTo>
                  <a:pt x="1485726" y="213999"/>
                </a:lnTo>
                <a:lnTo>
                  <a:pt x="1491715" y="269117"/>
                </a:lnTo>
                <a:lnTo>
                  <a:pt x="1502487" y="275043"/>
                </a:lnTo>
                <a:lnTo>
                  <a:pt x="1513928" y="278597"/>
                </a:lnTo>
                <a:lnTo>
                  <a:pt x="1526032" y="279780"/>
                </a:lnTo>
                <a:lnTo>
                  <a:pt x="1530506" y="279585"/>
                </a:lnTo>
                <a:lnTo>
                  <a:pt x="1542211" y="277286"/>
                </a:lnTo>
                <a:lnTo>
                  <a:pt x="1554182" y="272398"/>
                </a:lnTo>
                <a:lnTo>
                  <a:pt x="1566417" y="264922"/>
                </a:lnTo>
                <a:lnTo>
                  <a:pt x="1580241" y="252365"/>
                </a:lnTo>
                <a:lnTo>
                  <a:pt x="1587848" y="242405"/>
                </a:lnTo>
                <a:lnTo>
                  <a:pt x="1594757" y="230756"/>
                </a:lnTo>
                <a:lnTo>
                  <a:pt x="1600961" y="217424"/>
                </a:lnTo>
                <a:lnTo>
                  <a:pt x="1606143" y="202686"/>
                </a:lnTo>
                <a:lnTo>
                  <a:pt x="1609132" y="191093"/>
                </a:lnTo>
                <a:lnTo>
                  <a:pt x="1611451" y="178797"/>
                </a:lnTo>
                <a:lnTo>
                  <a:pt x="1613105" y="165796"/>
                </a:lnTo>
                <a:lnTo>
                  <a:pt x="1614094" y="152087"/>
                </a:lnTo>
                <a:lnTo>
                  <a:pt x="1614423" y="137667"/>
                </a:lnTo>
                <a:lnTo>
                  <a:pt x="1614227" y="127173"/>
                </a:lnTo>
                <a:lnTo>
                  <a:pt x="1613253" y="112658"/>
                </a:lnTo>
                <a:lnTo>
                  <a:pt x="1611465" y="98874"/>
                </a:lnTo>
                <a:lnTo>
                  <a:pt x="1608863" y="85821"/>
                </a:lnTo>
                <a:lnTo>
                  <a:pt x="1605448" y="73503"/>
                </a:lnTo>
                <a:lnTo>
                  <a:pt x="1601222" y="61922"/>
                </a:lnTo>
                <a:lnTo>
                  <a:pt x="1596187" y="51080"/>
                </a:lnTo>
                <a:lnTo>
                  <a:pt x="1590342" y="40979"/>
                </a:lnTo>
                <a:lnTo>
                  <a:pt x="1583690" y="31623"/>
                </a:lnTo>
                <a:lnTo>
                  <a:pt x="1573151" y="19863"/>
                </a:lnTo>
                <a:lnTo>
                  <a:pt x="1562589" y="11173"/>
                </a:lnTo>
                <a:lnTo>
                  <a:pt x="1551537" y="4965"/>
                </a:lnTo>
                <a:lnTo>
                  <a:pt x="1539988" y="1241"/>
                </a:lnTo>
                <a:lnTo>
                  <a:pt x="1527936" y="0"/>
                </a:lnTo>
                <a:lnTo>
                  <a:pt x="1526905" y="9"/>
                </a:lnTo>
                <a:lnTo>
                  <a:pt x="1514689" y="1599"/>
                </a:lnTo>
                <a:lnTo>
                  <a:pt x="1502714" y="5914"/>
                </a:lnTo>
                <a:lnTo>
                  <a:pt x="1490980" y="12953"/>
                </a:lnTo>
                <a:lnTo>
                  <a:pt x="1483164" y="19231"/>
                </a:lnTo>
                <a:lnTo>
                  <a:pt x="1474772" y="27894"/>
                </a:lnTo>
                <a:lnTo>
                  <a:pt x="1467135" y="38003"/>
                </a:lnTo>
                <a:lnTo>
                  <a:pt x="1460258" y="49540"/>
                </a:lnTo>
                <a:lnTo>
                  <a:pt x="1454149" y="62484"/>
                </a:lnTo>
                <a:close/>
              </a:path>
              <a:path w="1818639" h="280542">
                <a:moveTo>
                  <a:pt x="1074933" y="202130"/>
                </a:moveTo>
                <a:lnTo>
                  <a:pt x="1073097" y="189473"/>
                </a:lnTo>
                <a:lnTo>
                  <a:pt x="1071786" y="176032"/>
                </a:lnTo>
                <a:lnTo>
                  <a:pt x="1070999" y="161810"/>
                </a:lnTo>
                <a:lnTo>
                  <a:pt x="1073187" y="260815"/>
                </a:lnTo>
                <a:lnTo>
                  <a:pt x="1083283" y="269117"/>
                </a:lnTo>
                <a:lnTo>
                  <a:pt x="1077294" y="213999"/>
                </a:lnTo>
                <a:lnTo>
                  <a:pt x="1074933" y="202130"/>
                </a:lnTo>
                <a:close/>
              </a:path>
              <a:path w="1818639" h="280542">
                <a:moveTo>
                  <a:pt x="1045717" y="62484"/>
                </a:moveTo>
                <a:lnTo>
                  <a:pt x="1040436" y="77193"/>
                </a:lnTo>
                <a:lnTo>
                  <a:pt x="1037316" y="88857"/>
                </a:lnTo>
                <a:lnTo>
                  <a:pt x="1034884" y="101153"/>
                </a:lnTo>
                <a:lnTo>
                  <a:pt x="1033144" y="114083"/>
                </a:lnTo>
                <a:lnTo>
                  <a:pt x="1032097" y="127651"/>
                </a:lnTo>
                <a:lnTo>
                  <a:pt x="1031747" y="141859"/>
                </a:lnTo>
                <a:lnTo>
                  <a:pt x="1031836" y="148711"/>
                </a:lnTo>
                <a:lnTo>
                  <a:pt x="1032596" y="162623"/>
                </a:lnTo>
                <a:lnTo>
                  <a:pt x="1034132" y="175968"/>
                </a:lnTo>
                <a:lnTo>
                  <a:pt x="1036445" y="188749"/>
                </a:lnTo>
                <a:lnTo>
                  <a:pt x="1039535" y="200971"/>
                </a:lnTo>
                <a:lnTo>
                  <a:pt x="1043402" y="212636"/>
                </a:lnTo>
                <a:lnTo>
                  <a:pt x="1048045" y="223750"/>
                </a:lnTo>
                <a:lnTo>
                  <a:pt x="1053465" y="234314"/>
                </a:lnTo>
                <a:lnTo>
                  <a:pt x="1063772" y="250134"/>
                </a:lnTo>
                <a:lnTo>
                  <a:pt x="1073187" y="260815"/>
                </a:lnTo>
                <a:lnTo>
                  <a:pt x="1070999" y="161810"/>
                </a:lnTo>
                <a:lnTo>
                  <a:pt x="1070736" y="146812"/>
                </a:lnTo>
                <a:lnTo>
                  <a:pt x="1071109" y="127981"/>
                </a:lnTo>
                <a:lnTo>
                  <a:pt x="1071774" y="115371"/>
                </a:lnTo>
                <a:lnTo>
                  <a:pt x="1072777" y="102686"/>
                </a:lnTo>
                <a:lnTo>
                  <a:pt x="1074123" y="89925"/>
                </a:lnTo>
                <a:lnTo>
                  <a:pt x="1075817" y="77088"/>
                </a:lnTo>
                <a:lnTo>
                  <a:pt x="1079947" y="56884"/>
                </a:lnTo>
                <a:lnTo>
                  <a:pt x="1084137" y="44350"/>
                </a:lnTo>
                <a:lnTo>
                  <a:pt x="1089286" y="33803"/>
                </a:lnTo>
                <a:lnTo>
                  <a:pt x="1095374" y="25273"/>
                </a:lnTo>
                <a:lnTo>
                  <a:pt x="1107295" y="15794"/>
                </a:lnTo>
                <a:lnTo>
                  <a:pt x="1119378" y="13080"/>
                </a:lnTo>
                <a:lnTo>
                  <a:pt x="1126998" y="13080"/>
                </a:lnTo>
                <a:lnTo>
                  <a:pt x="1139063" y="19685"/>
                </a:lnTo>
                <a:lnTo>
                  <a:pt x="1145821" y="27097"/>
                </a:lnTo>
                <a:lnTo>
                  <a:pt x="1152151" y="38033"/>
                </a:lnTo>
                <a:lnTo>
                  <a:pt x="1157478" y="52070"/>
                </a:lnTo>
                <a:lnTo>
                  <a:pt x="1160616" y="63752"/>
                </a:lnTo>
                <a:lnTo>
                  <a:pt x="1162915" y="75173"/>
                </a:lnTo>
                <a:lnTo>
                  <a:pt x="1164703" y="87411"/>
                </a:lnTo>
                <a:lnTo>
                  <a:pt x="1165981" y="100467"/>
                </a:lnTo>
                <a:lnTo>
                  <a:pt x="1166747" y="114341"/>
                </a:lnTo>
                <a:lnTo>
                  <a:pt x="1167003" y="129032"/>
                </a:lnTo>
                <a:lnTo>
                  <a:pt x="1166943" y="138868"/>
                </a:lnTo>
                <a:lnTo>
                  <a:pt x="1166592" y="154111"/>
                </a:lnTo>
                <a:lnTo>
                  <a:pt x="1165925" y="168391"/>
                </a:lnTo>
                <a:lnTo>
                  <a:pt x="1164942" y="181707"/>
                </a:lnTo>
                <a:lnTo>
                  <a:pt x="1163645" y="194058"/>
                </a:lnTo>
                <a:lnTo>
                  <a:pt x="1162031" y="205441"/>
                </a:lnTo>
                <a:lnTo>
                  <a:pt x="1160103" y="215855"/>
                </a:lnTo>
                <a:lnTo>
                  <a:pt x="1157859" y="225298"/>
                </a:lnTo>
                <a:lnTo>
                  <a:pt x="1153666" y="238074"/>
                </a:lnTo>
                <a:lnTo>
                  <a:pt x="1147715" y="249424"/>
                </a:lnTo>
                <a:lnTo>
                  <a:pt x="1140460" y="257683"/>
                </a:lnTo>
                <a:lnTo>
                  <a:pt x="1132713" y="264033"/>
                </a:lnTo>
                <a:lnTo>
                  <a:pt x="1125347" y="267208"/>
                </a:lnTo>
                <a:lnTo>
                  <a:pt x="1118235" y="267208"/>
                </a:lnTo>
                <a:lnTo>
                  <a:pt x="1100800" y="261650"/>
                </a:lnTo>
                <a:lnTo>
                  <a:pt x="1091721" y="252023"/>
                </a:lnTo>
                <a:lnTo>
                  <a:pt x="1084453" y="237616"/>
                </a:lnTo>
                <a:lnTo>
                  <a:pt x="1080180" y="225075"/>
                </a:lnTo>
                <a:lnTo>
                  <a:pt x="1077294" y="213999"/>
                </a:lnTo>
                <a:lnTo>
                  <a:pt x="1083283" y="269117"/>
                </a:lnTo>
                <a:lnTo>
                  <a:pt x="1094055" y="275043"/>
                </a:lnTo>
                <a:lnTo>
                  <a:pt x="1105496" y="278597"/>
                </a:lnTo>
                <a:lnTo>
                  <a:pt x="1117599" y="279780"/>
                </a:lnTo>
                <a:lnTo>
                  <a:pt x="1122074" y="279585"/>
                </a:lnTo>
                <a:lnTo>
                  <a:pt x="1133779" y="277286"/>
                </a:lnTo>
                <a:lnTo>
                  <a:pt x="1145750" y="272398"/>
                </a:lnTo>
                <a:lnTo>
                  <a:pt x="1157986" y="264922"/>
                </a:lnTo>
                <a:lnTo>
                  <a:pt x="1171809" y="252365"/>
                </a:lnTo>
                <a:lnTo>
                  <a:pt x="1179416" y="242405"/>
                </a:lnTo>
                <a:lnTo>
                  <a:pt x="1186325" y="230756"/>
                </a:lnTo>
                <a:lnTo>
                  <a:pt x="1192530" y="217424"/>
                </a:lnTo>
                <a:lnTo>
                  <a:pt x="1197711" y="202686"/>
                </a:lnTo>
                <a:lnTo>
                  <a:pt x="1200700" y="191093"/>
                </a:lnTo>
                <a:lnTo>
                  <a:pt x="1203019" y="178797"/>
                </a:lnTo>
                <a:lnTo>
                  <a:pt x="1204673" y="165796"/>
                </a:lnTo>
                <a:lnTo>
                  <a:pt x="1205662" y="152087"/>
                </a:lnTo>
                <a:lnTo>
                  <a:pt x="1205992" y="137667"/>
                </a:lnTo>
                <a:lnTo>
                  <a:pt x="1205795" y="127173"/>
                </a:lnTo>
                <a:lnTo>
                  <a:pt x="1204821" y="112658"/>
                </a:lnTo>
                <a:lnTo>
                  <a:pt x="1203033" y="98874"/>
                </a:lnTo>
                <a:lnTo>
                  <a:pt x="1200431" y="85821"/>
                </a:lnTo>
                <a:lnTo>
                  <a:pt x="1197016" y="73503"/>
                </a:lnTo>
                <a:lnTo>
                  <a:pt x="1192790" y="61922"/>
                </a:lnTo>
                <a:lnTo>
                  <a:pt x="1187755" y="51080"/>
                </a:lnTo>
                <a:lnTo>
                  <a:pt x="1181910" y="40979"/>
                </a:lnTo>
                <a:lnTo>
                  <a:pt x="1175258" y="31623"/>
                </a:lnTo>
                <a:lnTo>
                  <a:pt x="1164719" y="19863"/>
                </a:lnTo>
                <a:lnTo>
                  <a:pt x="1154157" y="11173"/>
                </a:lnTo>
                <a:lnTo>
                  <a:pt x="1143105" y="4965"/>
                </a:lnTo>
                <a:lnTo>
                  <a:pt x="1131556" y="1241"/>
                </a:lnTo>
                <a:lnTo>
                  <a:pt x="1119505" y="0"/>
                </a:lnTo>
                <a:lnTo>
                  <a:pt x="1118473" y="9"/>
                </a:lnTo>
                <a:lnTo>
                  <a:pt x="1106257" y="1599"/>
                </a:lnTo>
                <a:lnTo>
                  <a:pt x="1094282" y="5914"/>
                </a:lnTo>
                <a:lnTo>
                  <a:pt x="1082548" y="12953"/>
                </a:lnTo>
                <a:lnTo>
                  <a:pt x="1074732" y="19231"/>
                </a:lnTo>
                <a:lnTo>
                  <a:pt x="1066340" y="27894"/>
                </a:lnTo>
                <a:lnTo>
                  <a:pt x="1058703" y="38003"/>
                </a:lnTo>
                <a:lnTo>
                  <a:pt x="1051826" y="49540"/>
                </a:lnTo>
                <a:lnTo>
                  <a:pt x="1045717" y="62484"/>
                </a:lnTo>
                <a:close/>
              </a:path>
              <a:path w="1818639" h="280542">
                <a:moveTo>
                  <a:pt x="38544" y="227329"/>
                </a:moveTo>
                <a:lnTo>
                  <a:pt x="38390" y="235459"/>
                </a:lnTo>
                <a:lnTo>
                  <a:pt x="36886" y="249670"/>
                </a:lnTo>
                <a:lnTo>
                  <a:pt x="33781" y="257937"/>
                </a:lnTo>
                <a:lnTo>
                  <a:pt x="23595" y="265392"/>
                </a:lnTo>
                <a:lnTo>
                  <a:pt x="9537" y="267715"/>
                </a:lnTo>
                <a:lnTo>
                  <a:pt x="0" y="267715"/>
                </a:lnTo>
                <a:lnTo>
                  <a:pt x="0" y="274954"/>
                </a:lnTo>
                <a:lnTo>
                  <a:pt x="115443" y="274954"/>
                </a:lnTo>
                <a:lnTo>
                  <a:pt x="115443" y="267715"/>
                </a:lnTo>
                <a:lnTo>
                  <a:pt x="99313" y="267715"/>
                </a:lnTo>
                <a:lnTo>
                  <a:pt x="93344" y="266064"/>
                </a:lnTo>
                <a:lnTo>
                  <a:pt x="83438" y="260476"/>
                </a:lnTo>
                <a:lnTo>
                  <a:pt x="77277" y="243388"/>
                </a:lnTo>
                <a:lnTo>
                  <a:pt x="76708" y="227329"/>
                </a:lnTo>
                <a:lnTo>
                  <a:pt x="76708" y="53212"/>
                </a:lnTo>
                <a:lnTo>
                  <a:pt x="78424" y="30932"/>
                </a:lnTo>
                <a:lnTo>
                  <a:pt x="81660" y="22733"/>
                </a:lnTo>
                <a:lnTo>
                  <a:pt x="91712" y="15270"/>
                </a:lnTo>
                <a:lnTo>
                  <a:pt x="105663" y="12953"/>
                </a:lnTo>
                <a:lnTo>
                  <a:pt x="115443" y="12953"/>
                </a:lnTo>
                <a:lnTo>
                  <a:pt x="115443" y="5587"/>
                </a:lnTo>
                <a:lnTo>
                  <a:pt x="0" y="5587"/>
                </a:lnTo>
                <a:lnTo>
                  <a:pt x="0" y="12953"/>
                </a:lnTo>
                <a:lnTo>
                  <a:pt x="15900" y="12953"/>
                </a:lnTo>
                <a:lnTo>
                  <a:pt x="21983" y="14477"/>
                </a:lnTo>
                <a:lnTo>
                  <a:pt x="27812" y="17652"/>
                </a:lnTo>
                <a:lnTo>
                  <a:pt x="31927" y="20065"/>
                </a:lnTo>
                <a:lnTo>
                  <a:pt x="34645" y="22987"/>
                </a:lnTo>
                <a:lnTo>
                  <a:pt x="35966" y="26288"/>
                </a:lnTo>
                <a:lnTo>
                  <a:pt x="37974" y="37108"/>
                </a:lnTo>
                <a:lnTo>
                  <a:pt x="38544" y="53212"/>
                </a:lnTo>
                <a:lnTo>
                  <a:pt x="38544" y="227329"/>
                </a:lnTo>
                <a:close/>
              </a:path>
              <a:path w="1818639" h="280542">
                <a:moveTo>
                  <a:pt x="1346835" y="262254"/>
                </a:moveTo>
                <a:lnTo>
                  <a:pt x="1342567" y="254454"/>
                </a:lnTo>
                <a:lnTo>
                  <a:pt x="1341493" y="244407"/>
                </a:lnTo>
                <a:lnTo>
                  <a:pt x="1341120" y="227584"/>
                </a:lnTo>
                <a:lnTo>
                  <a:pt x="1341120" y="0"/>
                </a:lnTo>
                <a:lnTo>
                  <a:pt x="1334516" y="0"/>
                </a:lnTo>
                <a:lnTo>
                  <a:pt x="1268984" y="32003"/>
                </a:lnTo>
                <a:lnTo>
                  <a:pt x="1271905" y="38226"/>
                </a:lnTo>
                <a:lnTo>
                  <a:pt x="1280667" y="34036"/>
                </a:lnTo>
                <a:lnTo>
                  <a:pt x="1287526" y="32003"/>
                </a:lnTo>
                <a:lnTo>
                  <a:pt x="1295780" y="32003"/>
                </a:lnTo>
                <a:lnTo>
                  <a:pt x="1298829" y="33020"/>
                </a:lnTo>
                <a:lnTo>
                  <a:pt x="1305433" y="40132"/>
                </a:lnTo>
                <a:lnTo>
                  <a:pt x="1307365" y="52059"/>
                </a:lnTo>
                <a:lnTo>
                  <a:pt x="1308011" y="64681"/>
                </a:lnTo>
                <a:lnTo>
                  <a:pt x="1308227" y="82041"/>
                </a:lnTo>
                <a:lnTo>
                  <a:pt x="1308194" y="233504"/>
                </a:lnTo>
                <a:lnTo>
                  <a:pt x="1307574" y="248729"/>
                </a:lnTo>
                <a:lnTo>
                  <a:pt x="1306067" y="256666"/>
                </a:lnTo>
                <a:lnTo>
                  <a:pt x="1298321" y="264413"/>
                </a:lnTo>
                <a:lnTo>
                  <a:pt x="1294638" y="266319"/>
                </a:lnTo>
                <a:lnTo>
                  <a:pt x="1286383" y="267335"/>
                </a:lnTo>
                <a:lnTo>
                  <a:pt x="1273683" y="267715"/>
                </a:lnTo>
                <a:lnTo>
                  <a:pt x="1273683" y="274954"/>
                </a:lnTo>
                <a:lnTo>
                  <a:pt x="1375029" y="274954"/>
                </a:lnTo>
                <a:lnTo>
                  <a:pt x="1375029" y="267715"/>
                </a:lnTo>
                <a:lnTo>
                  <a:pt x="1362836" y="267335"/>
                </a:lnTo>
                <a:lnTo>
                  <a:pt x="1354836" y="266319"/>
                </a:lnTo>
                <a:lnTo>
                  <a:pt x="1350772" y="264287"/>
                </a:lnTo>
                <a:lnTo>
                  <a:pt x="1346835" y="262254"/>
                </a:lnTo>
                <a:close/>
              </a:path>
              <a:path w="1818639" h="280542">
                <a:moveTo>
                  <a:pt x="727202" y="87629"/>
                </a:moveTo>
                <a:lnTo>
                  <a:pt x="672210" y="109854"/>
                </a:lnTo>
                <a:lnTo>
                  <a:pt x="674116" y="117094"/>
                </a:lnTo>
                <a:lnTo>
                  <a:pt x="679322" y="115062"/>
                </a:lnTo>
                <a:lnTo>
                  <a:pt x="683895" y="114046"/>
                </a:lnTo>
                <a:lnTo>
                  <a:pt x="691515" y="114046"/>
                </a:lnTo>
                <a:lnTo>
                  <a:pt x="694435" y="115062"/>
                </a:lnTo>
                <a:lnTo>
                  <a:pt x="699008" y="118745"/>
                </a:lnTo>
                <a:lnTo>
                  <a:pt x="701421" y="125729"/>
                </a:lnTo>
                <a:lnTo>
                  <a:pt x="702138" y="132515"/>
                </a:lnTo>
                <a:lnTo>
                  <a:pt x="702557" y="145146"/>
                </a:lnTo>
                <a:lnTo>
                  <a:pt x="702691" y="163575"/>
                </a:lnTo>
                <a:lnTo>
                  <a:pt x="702691" y="244728"/>
                </a:lnTo>
                <a:lnTo>
                  <a:pt x="702436" y="251078"/>
                </a:lnTo>
                <a:lnTo>
                  <a:pt x="700404" y="257937"/>
                </a:lnTo>
                <a:lnTo>
                  <a:pt x="694816" y="263525"/>
                </a:lnTo>
                <a:lnTo>
                  <a:pt x="690245" y="266446"/>
                </a:lnTo>
                <a:lnTo>
                  <a:pt x="683386" y="267842"/>
                </a:lnTo>
                <a:lnTo>
                  <a:pt x="674116" y="267842"/>
                </a:lnTo>
                <a:lnTo>
                  <a:pt x="674116" y="274954"/>
                </a:lnTo>
                <a:lnTo>
                  <a:pt x="767334" y="274954"/>
                </a:lnTo>
                <a:lnTo>
                  <a:pt x="767334" y="267842"/>
                </a:lnTo>
                <a:lnTo>
                  <a:pt x="759079" y="267842"/>
                </a:lnTo>
                <a:lnTo>
                  <a:pt x="752855" y="266700"/>
                </a:lnTo>
                <a:lnTo>
                  <a:pt x="744092" y="261874"/>
                </a:lnTo>
                <a:lnTo>
                  <a:pt x="739266" y="255397"/>
                </a:lnTo>
                <a:lnTo>
                  <a:pt x="736854" y="250189"/>
                </a:lnTo>
                <a:lnTo>
                  <a:pt x="735584" y="242570"/>
                </a:lnTo>
                <a:lnTo>
                  <a:pt x="735584" y="145287"/>
                </a:lnTo>
                <a:lnTo>
                  <a:pt x="739717" y="137613"/>
                </a:lnTo>
                <a:lnTo>
                  <a:pt x="746938" y="126411"/>
                </a:lnTo>
                <a:lnTo>
                  <a:pt x="753998" y="118490"/>
                </a:lnTo>
                <a:lnTo>
                  <a:pt x="759333" y="114426"/>
                </a:lnTo>
                <a:lnTo>
                  <a:pt x="764540" y="114426"/>
                </a:lnTo>
                <a:lnTo>
                  <a:pt x="768858" y="116712"/>
                </a:lnTo>
                <a:lnTo>
                  <a:pt x="774572" y="121285"/>
                </a:lnTo>
                <a:lnTo>
                  <a:pt x="780288" y="125857"/>
                </a:lnTo>
                <a:lnTo>
                  <a:pt x="785495" y="128142"/>
                </a:lnTo>
                <a:lnTo>
                  <a:pt x="794892" y="128142"/>
                </a:lnTo>
                <a:lnTo>
                  <a:pt x="799084" y="126364"/>
                </a:lnTo>
                <a:lnTo>
                  <a:pt x="802513" y="122809"/>
                </a:lnTo>
                <a:lnTo>
                  <a:pt x="805941" y="119252"/>
                </a:lnTo>
                <a:lnTo>
                  <a:pt x="807720" y="114808"/>
                </a:lnTo>
                <a:lnTo>
                  <a:pt x="807720" y="103886"/>
                </a:lnTo>
                <a:lnTo>
                  <a:pt x="805307" y="98678"/>
                </a:lnTo>
                <a:lnTo>
                  <a:pt x="800480" y="94361"/>
                </a:lnTo>
                <a:lnTo>
                  <a:pt x="795782" y="89915"/>
                </a:lnTo>
                <a:lnTo>
                  <a:pt x="789685" y="87629"/>
                </a:lnTo>
                <a:lnTo>
                  <a:pt x="782447" y="87629"/>
                </a:lnTo>
                <a:lnTo>
                  <a:pt x="773688" y="89010"/>
                </a:lnTo>
                <a:lnTo>
                  <a:pt x="764019" y="93791"/>
                </a:lnTo>
                <a:lnTo>
                  <a:pt x="754445" y="101979"/>
                </a:lnTo>
                <a:lnTo>
                  <a:pt x="744967" y="113561"/>
                </a:lnTo>
                <a:lnTo>
                  <a:pt x="735584" y="128524"/>
                </a:lnTo>
                <a:lnTo>
                  <a:pt x="735584" y="87629"/>
                </a:lnTo>
                <a:lnTo>
                  <a:pt x="727202" y="87629"/>
                </a:lnTo>
                <a:close/>
              </a:path>
              <a:path w="1818639" h="280542">
                <a:moveTo>
                  <a:pt x="349631" y="140335"/>
                </a:moveTo>
                <a:lnTo>
                  <a:pt x="349831" y="145397"/>
                </a:lnTo>
                <a:lnTo>
                  <a:pt x="352558" y="158232"/>
                </a:lnTo>
                <a:lnTo>
                  <a:pt x="358521" y="168910"/>
                </a:lnTo>
                <a:lnTo>
                  <a:pt x="362041" y="172790"/>
                </a:lnTo>
                <a:lnTo>
                  <a:pt x="370379" y="179650"/>
                </a:lnTo>
                <a:lnTo>
                  <a:pt x="381778" y="186956"/>
                </a:lnTo>
                <a:lnTo>
                  <a:pt x="396240" y="194690"/>
                </a:lnTo>
                <a:lnTo>
                  <a:pt x="404868" y="199075"/>
                </a:lnTo>
                <a:lnTo>
                  <a:pt x="417848" y="206315"/>
                </a:lnTo>
                <a:lnTo>
                  <a:pt x="427782" y="212781"/>
                </a:lnTo>
                <a:lnTo>
                  <a:pt x="434721" y="218439"/>
                </a:lnTo>
                <a:lnTo>
                  <a:pt x="441197" y="224662"/>
                </a:lnTo>
                <a:lnTo>
                  <a:pt x="444372" y="232283"/>
                </a:lnTo>
                <a:lnTo>
                  <a:pt x="444372" y="248920"/>
                </a:lnTo>
                <a:lnTo>
                  <a:pt x="441452" y="255397"/>
                </a:lnTo>
                <a:lnTo>
                  <a:pt x="435736" y="260858"/>
                </a:lnTo>
                <a:lnTo>
                  <a:pt x="429895" y="266191"/>
                </a:lnTo>
                <a:lnTo>
                  <a:pt x="422528" y="268859"/>
                </a:lnTo>
                <a:lnTo>
                  <a:pt x="413384" y="268859"/>
                </a:lnTo>
                <a:lnTo>
                  <a:pt x="400950" y="267325"/>
                </a:lnTo>
                <a:lnTo>
                  <a:pt x="389136" y="262626"/>
                </a:lnTo>
                <a:lnTo>
                  <a:pt x="378206" y="254762"/>
                </a:lnTo>
                <a:lnTo>
                  <a:pt x="372659" y="248948"/>
                </a:lnTo>
                <a:lnTo>
                  <a:pt x="365959" y="238921"/>
                </a:lnTo>
                <a:lnTo>
                  <a:pt x="360733" y="226889"/>
                </a:lnTo>
                <a:lnTo>
                  <a:pt x="356997" y="212851"/>
                </a:lnTo>
                <a:lnTo>
                  <a:pt x="350393" y="212851"/>
                </a:lnTo>
                <a:lnTo>
                  <a:pt x="350393" y="277749"/>
                </a:lnTo>
                <a:lnTo>
                  <a:pt x="356997" y="277749"/>
                </a:lnTo>
                <a:lnTo>
                  <a:pt x="358647" y="274320"/>
                </a:lnTo>
                <a:lnTo>
                  <a:pt x="361060" y="272669"/>
                </a:lnTo>
                <a:lnTo>
                  <a:pt x="366903" y="272669"/>
                </a:lnTo>
                <a:lnTo>
                  <a:pt x="370459" y="273303"/>
                </a:lnTo>
                <a:lnTo>
                  <a:pt x="374777" y="274574"/>
                </a:lnTo>
                <a:lnTo>
                  <a:pt x="375432" y="274758"/>
                </a:lnTo>
                <a:lnTo>
                  <a:pt x="388986" y="278008"/>
                </a:lnTo>
                <a:lnTo>
                  <a:pt x="401501" y="279918"/>
                </a:lnTo>
                <a:lnTo>
                  <a:pt x="413003" y="280542"/>
                </a:lnTo>
                <a:lnTo>
                  <a:pt x="419743" y="280213"/>
                </a:lnTo>
                <a:lnTo>
                  <a:pt x="432215" y="277716"/>
                </a:lnTo>
                <a:lnTo>
                  <a:pt x="443975" y="272783"/>
                </a:lnTo>
                <a:lnTo>
                  <a:pt x="455041" y="265429"/>
                </a:lnTo>
                <a:lnTo>
                  <a:pt x="459877" y="261001"/>
                </a:lnTo>
                <a:lnTo>
                  <a:pt x="467562" y="250701"/>
                </a:lnTo>
                <a:lnTo>
                  <a:pt x="472173" y="238806"/>
                </a:lnTo>
                <a:lnTo>
                  <a:pt x="473709" y="225298"/>
                </a:lnTo>
                <a:lnTo>
                  <a:pt x="473668" y="223233"/>
                </a:lnTo>
                <a:lnTo>
                  <a:pt x="471667" y="211398"/>
                </a:lnTo>
                <a:lnTo>
                  <a:pt x="466655" y="200506"/>
                </a:lnTo>
                <a:lnTo>
                  <a:pt x="458623" y="190556"/>
                </a:lnTo>
                <a:lnTo>
                  <a:pt x="447558" y="181548"/>
                </a:lnTo>
                <a:lnTo>
                  <a:pt x="433451" y="173482"/>
                </a:lnTo>
                <a:lnTo>
                  <a:pt x="404367" y="159385"/>
                </a:lnTo>
                <a:lnTo>
                  <a:pt x="398511" y="156406"/>
                </a:lnTo>
                <a:lnTo>
                  <a:pt x="386747" y="149099"/>
                </a:lnTo>
                <a:lnTo>
                  <a:pt x="379349" y="142112"/>
                </a:lnTo>
                <a:lnTo>
                  <a:pt x="375158" y="136778"/>
                </a:lnTo>
                <a:lnTo>
                  <a:pt x="372999" y="130428"/>
                </a:lnTo>
                <a:lnTo>
                  <a:pt x="372999" y="117094"/>
                </a:lnTo>
                <a:lnTo>
                  <a:pt x="375919" y="111633"/>
                </a:lnTo>
                <a:lnTo>
                  <a:pt x="381634" y="106679"/>
                </a:lnTo>
                <a:lnTo>
                  <a:pt x="387222" y="101853"/>
                </a:lnTo>
                <a:lnTo>
                  <a:pt x="394716" y="99313"/>
                </a:lnTo>
                <a:lnTo>
                  <a:pt x="403986" y="99313"/>
                </a:lnTo>
                <a:lnTo>
                  <a:pt x="411163" y="99754"/>
                </a:lnTo>
                <a:lnTo>
                  <a:pt x="423651" y="103149"/>
                </a:lnTo>
                <a:lnTo>
                  <a:pt x="434085" y="109854"/>
                </a:lnTo>
                <a:lnTo>
                  <a:pt x="437286" y="113171"/>
                </a:lnTo>
                <a:lnTo>
                  <a:pt x="443387" y="122270"/>
                </a:lnTo>
                <a:lnTo>
                  <a:pt x="448797" y="134409"/>
                </a:lnTo>
                <a:lnTo>
                  <a:pt x="453516" y="149605"/>
                </a:lnTo>
                <a:lnTo>
                  <a:pt x="460121" y="149605"/>
                </a:lnTo>
                <a:lnTo>
                  <a:pt x="460121" y="87629"/>
                </a:lnTo>
                <a:lnTo>
                  <a:pt x="453516" y="87629"/>
                </a:lnTo>
                <a:lnTo>
                  <a:pt x="451866" y="90804"/>
                </a:lnTo>
                <a:lnTo>
                  <a:pt x="449326" y="93852"/>
                </a:lnTo>
                <a:lnTo>
                  <a:pt x="446532" y="95250"/>
                </a:lnTo>
                <a:lnTo>
                  <a:pt x="442086" y="95250"/>
                </a:lnTo>
                <a:lnTo>
                  <a:pt x="437641" y="94234"/>
                </a:lnTo>
                <a:lnTo>
                  <a:pt x="430910" y="92201"/>
                </a:lnTo>
                <a:lnTo>
                  <a:pt x="429712" y="91851"/>
                </a:lnTo>
                <a:lnTo>
                  <a:pt x="416196" y="88685"/>
                </a:lnTo>
                <a:lnTo>
                  <a:pt x="404876" y="87629"/>
                </a:lnTo>
                <a:lnTo>
                  <a:pt x="399744" y="87803"/>
                </a:lnTo>
                <a:lnTo>
                  <a:pt x="386541" y="90113"/>
                </a:lnTo>
                <a:lnTo>
                  <a:pt x="374972" y="95100"/>
                </a:lnTo>
                <a:lnTo>
                  <a:pt x="364997" y="102742"/>
                </a:lnTo>
                <a:lnTo>
                  <a:pt x="363149" y="104633"/>
                </a:lnTo>
                <a:lnTo>
                  <a:pt x="355623" y="115079"/>
                </a:lnTo>
                <a:lnTo>
                  <a:pt x="351125" y="126987"/>
                </a:lnTo>
                <a:lnTo>
                  <a:pt x="349631" y="1403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761998" y="2870200"/>
            <a:ext cx="84327" cy="48387"/>
          </a:xfrm>
          <a:custGeom>
            <a:avLst/>
            <a:gdLst/>
            <a:ahLst/>
            <a:cxnLst/>
            <a:rect l="l" t="t" r="r" b="b"/>
            <a:pathLst>
              <a:path w="84327" h="48387">
                <a:moveTo>
                  <a:pt x="44703" y="0"/>
                </a:moveTo>
                <a:lnTo>
                  <a:pt x="32246" y="1979"/>
                </a:lnTo>
                <a:lnTo>
                  <a:pt x="20834" y="7980"/>
                </a:lnTo>
                <a:lnTo>
                  <a:pt x="15239" y="12826"/>
                </a:lnTo>
                <a:lnTo>
                  <a:pt x="7884" y="22278"/>
                </a:lnTo>
                <a:lnTo>
                  <a:pt x="2828" y="33892"/>
                </a:lnTo>
                <a:lnTo>
                  <a:pt x="71" y="47694"/>
                </a:lnTo>
                <a:lnTo>
                  <a:pt x="0" y="48387"/>
                </a:lnTo>
                <a:lnTo>
                  <a:pt x="84327" y="48387"/>
                </a:lnTo>
                <a:lnTo>
                  <a:pt x="83565" y="36829"/>
                </a:lnTo>
                <a:lnTo>
                  <a:pt x="82168" y="28575"/>
                </a:lnTo>
                <a:lnTo>
                  <a:pt x="80137" y="23749"/>
                </a:lnTo>
                <a:lnTo>
                  <a:pt x="76834" y="16383"/>
                </a:lnTo>
                <a:lnTo>
                  <a:pt x="71881" y="10540"/>
                </a:lnTo>
                <a:lnTo>
                  <a:pt x="65277" y="6350"/>
                </a:lnTo>
                <a:lnTo>
                  <a:pt x="58800" y="2032"/>
                </a:lnTo>
                <a:lnTo>
                  <a:pt x="51943" y="0"/>
                </a:lnTo>
                <a:lnTo>
                  <a:pt x="44703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1902714" y="2856229"/>
            <a:ext cx="135509" cy="187325"/>
          </a:xfrm>
          <a:custGeom>
            <a:avLst/>
            <a:gdLst/>
            <a:ahLst/>
            <a:cxnLst/>
            <a:rect l="l" t="t" r="r" b="b"/>
            <a:pathLst>
              <a:path w="135509" h="187325">
                <a:moveTo>
                  <a:pt x="54991" y="0"/>
                </a:moveTo>
                <a:lnTo>
                  <a:pt x="63373" y="0"/>
                </a:lnTo>
                <a:lnTo>
                  <a:pt x="63373" y="40894"/>
                </a:lnTo>
                <a:lnTo>
                  <a:pt x="72756" y="25931"/>
                </a:lnTo>
                <a:lnTo>
                  <a:pt x="82234" y="14349"/>
                </a:lnTo>
                <a:lnTo>
                  <a:pt x="91808" y="6161"/>
                </a:lnTo>
                <a:lnTo>
                  <a:pt x="101477" y="1380"/>
                </a:lnTo>
                <a:lnTo>
                  <a:pt x="110236" y="0"/>
                </a:lnTo>
                <a:lnTo>
                  <a:pt x="117475" y="0"/>
                </a:lnTo>
                <a:lnTo>
                  <a:pt x="123571" y="2286"/>
                </a:lnTo>
                <a:lnTo>
                  <a:pt x="128269" y="6731"/>
                </a:lnTo>
                <a:lnTo>
                  <a:pt x="133096" y="11049"/>
                </a:lnTo>
                <a:lnTo>
                  <a:pt x="135509" y="16256"/>
                </a:lnTo>
                <a:lnTo>
                  <a:pt x="135509" y="22098"/>
                </a:lnTo>
                <a:lnTo>
                  <a:pt x="135509" y="27178"/>
                </a:lnTo>
                <a:lnTo>
                  <a:pt x="133731" y="31623"/>
                </a:lnTo>
                <a:lnTo>
                  <a:pt x="130302" y="35179"/>
                </a:lnTo>
                <a:lnTo>
                  <a:pt x="126873" y="38735"/>
                </a:lnTo>
                <a:lnTo>
                  <a:pt x="122681" y="40512"/>
                </a:lnTo>
                <a:lnTo>
                  <a:pt x="117983" y="40512"/>
                </a:lnTo>
                <a:lnTo>
                  <a:pt x="113284" y="40512"/>
                </a:lnTo>
                <a:lnTo>
                  <a:pt x="108077" y="38227"/>
                </a:lnTo>
                <a:lnTo>
                  <a:pt x="102362" y="33655"/>
                </a:lnTo>
                <a:lnTo>
                  <a:pt x="96647" y="29083"/>
                </a:lnTo>
                <a:lnTo>
                  <a:pt x="92329" y="26797"/>
                </a:lnTo>
                <a:lnTo>
                  <a:pt x="89535" y="26797"/>
                </a:lnTo>
                <a:lnTo>
                  <a:pt x="87122" y="26797"/>
                </a:lnTo>
                <a:lnTo>
                  <a:pt x="84581" y="28194"/>
                </a:lnTo>
                <a:lnTo>
                  <a:pt x="81787" y="30861"/>
                </a:lnTo>
                <a:lnTo>
                  <a:pt x="74727" y="38781"/>
                </a:lnTo>
                <a:lnTo>
                  <a:pt x="67506" y="49983"/>
                </a:lnTo>
                <a:lnTo>
                  <a:pt x="63373" y="57658"/>
                </a:lnTo>
                <a:lnTo>
                  <a:pt x="63373" y="144907"/>
                </a:lnTo>
                <a:lnTo>
                  <a:pt x="63373" y="154940"/>
                </a:lnTo>
                <a:lnTo>
                  <a:pt x="64643" y="162560"/>
                </a:lnTo>
                <a:lnTo>
                  <a:pt x="67056" y="167767"/>
                </a:lnTo>
                <a:lnTo>
                  <a:pt x="68834" y="171323"/>
                </a:lnTo>
                <a:lnTo>
                  <a:pt x="71881" y="174244"/>
                </a:lnTo>
                <a:lnTo>
                  <a:pt x="76200" y="176657"/>
                </a:lnTo>
                <a:lnTo>
                  <a:pt x="80644" y="179070"/>
                </a:lnTo>
                <a:lnTo>
                  <a:pt x="86868" y="180212"/>
                </a:lnTo>
                <a:lnTo>
                  <a:pt x="95123" y="180212"/>
                </a:lnTo>
                <a:lnTo>
                  <a:pt x="95123" y="187325"/>
                </a:lnTo>
                <a:lnTo>
                  <a:pt x="1905" y="187325"/>
                </a:lnTo>
                <a:lnTo>
                  <a:pt x="1905" y="180212"/>
                </a:lnTo>
                <a:lnTo>
                  <a:pt x="11175" y="180212"/>
                </a:lnTo>
                <a:lnTo>
                  <a:pt x="18034" y="178816"/>
                </a:lnTo>
                <a:lnTo>
                  <a:pt x="22606" y="175895"/>
                </a:lnTo>
                <a:lnTo>
                  <a:pt x="25908" y="173736"/>
                </a:lnTo>
                <a:lnTo>
                  <a:pt x="28193" y="170307"/>
                </a:lnTo>
                <a:lnTo>
                  <a:pt x="29591" y="165735"/>
                </a:lnTo>
                <a:lnTo>
                  <a:pt x="30225" y="163449"/>
                </a:lnTo>
                <a:lnTo>
                  <a:pt x="30480" y="157099"/>
                </a:lnTo>
                <a:lnTo>
                  <a:pt x="30480" y="146431"/>
                </a:lnTo>
                <a:lnTo>
                  <a:pt x="30480" y="75946"/>
                </a:lnTo>
                <a:lnTo>
                  <a:pt x="30346" y="57516"/>
                </a:lnTo>
                <a:lnTo>
                  <a:pt x="29927" y="44885"/>
                </a:lnTo>
                <a:lnTo>
                  <a:pt x="29210" y="38100"/>
                </a:lnTo>
                <a:lnTo>
                  <a:pt x="28448" y="34036"/>
                </a:lnTo>
                <a:lnTo>
                  <a:pt x="26797" y="31115"/>
                </a:lnTo>
                <a:lnTo>
                  <a:pt x="24511" y="29210"/>
                </a:lnTo>
                <a:lnTo>
                  <a:pt x="22225" y="27432"/>
                </a:lnTo>
                <a:lnTo>
                  <a:pt x="19304" y="26416"/>
                </a:lnTo>
                <a:lnTo>
                  <a:pt x="15875" y="26416"/>
                </a:lnTo>
                <a:lnTo>
                  <a:pt x="11684" y="26416"/>
                </a:lnTo>
                <a:lnTo>
                  <a:pt x="7112" y="27432"/>
                </a:lnTo>
                <a:lnTo>
                  <a:pt x="1905" y="29464"/>
                </a:lnTo>
                <a:lnTo>
                  <a:pt x="0" y="22225"/>
                </a:lnTo>
                <a:lnTo>
                  <a:pt x="54991" y="0"/>
                </a:lnTo>
                <a:close/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580134" y="2856229"/>
            <a:ext cx="124078" cy="192912"/>
          </a:xfrm>
          <a:custGeom>
            <a:avLst/>
            <a:gdLst/>
            <a:ahLst/>
            <a:cxnLst/>
            <a:rect l="l" t="t" r="r" b="b"/>
            <a:pathLst>
              <a:path w="124078" h="192912">
                <a:moveTo>
                  <a:pt x="55245" y="0"/>
                </a:moveTo>
                <a:lnTo>
                  <a:pt x="66565" y="1055"/>
                </a:lnTo>
                <a:lnTo>
                  <a:pt x="80081" y="4221"/>
                </a:lnTo>
                <a:lnTo>
                  <a:pt x="81279" y="4572"/>
                </a:lnTo>
                <a:lnTo>
                  <a:pt x="88010" y="6604"/>
                </a:lnTo>
                <a:lnTo>
                  <a:pt x="92455" y="7620"/>
                </a:lnTo>
                <a:lnTo>
                  <a:pt x="94741" y="7620"/>
                </a:lnTo>
                <a:lnTo>
                  <a:pt x="96901" y="7620"/>
                </a:lnTo>
                <a:lnTo>
                  <a:pt x="98552" y="7112"/>
                </a:lnTo>
                <a:lnTo>
                  <a:pt x="99695" y="6223"/>
                </a:lnTo>
                <a:lnTo>
                  <a:pt x="100838" y="5207"/>
                </a:lnTo>
                <a:lnTo>
                  <a:pt x="102234" y="3175"/>
                </a:lnTo>
                <a:lnTo>
                  <a:pt x="103885" y="0"/>
                </a:lnTo>
                <a:lnTo>
                  <a:pt x="110490" y="0"/>
                </a:lnTo>
                <a:lnTo>
                  <a:pt x="110490" y="61975"/>
                </a:lnTo>
                <a:lnTo>
                  <a:pt x="103885" y="61975"/>
                </a:lnTo>
                <a:lnTo>
                  <a:pt x="99166" y="46779"/>
                </a:lnTo>
                <a:lnTo>
                  <a:pt x="93756" y="34640"/>
                </a:lnTo>
                <a:lnTo>
                  <a:pt x="87655" y="25541"/>
                </a:lnTo>
                <a:lnTo>
                  <a:pt x="84454" y="22225"/>
                </a:lnTo>
                <a:lnTo>
                  <a:pt x="74020" y="15519"/>
                </a:lnTo>
                <a:lnTo>
                  <a:pt x="61532" y="12124"/>
                </a:lnTo>
                <a:lnTo>
                  <a:pt x="54355" y="11684"/>
                </a:lnTo>
                <a:lnTo>
                  <a:pt x="45084" y="11684"/>
                </a:lnTo>
                <a:lnTo>
                  <a:pt x="37591" y="14224"/>
                </a:lnTo>
                <a:lnTo>
                  <a:pt x="32003" y="19050"/>
                </a:lnTo>
                <a:lnTo>
                  <a:pt x="26288" y="24003"/>
                </a:lnTo>
                <a:lnTo>
                  <a:pt x="23368" y="29464"/>
                </a:lnTo>
                <a:lnTo>
                  <a:pt x="23368" y="35433"/>
                </a:lnTo>
                <a:lnTo>
                  <a:pt x="23368" y="42799"/>
                </a:lnTo>
                <a:lnTo>
                  <a:pt x="25527" y="49149"/>
                </a:lnTo>
                <a:lnTo>
                  <a:pt x="29718" y="54483"/>
                </a:lnTo>
                <a:lnTo>
                  <a:pt x="37116" y="61469"/>
                </a:lnTo>
                <a:lnTo>
                  <a:pt x="48880" y="68776"/>
                </a:lnTo>
                <a:lnTo>
                  <a:pt x="54736" y="71755"/>
                </a:lnTo>
                <a:lnTo>
                  <a:pt x="83820" y="85852"/>
                </a:lnTo>
                <a:lnTo>
                  <a:pt x="97927" y="93918"/>
                </a:lnTo>
                <a:lnTo>
                  <a:pt x="108992" y="102926"/>
                </a:lnTo>
                <a:lnTo>
                  <a:pt x="117024" y="112876"/>
                </a:lnTo>
                <a:lnTo>
                  <a:pt x="122036" y="123768"/>
                </a:lnTo>
                <a:lnTo>
                  <a:pt x="124037" y="135603"/>
                </a:lnTo>
                <a:lnTo>
                  <a:pt x="124078" y="137668"/>
                </a:lnTo>
                <a:lnTo>
                  <a:pt x="122542" y="151176"/>
                </a:lnTo>
                <a:lnTo>
                  <a:pt x="117931" y="163071"/>
                </a:lnTo>
                <a:lnTo>
                  <a:pt x="110246" y="173371"/>
                </a:lnTo>
                <a:lnTo>
                  <a:pt x="105409" y="177800"/>
                </a:lnTo>
                <a:lnTo>
                  <a:pt x="94344" y="185153"/>
                </a:lnTo>
                <a:lnTo>
                  <a:pt x="82584" y="190086"/>
                </a:lnTo>
                <a:lnTo>
                  <a:pt x="70112" y="192583"/>
                </a:lnTo>
                <a:lnTo>
                  <a:pt x="63372" y="192912"/>
                </a:lnTo>
                <a:lnTo>
                  <a:pt x="51870" y="192288"/>
                </a:lnTo>
                <a:lnTo>
                  <a:pt x="39355" y="190378"/>
                </a:lnTo>
                <a:lnTo>
                  <a:pt x="25801" y="187128"/>
                </a:lnTo>
                <a:lnTo>
                  <a:pt x="25146" y="186944"/>
                </a:lnTo>
                <a:lnTo>
                  <a:pt x="20828" y="185674"/>
                </a:lnTo>
                <a:lnTo>
                  <a:pt x="17271" y="185039"/>
                </a:lnTo>
                <a:lnTo>
                  <a:pt x="14478" y="185039"/>
                </a:lnTo>
                <a:lnTo>
                  <a:pt x="11429" y="185039"/>
                </a:lnTo>
                <a:lnTo>
                  <a:pt x="9016" y="186690"/>
                </a:lnTo>
                <a:lnTo>
                  <a:pt x="7365" y="190119"/>
                </a:lnTo>
                <a:lnTo>
                  <a:pt x="762" y="190119"/>
                </a:lnTo>
                <a:lnTo>
                  <a:pt x="762" y="125222"/>
                </a:lnTo>
                <a:lnTo>
                  <a:pt x="7365" y="125222"/>
                </a:lnTo>
                <a:lnTo>
                  <a:pt x="11102" y="139259"/>
                </a:lnTo>
                <a:lnTo>
                  <a:pt x="16328" y="151291"/>
                </a:lnTo>
                <a:lnTo>
                  <a:pt x="23028" y="161318"/>
                </a:lnTo>
                <a:lnTo>
                  <a:pt x="28575" y="167132"/>
                </a:lnTo>
                <a:lnTo>
                  <a:pt x="39505" y="174996"/>
                </a:lnTo>
                <a:lnTo>
                  <a:pt x="51319" y="179695"/>
                </a:lnTo>
                <a:lnTo>
                  <a:pt x="63753" y="181229"/>
                </a:lnTo>
                <a:lnTo>
                  <a:pt x="72897" y="181229"/>
                </a:lnTo>
                <a:lnTo>
                  <a:pt x="80264" y="178562"/>
                </a:lnTo>
                <a:lnTo>
                  <a:pt x="86105" y="173228"/>
                </a:lnTo>
                <a:lnTo>
                  <a:pt x="91821" y="167767"/>
                </a:lnTo>
                <a:lnTo>
                  <a:pt x="94741" y="161290"/>
                </a:lnTo>
                <a:lnTo>
                  <a:pt x="94741" y="153797"/>
                </a:lnTo>
                <a:lnTo>
                  <a:pt x="94741" y="144653"/>
                </a:lnTo>
                <a:lnTo>
                  <a:pt x="91566" y="137033"/>
                </a:lnTo>
                <a:lnTo>
                  <a:pt x="85090" y="130810"/>
                </a:lnTo>
                <a:lnTo>
                  <a:pt x="78151" y="125151"/>
                </a:lnTo>
                <a:lnTo>
                  <a:pt x="68217" y="118685"/>
                </a:lnTo>
                <a:lnTo>
                  <a:pt x="55237" y="111445"/>
                </a:lnTo>
                <a:lnTo>
                  <a:pt x="46609" y="107061"/>
                </a:lnTo>
                <a:lnTo>
                  <a:pt x="32147" y="99326"/>
                </a:lnTo>
                <a:lnTo>
                  <a:pt x="20748" y="92020"/>
                </a:lnTo>
                <a:lnTo>
                  <a:pt x="12410" y="85160"/>
                </a:lnTo>
                <a:lnTo>
                  <a:pt x="8890" y="81280"/>
                </a:lnTo>
                <a:lnTo>
                  <a:pt x="2927" y="70602"/>
                </a:lnTo>
                <a:lnTo>
                  <a:pt x="200" y="57767"/>
                </a:lnTo>
                <a:lnTo>
                  <a:pt x="0" y="52705"/>
                </a:lnTo>
                <a:lnTo>
                  <a:pt x="1494" y="39357"/>
                </a:lnTo>
                <a:lnTo>
                  <a:pt x="5992" y="27449"/>
                </a:lnTo>
                <a:lnTo>
                  <a:pt x="13518" y="17003"/>
                </a:lnTo>
                <a:lnTo>
                  <a:pt x="25341" y="7470"/>
                </a:lnTo>
                <a:lnTo>
                  <a:pt x="36910" y="2483"/>
                </a:lnTo>
                <a:lnTo>
                  <a:pt x="50113" y="173"/>
                </a:lnTo>
                <a:lnTo>
                  <a:pt x="55245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358392" y="2856229"/>
            <a:ext cx="199263" cy="187325"/>
          </a:xfrm>
          <a:custGeom>
            <a:avLst/>
            <a:gdLst/>
            <a:ahLst/>
            <a:cxnLst/>
            <a:rect l="l" t="t" r="r" b="b"/>
            <a:pathLst>
              <a:path w="199263" h="187325">
                <a:moveTo>
                  <a:pt x="54864" y="0"/>
                </a:moveTo>
                <a:lnTo>
                  <a:pt x="63373" y="0"/>
                </a:lnTo>
                <a:lnTo>
                  <a:pt x="63373" y="38608"/>
                </a:lnTo>
                <a:lnTo>
                  <a:pt x="74544" y="26198"/>
                </a:lnTo>
                <a:lnTo>
                  <a:pt x="85526" y="16192"/>
                </a:lnTo>
                <a:lnTo>
                  <a:pt x="96320" y="8585"/>
                </a:lnTo>
                <a:lnTo>
                  <a:pt x="106924" y="3374"/>
                </a:lnTo>
                <a:lnTo>
                  <a:pt x="117340" y="554"/>
                </a:lnTo>
                <a:lnTo>
                  <a:pt x="124333" y="0"/>
                </a:lnTo>
                <a:lnTo>
                  <a:pt x="137617" y="1707"/>
                </a:lnTo>
                <a:lnTo>
                  <a:pt x="148918" y="6773"/>
                </a:lnTo>
                <a:lnTo>
                  <a:pt x="158290" y="15528"/>
                </a:lnTo>
                <a:lnTo>
                  <a:pt x="165082" y="27056"/>
                </a:lnTo>
                <a:lnTo>
                  <a:pt x="167132" y="32004"/>
                </a:lnTo>
                <a:lnTo>
                  <a:pt x="169615" y="41775"/>
                </a:lnTo>
                <a:lnTo>
                  <a:pt x="171042" y="54537"/>
                </a:lnTo>
                <a:lnTo>
                  <a:pt x="171450" y="68580"/>
                </a:lnTo>
                <a:lnTo>
                  <a:pt x="171450" y="146304"/>
                </a:lnTo>
                <a:lnTo>
                  <a:pt x="171450" y="157734"/>
                </a:lnTo>
                <a:lnTo>
                  <a:pt x="172339" y="165608"/>
                </a:lnTo>
                <a:lnTo>
                  <a:pt x="174244" y="169672"/>
                </a:lnTo>
                <a:lnTo>
                  <a:pt x="175641" y="172974"/>
                </a:lnTo>
                <a:lnTo>
                  <a:pt x="178054" y="175641"/>
                </a:lnTo>
                <a:lnTo>
                  <a:pt x="181356" y="177419"/>
                </a:lnTo>
                <a:lnTo>
                  <a:pt x="184531" y="179324"/>
                </a:lnTo>
                <a:lnTo>
                  <a:pt x="190500" y="180212"/>
                </a:lnTo>
                <a:lnTo>
                  <a:pt x="199263" y="180212"/>
                </a:lnTo>
                <a:lnTo>
                  <a:pt x="199263" y="187325"/>
                </a:lnTo>
                <a:lnTo>
                  <a:pt x="109220" y="187325"/>
                </a:lnTo>
                <a:lnTo>
                  <a:pt x="109220" y="180212"/>
                </a:lnTo>
                <a:lnTo>
                  <a:pt x="113030" y="180212"/>
                </a:lnTo>
                <a:lnTo>
                  <a:pt x="121539" y="180212"/>
                </a:lnTo>
                <a:lnTo>
                  <a:pt x="127508" y="178943"/>
                </a:lnTo>
                <a:lnTo>
                  <a:pt x="130810" y="176403"/>
                </a:lnTo>
                <a:lnTo>
                  <a:pt x="134239" y="173736"/>
                </a:lnTo>
                <a:lnTo>
                  <a:pt x="136525" y="169925"/>
                </a:lnTo>
                <a:lnTo>
                  <a:pt x="137922" y="164973"/>
                </a:lnTo>
                <a:lnTo>
                  <a:pt x="138430" y="162941"/>
                </a:lnTo>
                <a:lnTo>
                  <a:pt x="138684" y="156718"/>
                </a:lnTo>
                <a:lnTo>
                  <a:pt x="138684" y="146304"/>
                </a:lnTo>
                <a:lnTo>
                  <a:pt x="138684" y="71755"/>
                </a:lnTo>
                <a:lnTo>
                  <a:pt x="137906" y="56196"/>
                </a:lnTo>
                <a:lnTo>
                  <a:pt x="135572" y="43872"/>
                </a:lnTo>
                <a:lnTo>
                  <a:pt x="132207" y="35687"/>
                </a:lnTo>
                <a:lnTo>
                  <a:pt x="127889" y="28194"/>
                </a:lnTo>
                <a:lnTo>
                  <a:pt x="120650" y="24511"/>
                </a:lnTo>
                <a:lnTo>
                  <a:pt x="110490" y="24511"/>
                </a:lnTo>
                <a:lnTo>
                  <a:pt x="99320" y="25941"/>
                </a:lnTo>
                <a:lnTo>
                  <a:pt x="88160" y="30247"/>
                </a:lnTo>
                <a:lnTo>
                  <a:pt x="77021" y="37447"/>
                </a:lnTo>
                <a:lnTo>
                  <a:pt x="65912" y="47562"/>
                </a:lnTo>
                <a:lnTo>
                  <a:pt x="63373" y="50292"/>
                </a:lnTo>
                <a:lnTo>
                  <a:pt x="63373" y="146304"/>
                </a:lnTo>
                <a:lnTo>
                  <a:pt x="63373" y="158623"/>
                </a:lnTo>
                <a:lnTo>
                  <a:pt x="64135" y="166243"/>
                </a:lnTo>
                <a:lnTo>
                  <a:pt x="65532" y="169037"/>
                </a:lnTo>
                <a:lnTo>
                  <a:pt x="67437" y="172974"/>
                </a:lnTo>
                <a:lnTo>
                  <a:pt x="69977" y="175768"/>
                </a:lnTo>
                <a:lnTo>
                  <a:pt x="73279" y="177546"/>
                </a:lnTo>
                <a:lnTo>
                  <a:pt x="76454" y="179324"/>
                </a:lnTo>
                <a:lnTo>
                  <a:pt x="83058" y="180212"/>
                </a:lnTo>
                <a:lnTo>
                  <a:pt x="92964" y="180212"/>
                </a:lnTo>
                <a:lnTo>
                  <a:pt x="92964" y="187325"/>
                </a:lnTo>
                <a:lnTo>
                  <a:pt x="2921" y="187325"/>
                </a:lnTo>
                <a:lnTo>
                  <a:pt x="2921" y="180212"/>
                </a:lnTo>
                <a:lnTo>
                  <a:pt x="6985" y="180212"/>
                </a:lnTo>
                <a:lnTo>
                  <a:pt x="16256" y="180212"/>
                </a:lnTo>
                <a:lnTo>
                  <a:pt x="22479" y="177927"/>
                </a:lnTo>
                <a:lnTo>
                  <a:pt x="25781" y="173228"/>
                </a:lnTo>
                <a:lnTo>
                  <a:pt x="29205" y="163902"/>
                </a:lnTo>
                <a:lnTo>
                  <a:pt x="30581" y="149069"/>
                </a:lnTo>
                <a:lnTo>
                  <a:pt x="30607" y="146304"/>
                </a:lnTo>
                <a:lnTo>
                  <a:pt x="30607" y="78740"/>
                </a:lnTo>
                <a:lnTo>
                  <a:pt x="30453" y="60520"/>
                </a:lnTo>
                <a:lnTo>
                  <a:pt x="29993" y="47438"/>
                </a:lnTo>
                <a:lnTo>
                  <a:pt x="29226" y="39493"/>
                </a:lnTo>
                <a:lnTo>
                  <a:pt x="28067" y="34036"/>
                </a:lnTo>
                <a:lnTo>
                  <a:pt x="24511" y="29083"/>
                </a:lnTo>
                <a:lnTo>
                  <a:pt x="22479" y="27305"/>
                </a:lnTo>
                <a:lnTo>
                  <a:pt x="19685" y="26416"/>
                </a:lnTo>
                <a:lnTo>
                  <a:pt x="16256" y="26416"/>
                </a:lnTo>
                <a:lnTo>
                  <a:pt x="12573" y="26416"/>
                </a:lnTo>
                <a:lnTo>
                  <a:pt x="8128" y="27432"/>
                </a:lnTo>
                <a:lnTo>
                  <a:pt x="2921" y="29464"/>
                </a:lnTo>
                <a:lnTo>
                  <a:pt x="0" y="22225"/>
                </a:lnTo>
                <a:lnTo>
                  <a:pt x="54864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733804" y="2856103"/>
            <a:ext cx="154050" cy="193039"/>
          </a:xfrm>
          <a:custGeom>
            <a:avLst/>
            <a:gdLst/>
            <a:ahLst/>
            <a:cxnLst/>
            <a:rect l="l" t="t" r="r" b="b"/>
            <a:pathLst>
              <a:path w="154050" h="193039">
                <a:moveTo>
                  <a:pt x="84073" y="0"/>
                </a:moveTo>
                <a:lnTo>
                  <a:pt x="97837" y="1093"/>
                </a:lnTo>
                <a:lnTo>
                  <a:pt x="110372" y="4385"/>
                </a:lnTo>
                <a:lnTo>
                  <a:pt x="121709" y="9897"/>
                </a:lnTo>
                <a:lnTo>
                  <a:pt x="131877" y="17647"/>
                </a:lnTo>
                <a:lnTo>
                  <a:pt x="142089" y="29662"/>
                </a:lnTo>
                <a:lnTo>
                  <a:pt x="147906" y="40590"/>
                </a:lnTo>
                <a:lnTo>
                  <a:pt x="151807" y="52843"/>
                </a:lnTo>
                <a:lnTo>
                  <a:pt x="153785" y="66411"/>
                </a:lnTo>
                <a:lnTo>
                  <a:pt x="154050" y="74041"/>
                </a:lnTo>
                <a:lnTo>
                  <a:pt x="28193" y="74041"/>
                </a:lnTo>
                <a:lnTo>
                  <a:pt x="28853" y="88862"/>
                </a:lnTo>
                <a:lnTo>
                  <a:pt x="30972" y="102411"/>
                </a:lnTo>
                <a:lnTo>
                  <a:pt x="34545" y="114689"/>
                </a:lnTo>
                <a:lnTo>
                  <a:pt x="39568" y="125696"/>
                </a:lnTo>
                <a:lnTo>
                  <a:pt x="46035" y="135430"/>
                </a:lnTo>
                <a:lnTo>
                  <a:pt x="57969" y="147529"/>
                </a:lnTo>
                <a:lnTo>
                  <a:pt x="68909" y="154637"/>
                </a:lnTo>
                <a:lnTo>
                  <a:pt x="80688" y="159004"/>
                </a:lnTo>
                <a:lnTo>
                  <a:pt x="93295" y="160641"/>
                </a:lnTo>
                <a:lnTo>
                  <a:pt x="94614" y="160655"/>
                </a:lnTo>
                <a:lnTo>
                  <a:pt x="107824" y="159160"/>
                </a:lnTo>
                <a:lnTo>
                  <a:pt x="119621" y="154707"/>
                </a:lnTo>
                <a:lnTo>
                  <a:pt x="125729" y="150875"/>
                </a:lnTo>
                <a:lnTo>
                  <a:pt x="133605" y="143257"/>
                </a:lnTo>
                <a:lnTo>
                  <a:pt x="140647" y="132886"/>
                </a:lnTo>
                <a:lnTo>
                  <a:pt x="146854" y="119737"/>
                </a:lnTo>
                <a:lnTo>
                  <a:pt x="147827" y="117221"/>
                </a:lnTo>
                <a:lnTo>
                  <a:pt x="154050" y="121158"/>
                </a:lnTo>
                <a:lnTo>
                  <a:pt x="151273" y="133441"/>
                </a:lnTo>
                <a:lnTo>
                  <a:pt x="146808" y="145199"/>
                </a:lnTo>
                <a:lnTo>
                  <a:pt x="140665" y="156432"/>
                </a:lnTo>
                <a:lnTo>
                  <a:pt x="132852" y="167140"/>
                </a:lnTo>
                <a:lnTo>
                  <a:pt x="119947" y="179848"/>
                </a:lnTo>
                <a:lnTo>
                  <a:pt x="109045" y="186592"/>
                </a:lnTo>
                <a:lnTo>
                  <a:pt x="97088" y="190940"/>
                </a:lnTo>
                <a:lnTo>
                  <a:pt x="84076" y="192909"/>
                </a:lnTo>
                <a:lnTo>
                  <a:pt x="79501" y="193039"/>
                </a:lnTo>
                <a:lnTo>
                  <a:pt x="66395" y="191957"/>
                </a:lnTo>
                <a:lnTo>
                  <a:pt x="54078" y="188709"/>
                </a:lnTo>
                <a:lnTo>
                  <a:pt x="42563" y="183295"/>
                </a:lnTo>
                <a:lnTo>
                  <a:pt x="31864" y="175716"/>
                </a:lnTo>
                <a:lnTo>
                  <a:pt x="23368" y="167512"/>
                </a:lnTo>
                <a:lnTo>
                  <a:pt x="15878" y="158025"/>
                </a:lnTo>
                <a:lnTo>
                  <a:pt x="9836" y="147460"/>
                </a:lnTo>
                <a:lnTo>
                  <a:pt x="5238" y="135818"/>
                </a:lnTo>
                <a:lnTo>
                  <a:pt x="2079" y="123100"/>
                </a:lnTo>
                <a:lnTo>
                  <a:pt x="355" y="109304"/>
                </a:lnTo>
                <a:lnTo>
                  <a:pt x="0" y="98933"/>
                </a:lnTo>
                <a:lnTo>
                  <a:pt x="657" y="84040"/>
                </a:lnTo>
                <a:lnTo>
                  <a:pt x="2629" y="70261"/>
                </a:lnTo>
                <a:lnTo>
                  <a:pt x="5915" y="57601"/>
                </a:lnTo>
                <a:lnTo>
                  <a:pt x="10516" y="46067"/>
                </a:lnTo>
                <a:lnTo>
                  <a:pt x="16431" y="35668"/>
                </a:lnTo>
                <a:lnTo>
                  <a:pt x="23661" y="26408"/>
                </a:lnTo>
                <a:lnTo>
                  <a:pt x="33713" y="16898"/>
                </a:lnTo>
                <a:lnTo>
                  <a:pt x="44364" y="9733"/>
                </a:lnTo>
                <a:lnTo>
                  <a:pt x="55951" y="4537"/>
                </a:lnTo>
                <a:lnTo>
                  <a:pt x="68466" y="1302"/>
                </a:lnTo>
                <a:lnTo>
                  <a:pt x="81906" y="23"/>
                </a:lnTo>
                <a:lnTo>
                  <a:pt x="84073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2039747" y="2801747"/>
            <a:ext cx="109600" cy="244855"/>
          </a:xfrm>
          <a:custGeom>
            <a:avLst/>
            <a:gdLst/>
            <a:ahLst/>
            <a:cxnLst/>
            <a:rect l="l" t="t" r="r" b="b"/>
            <a:pathLst>
              <a:path w="109600" h="244855">
                <a:moveTo>
                  <a:pt x="55371" y="0"/>
                </a:moveTo>
                <a:lnTo>
                  <a:pt x="61467" y="0"/>
                </a:lnTo>
                <a:lnTo>
                  <a:pt x="61467" y="59816"/>
                </a:lnTo>
                <a:lnTo>
                  <a:pt x="104012" y="59816"/>
                </a:lnTo>
                <a:lnTo>
                  <a:pt x="104012" y="73787"/>
                </a:lnTo>
                <a:lnTo>
                  <a:pt x="61467" y="73787"/>
                </a:lnTo>
                <a:lnTo>
                  <a:pt x="61467" y="191769"/>
                </a:lnTo>
                <a:lnTo>
                  <a:pt x="61467" y="203580"/>
                </a:lnTo>
                <a:lnTo>
                  <a:pt x="63245" y="211581"/>
                </a:lnTo>
                <a:lnTo>
                  <a:pt x="66547" y="215645"/>
                </a:lnTo>
                <a:lnTo>
                  <a:pt x="69976" y="219710"/>
                </a:lnTo>
                <a:lnTo>
                  <a:pt x="74294" y="221741"/>
                </a:lnTo>
                <a:lnTo>
                  <a:pt x="79628" y="221741"/>
                </a:lnTo>
                <a:lnTo>
                  <a:pt x="83946" y="221741"/>
                </a:lnTo>
                <a:lnTo>
                  <a:pt x="88264" y="220472"/>
                </a:lnTo>
                <a:lnTo>
                  <a:pt x="92328" y="217677"/>
                </a:lnTo>
                <a:lnTo>
                  <a:pt x="96392" y="215011"/>
                </a:lnTo>
                <a:lnTo>
                  <a:pt x="99567" y="210947"/>
                </a:lnTo>
                <a:lnTo>
                  <a:pt x="101853" y="205739"/>
                </a:lnTo>
                <a:lnTo>
                  <a:pt x="109600" y="205739"/>
                </a:lnTo>
                <a:lnTo>
                  <a:pt x="103869" y="218507"/>
                </a:lnTo>
                <a:lnTo>
                  <a:pt x="96588" y="228762"/>
                </a:lnTo>
                <a:lnTo>
                  <a:pt x="89915" y="234950"/>
                </a:lnTo>
                <a:lnTo>
                  <a:pt x="78224" y="241902"/>
                </a:lnTo>
                <a:lnTo>
                  <a:pt x="66234" y="244772"/>
                </a:lnTo>
                <a:lnTo>
                  <a:pt x="63753" y="244855"/>
                </a:lnTo>
                <a:lnTo>
                  <a:pt x="57657" y="244855"/>
                </a:lnTo>
                <a:lnTo>
                  <a:pt x="51688" y="243204"/>
                </a:lnTo>
                <a:lnTo>
                  <a:pt x="45846" y="239775"/>
                </a:lnTo>
                <a:lnTo>
                  <a:pt x="40004" y="236347"/>
                </a:lnTo>
                <a:lnTo>
                  <a:pt x="35686" y="231520"/>
                </a:lnTo>
                <a:lnTo>
                  <a:pt x="32892" y="225298"/>
                </a:lnTo>
                <a:lnTo>
                  <a:pt x="30053" y="215203"/>
                </a:lnTo>
                <a:lnTo>
                  <a:pt x="28779" y="201346"/>
                </a:lnTo>
                <a:lnTo>
                  <a:pt x="28701" y="196214"/>
                </a:lnTo>
                <a:lnTo>
                  <a:pt x="28701" y="73787"/>
                </a:lnTo>
                <a:lnTo>
                  <a:pt x="0" y="73787"/>
                </a:lnTo>
                <a:lnTo>
                  <a:pt x="0" y="67182"/>
                </a:lnTo>
                <a:lnTo>
                  <a:pt x="10460" y="61667"/>
                </a:lnTo>
                <a:lnTo>
                  <a:pt x="21182" y="53489"/>
                </a:lnTo>
                <a:lnTo>
                  <a:pt x="30948" y="43544"/>
                </a:lnTo>
                <a:lnTo>
                  <a:pt x="38851" y="33440"/>
                </a:lnTo>
                <a:lnTo>
                  <a:pt x="42671" y="27686"/>
                </a:lnTo>
                <a:lnTo>
                  <a:pt x="47089" y="19193"/>
                </a:lnTo>
                <a:lnTo>
                  <a:pt x="52755" y="6352"/>
                </a:lnTo>
                <a:lnTo>
                  <a:pt x="55371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913888" y="2781680"/>
            <a:ext cx="96266" cy="254127"/>
          </a:xfrm>
          <a:custGeom>
            <a:avLst/>
            <a:gdLst/>
            <a:ahLst/>
            <a:cxnLst/>
            <a:rect l="l" t="t" r="r" b="b"/>
            <a:pathLst>
              <a:path w="96266" h="254127">
                <a:moveTo>
                  <a:pt x="48641" y="0"/>
                </a:moveTo>
                <a:lnTo>
                  <a:pt x="36558" y="2713"/>
                </a:lnTo>
                <a:lnTo>
                  <a:pt x="25832" y="10852"/>
                </a:lnTo>
                <a:lnTo>
                  <a:pt x="18549" y="20722"/>
                </a:lnTo>
                <a:lnTo>
                  <a:pt x="13400" y="31269"/>
                </a:lnTo>
                <a:lnTo>
                  <a:pt x="9210" y="43803"/>
                </a:lnTo>
                <a:lnTo>
                  <a:pt x="5996" y="58299"/>
                </a:lnTo>
                <a:lnTo>
                  <a:pt x="3386" y="76844"/>
                </a:lnTo>
                <a:lnTo>
                  <a:pt x="2040" y="89605"/>
                </a:lnTo>
                <a:lnTo>
                  <a:pt x="1037" y="102290"/>
                </a:lnTo>
                <a:lnTo>
                  <a:pt x="372" y="114900"/>
                </a:lnTo>
                <a:lnTo>
                  <a:pt x="41" y="127435"/>
                </a:lnTo>
                <a:lnTo>
                  <a:pt x="0" y="133731"/>
                </a:lnTo>
                <a:lnTo>
                  <a:pt x="262" y="148729"/>
                </a:lnTo>
                <a:lnTo>
                  <a:pt x="1049" y="162951"/>
                </a:lnTo>
                <a:lnTo>
                  <a:pt x="2360" y="176392"/>
                </a:lnTo>
                <a:lnTo>
                  <a:pt x="4196" y="189049"/>
                </a:lnTo>
                <a:lnTo>
                  <a:pt x="6557" y="200918"/>
                </a:lnTo>
                <a:lnTo>
                  <a:pt x="9443" y="211994"/>
                </a:lnTo>
                <a:lnTo>
                  <a:pt x="12853" y="222274"/>
                </a:lnTo>
                <a:lnTo>
                  <a:pt x="20984" y="238942"/>
                </a:lnTo>
                <a:lnTo>
                  <a:pt x="30063" y="248569"/>
                </a:lnTo>
                <a:lnTo>
                  <a:pt x="40935" y="253451"/>
                </a:lnTo>
                <a:lnTo>
                  <a:pt x="47498" y="254127"/>
                </a:lnTo>
                <a:lnTo>
                  <a:pt x="54610" y="254127"/>
                </a:lnTo>
                <a:lnTo>
                  <a:pt x="69723" y="244602"/>
                </a:lnTo>
                <a:lnTo>
                  <a:pt x="76978" y="236343"/>
                </a:lnTo>
                <a:lnTo>
                  <a:pt x="82929" y="224993"/>
                </a:lnTo>
                <a:lnTo>
                  <a:pt x="87122" y="212217"/>
                </a:lnTo>
                <a:lnTo>
                  <a:pt x="89366" y="202774"/>
                </a:lnTo>
                <a:lnTo>
                  <a:pt x="91294" y="192360"/>
                </a:lnTo>
                <a:lnTo>
                  <a:pt x="92908" y="180977"/>
                </a:lnTo>
                <a:lnTo>
                  <a:pt x="94205" y="168626"/>
                </a:lnTo>
                <a:lnTo>
                  <a:pt x="95188" y="155310"/>
                </a:lnTo>
                <a:lnTo>
                  <a:pt x="95855" y="141030"/>
                </a:lnTo>
                <a:lnTo>
                  <a:pt x="96206" y="125787"/>
                </a:lnTo>
                <a:lnTo>
                  <a:pt x="96266" y="115951"/>
                </a:lnTo>
                <a:lnTo>
                  <a:pt x="96010" y="101260"/>
                </a:lnTo>
                <a:lnTo>
                  <a:pt x="95244" y="87386"/>
                </a:lnTo>
                <a:lnTo>
                  <a:pt x="93966" y="74330"/>
                </a:lnTo>
                <a:lnTo>
                  <a:pt x="92178" y="62092"/>
                </a:lnTo>
                <a:lnTo>
                  <a:pt x="89879" y="50671"/>
                </a:lnTo>
                <a:lnTo>
                  <a:pt x="87069" y="40067"/>
                </a:lnTo>
                <a:lnTo>
                  <a:pt x="81414" y="24952"/>
                </a:lnTo>
                <a:lnTo>
                  <a:pt x="75084" y="14016"/>
                </a:lnTo>
                <a:lnTo>
                  <a:pt x="68325" y="6604"/>
                </a:lnTo>
                <a:lnTo>
                  <a:pt x="56261" y="0"/>
                </a:lnTo>
                <a:lnTo>
                  <a:pt x="48641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2709672" y="2781680"/>
            <a:ext cx="96265" cy="254127"/>
          </a:xfrm>
          <a:custGeom>
            <a:avLst/>
            <a:gdLst/>
            <a:ahLst/>
            <a:cxnLst/>
            <a:rect l="l" t="t" r="r" b="b"/>
            <a:pathLst>
              <a:path w="96265" h="254127">
                <a:moveTo>
                  <a:pt x="48640" y="0"/>
                </a:moveTo>
                <a:lnTo>
                  <a:pt x="36558" y="2713"/>
                </a:lnTo>
                <a:lnTo>
                  <a:pt x="25832" y="10852"/>
                </a:lnTo>
                <a:lnTo>
                  <a:pt x="18549" y="20722"/>
                </a:lnTo>
                <a:lnTo>
                  <a:pt x="13400" y="31269"/>
                </a:lnTo>
                <a:lnTo>
                  <a:pt x="9210" y="43803"/>
                </a:lnTo>
                <a:lnTo>
                  <a:pt x="5996" y="58299"/>
                </a:lnTo>
                <a:lnTo>
                  <a:pt x="3386" y="76844"/>
                </a:lnTo>
                <a:lnTo>
                  <a:pt x="2040" y="89605"/>
                </a:lnTo>
                <a:lnTo>
                  <a:pt x="1037" y="102290"/>
                </a:lnTo>
                <a:lnTo>
                  <a:pt x="372" y="114900"/>
                </a:lnTo>
                <a:lnTo>
                  <a:pt x="41" y="127435"/>
                </a:lnTo>
                <a:lnTo>
                  <a:pt x="0" y="133731"/>
                </a:lnTo>
                <a:lnTo>
                  <a:pt x="262" y="148729"/>
                </a:lnTo>
                <a:lnTo>
                  <a:pt x="1049" y="162951"/>
                </a:lnTo>
                <a:lnTo>
                  <a:pt x="2360" y="176392"/>
                </a:lnTo>
                <a:lnTo>
                  <a:pt x="4196" y="189049"/>
                </a:lnTo>
                <a:lnTo>
                  <a:pt x="6557" y="200918"/>
                </a:lnTo>
                <a:lnTo>
                  <a:pt x="9443" y="211994"/>
                </a:lnTo>
                <a:lnTo>
                  <a:pt x="12853" y="222274"/>
                </a:lnTo>
                <a:lnTo>
                  <a:pt x="20984" y="238942"/>
                </a:lnTo>
                <a:lnTo>
                  <a:pt x="30063" y="248569"/>
                </a:lnTo>
                <a:lnTo>
                  <a:pt x="40935" y="253451"/>
                </a:lnTo>
                <a:lnTo>
                  <a:pt x="47497" y="254127"/>
                </a:lnTo>
                <a:lnTo>
                  <a:pt x="54609" y="254127"/>
                </a:lnTo>
                <a:lnTo>
                  <a:pt x="69722" y="244602"/>
                </a:lnTo>
                <a:lnTo>
                  <a:pt x="76978" y="236343"/>
                </a:lnTo>
                <a:lnTo>
                  <a:pt x="82929" y="224993"/>
                </a:lnTo>
                <a:lnTo>
                  <a:pt x="87121" y="212217"/>
                </a:lnTo>
                <a:lnTo>
                  <a:pt x="89366" y="202774"/>
                </a:lnTo>
                <a:lnTo>
                  <a:pt x="91294" y="192360"/>
                </a:lnTo>
                <a:lnTo>
                  <a:pt x="92908" y="180977"/>
                </a:lnTo>
                <a:lnTo>
                  <a:pt x="94205" y="168626"/>
                </a:lnTo>
                <a:lnTo>
                  <a:pt x="95188" y="155310"/>
                </a:lnTo>
                <a:lnTo>
                  <a:pt x="95855" y="141030"/>
                </a:lnTo>
                <a:lnTo>
                  <a:pt x="96206" y="125787"/>
                </a:lnTo>
                <a:lnTo>
                  <a:pt x="96265" y="115951"/>
                </a:lnTo>
                <a:lnTo>
                  <a:pt x="96010" y="101260"/>
                </a:lnTo>
                <a:lnTo>
                  <a:pt x="95244" y="87386"/>
                </a:lnTo>
                <a:lnTo>
                  <a:pt x="93966" y="74330"/>
                </a:lnTo>
                <a:lnTo>
                  <a:pt x="92178" y="62092"/>
                </a:lnTo>
                <a:lnTo>
                  <a:pt x="89879" y="50671"/>
                </a:lnTo>
                <a:lnTo>
                  <a:pt x="87069" y="40067"/>
                </a:lnTo>
                <a:lnTo>
                  <a:pt x="81414" y="24952"/>
                </a:lnTo>
                <a:lnTo>
                  <a:pt x="75084" y="14016"/>
                </a:lnTo>
                <a:lnTo>
                  <a:pt x="68325" y="6604"/>
                </a:lnTo>
                <a:lnTo>
                  <a:pt x="56260" y="0"/>
                </a:lnTo>
                <a:lnTo>
                  <a:pt x="48640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2301240" y="2781680"/>
            <a:ext cx="96266" cy="254127"/>
          </a:xfrm>
          <a:custGeom>
            <a:avLst/>
            <a:gdLst/>
            <a:ahLst/>
            <a:cxnLst/>
            <a:rect l="l" t="t" r="r" b="b"/>
            <a:pathLst>
              <a:path w="96266" h="254127">
                <a:moveTo>
                  <a:pt x="48641" y="0"/>
                </a:moveTo>
                <a:lnTo>
                  <a:pt x="36558" y="2713"/>
                </a:lnTo>
                <a:lnTo>
                  <a:pt x="25832" y="10852"/>
                </a:lnTo>
                <a:lnTo>
                  <a:pt x="18549" y="20722"/>
                </a:lnTo>
                <a:lnTo>
                  <a:pt x="13400" y="31269"/>
                </a:lnTo>
                <a:lnTo>
                  <a:pt x="9210" y="43803"/>
                </a:lnTo>
                <a:lnTo>
                  <a:pt x="5996" y="58299"/>
                </a:lnTo>
                <a:lnTo>
                  <a:pt x="3386" y="76844"/>
                </a:lnTo>
                <a:lnTo>
                  <a:pt x="2040" y="89605"/>
                </a:lnTo>
                <a:lnTo>
                  <a:pt x="1037" y="102290"/>
                </a:lnTo>
                <a:lnTo>
                  <a:pt x="372" y="114900"/>
                </a:lnTo>
                <a:lnTo>
                  <a:pt x="41" y="127435"/>
                </a:lnTo>
                <a:lnTo>
                  <a:pt x="0" y="133731"/>
                </a:lnTo>
                <a:lnTo>
                  <a:pt x="262" y="148729"/>
                </a:lnTo>
                <a:lnTo>
                  <a:pt x="1049" y="162951"/>
                </a:lnTo>
                <a:lnTo>
                  <a:pt x="2360" y="176392"/>
                </a:lnTo>
                <a:lnTo>
                  <a:pt x="4196" y="189049"/>
                </a:lnTo>
                <a:lnTo>
                  <a:pt x="6557" y="200918"/>
                </a:lnTo>
                <a:lnTo>
                  <a:pt x="9443" y="211994"/>
                </a:lnTo>
                <a:lnTo>
                  <a:pt x="12853" y="222274"/>
                </a:lnTo>
                <a:lnTo>
                  <a:pt x="20984" y="238942"/>
                </a:lnTo>
                <a:lnTo>
                  <a:pt x="30063" y="248569"/>
                </a:lnTo>
                <a:lnTo>
                  <a:pt x="40935" y="253451"/>
                </a:lnTo>
                <a:lnTo>
                  <a:pt x="47498" y="254127"/>
                </a:lnTo>
                <a:lnTo>
                  <a:pt x="54610" y="254127"/>
                </a:lnTo>
                <a:lnTo>
                  <a:pt x="69723" y="244602"/>
                </a:lnTo>
                <a:lnTo>
                  <a:pt x="76978" y="236343"/>
                </a:lnTo>
                <a:lnTo>
                  <a:pt x="82929" y="224993"/>
                </a:lnTo>
                <a:lnTo>
                  <a:pt x="87122" y="212217"/>
                </a:lnTo>
                <a:lnTo>
                  <a:pt x="89366" y="202774"/>
                </a:lnTo>
                <a:lnTo>
                  <a:pt x="91294" y="192360"/>
                </a:lnTo>
                <a:lnTo>
                  <a:pt x="92908" y="180977"/>
                </a:lnTo>
                <a:lnTo>
                  <a:pt x="94205" y="168626"/>
                </a:lnTo>
                <a:lnTo>
                  <a:pt x="95188" y="155310"/>
                </a:lnTo>
                <a:lnTo>
                  <a:pt x="95855" y="141030"/>
                </a:lnTo>
                <a:lnTo>
                  <a:pt x="96206" y="125787"/>
                </a:lnTo>
                <a:lnTo>
                  <a:pt x="96266" y="115951"/>
                </a:lnTo>
                <a:lnTo>
                  <a:pt x="96010" y="101260"/>
                </a:lnTo>
                <a:lnTo>
                  <a:pt x="95244" y="87386"/>
                </a:lnTo>
                <a:lnTo>
                  <a:pt x="93966" y="74330"/>
                </a:lnTo>
                <a:lnTo>
                  <a:pt x="92178" y="62092"/>
                </a:lnTo>
                <a:lnTo>
                  <a:pt x="89879" y="50671"/>
                </a:lnTo>
                <a:lnTo>
                  <a:pt x="87069" y="40067"/>
                </a:lnTo>
                <a:lnTo>
                  <a:pt x="81414" y="24952"/>
                </a:lnTo>
                <a:lnTo>
                  <a:pt x="75084" y="14016"/>
                </a:lnTo>
                <a:lnTo>
                  <a:pt x="68326" y="6604"/>
                </a:lnTo>
                <a:lnTo>
                  <a:pt x="56261" y="0"/>
                </a:lnTo>
                <a:lnTo>
                  <a:pt x="48641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230503" y="2774188"/>
            <a:ext cx="115443" cy="269366"/>
          </a:xfrm>
          <a:custGeom>
            <a:avLst/>
            <a:gdLst/>
            <a:ahLst/>
            <a:cxnLst/>
            <a:rect l="l" t="t" r="r" b="b"/>
            <a:pathLst>
              <a:path w="115443" h="269366">
                <a:moveTo>
                  <a:pt x="0" y="0"/>
                </a:moveTo>
                <a:lnTo>
                  <a:pt x="115443" y="0"/>
                </a:lnTo>
                <a:lnTo>
                  <a:pt x="115443" y="7365"/>
                </a:lnTo>
                <a:lnTo>
                  <a:pt x="105663" y="7365"/>
                </a:lnTo>
                <a:lnTo>
                  <a:pt x="91712" y="9682"/>
                </a:lnTo>
                <a:lnTo>
                  <a:pt x="81969" y="16752"/>
                </a:lnTo>
                <a:lnTo>
                  <a:pt x="78424" y="25344"/>
                </a:lnTo>
                <a:lnTo>
                  <a:pt x="76863" y="39602"/>
                </a:lnTo>
                <a:lnTo>
                  <a:pt x="76708" y="47625"/>
                </a:lnTo>
                <a:lnTo>
                  <a:pt x="76708" y="221741"/>
                </a:lnTo>
                <a:lnTo>
                  <a:pt x="77277" y="237800"/>
                </a:lnTo>
                <a:lnTo>
                  <a:pt x="78935" y="247866"/>
                </a:lnTo>
                <a:lnTo>
                  <a:pt x="87630" y="257301"/>
                </a:lnTo>
                <a:lnTo>
                  <a:pt x="99313" y="262127"/>
                </a:lnTo>
                <a:lnTo>
                  <a:pt x="105663" y="262127"/>
                </a:lnTo>
                <a:lnTo>
                  <a:pt x="115443" y="262127"/>
                </a:lnTo>
                <a:lnTo>
                  <a:pt x="115443" y="269366"/>
                </a:lnTo>
                <a:lnTo>
                  <a:pt x="0" y="269366"/>
                </a:lnTo>
                <a:lnTo>
                  <a:pt x="0" y="262127"/>
                </a:lnTo>
                <a:lnTo>
                  <a:pt x="9537" y="262127"/>
                </a:lnTo>
                <a:lnTo>
                  <a:pt x="23595" y="259804"/>
                </a:lnTo>
                <a:lnTo>
                  <a:pt x="33345" y="252892"/>
                </a:lnTo>
                <a:lnTo>
                  <a:pt x="36886" y="244082"/>
                </a:lnTo>
                <a:lnTo>
                  <a:pt x="38390" y="229871"/>
                </a:lnTo>
                <a:lnTo>
                  <a:pt x="38544" y="221741"/>
                </a:lnTo>
                <a:lnTo>
                  <a:pt x="38544" y="47625"/>
                </a:lnTo>
                <a:lnTo>
                  <a:pt x="37974" y="31520"/>
                </a:lnTo>
                <a:lnTo>
                  <a:pt x="36270" y="21542"/>
                </a:lnTo>
                <a:lnTo>
                  <a:pt x="27812" y="12064"/>
                </a:lnTo>
                <a:lnTo>
                  <a:pt x="15900" y="7365"/>
                </a:lnTo>
                <a:lnTo>
                  <a:pt x="9537" y="7365"/>
                </a:lnTo>
                <a:lnTo>
                  <a:pt x="0" y="7365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2874899" y="2768600"/>
            <a:ext cx="174244" cy="279780"/>
          </a:xfrm>
          <a:custGeom>
            <a:avLst/>
            <a:gdLst/>
            <a:ahLst/>
            <a:cxnLst/>
            <a:rect l="l" t="t" r="r" b="b"/>
            <a:pathLst>
              <a:path w="174244" h="279780">
                <a:moveTo>
                  <a:pt x="87756" y="0"/>
                </a:moveTo>
                <a:lnTo>
                  <a:pt x="99808" y="1241"/>
                </a:lnTo>
                <a:lnTo>
                  <a:pt x="111357" y="4965"/>
                </a:lnTo>
                <a:lnTo>
                  <a:pt x="122409" y="11173"/>
                </a:lnTo>
                <a:lnTo>
                  <a:pt x="132971" y="19863"/>
                </a:lnTo>
                <a:lnTo>
                  <a:pt x="143048" y="31036"/>
                </a:lnTo>
                <a:lnTo>
                  <a:pt x="150162" y="40979"/>
                </a:lnTo>
                <a:lnTo>
                  <a:pt x="156007" y="51080"/>
                </a:lnTo>
                <a:lnTo>
                  <a:pt x="161042" y="61922"/>
                </a:lnTo>
                <a:lnTo>
                  <a:pt x="165268" y="73503"/>
                </a:lnTo>
                <a:lnTo>
                  <a:pt x="168683" y="85821"/>
                </a:lnTo>
                <a:lnTo>
                  <a:pt x="171285" y="98874"/>
                </a:lnTo>
                <a:lnTo>
                  <a:pt x="173073" y="112658"/>
                </a:lnTo>
                <a:lnTo>
                  <a:pt x="174047" y="127173"/>
                </a:lnTo>
                <a:lnTo>
                  <a:pt x="174244" y="137667"/>
                </a:lnTo>
                <a:lnTo>
                  <a:pt x="173914" y="152087"/>
                </a:lnTo>
                <a:lnTo>
                  <a:pt x="172925" y="165796"/>
                </a:lnTo>
                <a:lnTo>
                  <a:pt x="171271" y="178797"/>
                </a:lnTo>
                <a:lnTo>
                  <a:pt x="168952" y="191093"/>
                </a:lnTo>
                <a:lnTo>
                  <a:pt x="165963" y="202686"/>
                </a:lnTo>
                <a:lnTo>
                  <a:pt x="162302" y="213581"/>
                </a:lnTo>
                <a:lnTo>
                  <a:pt x="154577" y="230756"/>
                </a:lnTo>
                <a:lnTo>
                  <a:pt x="147668" y="242405"/>
                </a:lnTo>
                <a:lnTo>
                  <a:pt x="140061" y="252365"/>
                </a:lnTo>
                <a:lnTo>
                  <a:pt x="131765" y="260627"/>
                </a:lnTo>
                <a:lnTo>
                  <a:pt x="114002" y="272398"/>
                </a:lnTo>
                <a:lnTo>
                  <a:pt x="102031" y="277286"/>
                </a:lnTo>
                <a:lnTo>
                  <a:pt x="90326" y="279585"/>
                </a:lnTo>
                <a:lnTo>
                  <a:pt x="85851" y="279780"/>
                </a:lnTo>
                <a:lnTo>
                  <a:pt x="73748" y="278597"/>
                </a:lnTo>
                <a:lnTo>
                  <a:pt x="62307" y="275043"/>
                </a:lnTo>
                <a:lnTo>
                  <a:pt x="51535" y="269117"/>
                </a:lnTo>
                <a:lnTo>
                  <a:pt x="41439" y="260815"/>
                </a:lnTo>
                <a:lnTo>
                  <a:pt x="32024" y="250134"/>
                </a:lnTo>
                <a:lnTo>
                  <a:pt x="23298" y="237070"/>
                </a:lnTo>
                <a:lnTo>
                  <a:pt x="16297" y="223750"/>
                </a:lnTo>
                <a:lnTo>
                  <a:pt x="11654" y="212636"/>
                </a:lnTo>
                <a:lnTo>
                  <a:pt x="7787" y="200971"/>
                </a:lnTo>
                <a:lnTo>
                  <a:pt x="4697" y="188749"/>
                </a:lnTo>
                <a:lnTo>
                  <a:pt x="2384" y="175968"/>
                </a:lnTo>
                <a:lnTo>
                  <a:pt x="848" y="162623"/>
                </a:lnTo>
                <a:lnTo>
                  <a:pt x="88" y="148711"/>
                </a:lnTo>
                <a:lnTo>
                  <a:pt x="0" y="141859"/>
                </a:lnTo>
                <a:lnTo>
                  <a:pt x="349" y="127651"/>
                </a:lnTo>
                <a:lnTo>
                  <a:pt x="1396" y="114083"/>
                </a:lnTo>
                <a:lnTo>
                  <a:pt x="3136" y="101153"/>
                </a:lnTo>
                <a:lnTo>
                  <a:pt x="5568" y="88857"/>
                </a:lnTo>
                <a:lnTo>
                  <a:pt x="8688" y="77193"/>
                </a:lnTo>
                <a:lnTo>
                  <a:pt x="12494" y="66157"/>
                </a:lnTo>
                <a:lnTo>
                  <a:pt x="20078" y="49540"/>
                </a:lnTo>
                <a:lnTo>
                  <a:pt x="26955" y="38003"/>
                </a:lnTo>
                <a:lnTo>
                  <a:pt x="34592" y="27894"/>
                </a:lnTo>
                <a:lnTo>
                  <a:pt x="42984" y="19231"/>
                </a:lnTo>
                <a:lnTo>
                  <a:pt x="50800" y="12953"/>
                </a:lnTo>
                <a:lnTo>
                  <a:pt x="62534" y="5914"/>
                </a:lnTo>
                <a:lnTo>
                  <a:pt x="74509" y="1599"/>
                </a:lnTo>
                <a:lnTo>
                  <a:pt x="86725" y="9"/>
                </a:lnTo>
                <a:lnTo>
                  <a:pt x="87756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670683" y="2768600"/>
            <a:ext cx="174244" cy="279780"/>
          </a:xfrm>
          <a:custGeom>
            <a:avLst/>
            <a:gdLst/>
            <a:ahLst/>
            <a:cxnLst/>
            <a:rect l="l" t="t" r="r" b="b"/>
            <a:pathLst>
              <a:path w="174244" h="279780">
                <a:moveTo>
                  <a:pt x="87756" y="0"/>
                </a:moveTo>
                <a:lnTo>
                  <a:pt x="99808" y="1241"/>
                </a:lnTo>
                <a:lnTo>
                  <a:pt x="111357" y="4965"/>
                </a:lnTo>
                <a:lnTo>
                  <a:pt x="122409" y="11173"/>
                </a:lnTo>
                <a:lnTo>
                  <a:pt x="132971" y="19863"/>
                </a:lnTo>
                <a:lnTo>
                  <a:pt x="143048" y="31036"/>
                </a:lnTo>
                <a:lnTo>
                  <a:pt x="150162" y="40979"/>
                </a:lnTo>
                <a:lnTo>
                  <a:pt x="156007" y="51080"/>
                </a:lnTo>
                <a:lnTo>
                  <a:pt x="161042" y="61922"/>
                </a:lnTo>
                <a:lnTo>
                  <a:pt x="165268" y="73503"/>
                </a:lnTo>
                <a:lnTo>
                  <a:pt x="168683" y="85821"/>
                </a:lnTo>
                <a:lnTo>
                  <a:pt x="171285" y="98874"/>
                </a:lnTo>
                <a:lnTo>
                  <a:pt x="173073" y="112658"/>
                </a:lnTo>
                <a:lnTo>
                  <a:pt x="174047" y="127173"/>
                </a:lnTo>
                <a:lnTo>
                  <a:pt x="174244" y="137667"/>
                </a:lnTo>
                <a:lnTo>
                  <a:pt x="173914" y="152087"/>
                </a:lnTo>
                <a:lnTo>
                  <a:pt x="172925" y="165796"/>
                </a:lnTo>
                <a:lnTo>
                  <a:pt x="171271" y="178797"/>
                </a:lnTo>
                <a:lnTo>
                  <a:pt x="168952" y="191093"/>
                </a:lnTo>
                <a:lnTo>
                  <a:pt x="165963" y="202686"/>
                </a:lnTo>
                <a:lnTo>
                  <a:pt x="162302" y="213581"/>
                </a:lnTo>
                <a:lnTo>
                  <a:pt x="154577" y="230756"/>
                </a:lnTo>
                <a:lnTo>
                  <a:pt x="147668" y="242405"/>
                </a:lnTo>
                <a:lnTo>
                  <a:pt x="140061" y="252365"/>
                </a:lnTo>
                <a:lnTo>
                  <a:pt x="131765" y="260627"/>
                </a:lnTo>
                <a:lnTo>
                  <a:pt x="114002" y="272398"/>
                </a:lnTo>
                <a:lnTo>
                  <a:pt x="102031" y="277286"/>
                </a:lnTo>
                <a:lnTo>
                  <a:pt x="90326" y="279585"/>
                </a:lnTo>
                <a:lnTo>
                  <a:pt x="85852" y="279780"/>
                </a:lnTo>
                <a:lnTo>
                  <a:pt x="73748" y="278597"/>
                </a:lnTo>
                <a:lnTo>
                  <a:pt x="62307" y="275043"/>
                </a:lnTo>
                <a:lnTo>
                  <a:pt x="51535" y="269117"/>
                </a:lnTo>
                <a:lnTo>
                  <a:pt x="41439" y="260815"/>
                </a:lnTo>
                <a:lnTo>
                  <a:pt x="32024" y="250134"/>
                </a:lnTo>
                <a:lnTo>
                  <a:pt x="23298" y="237070"/>
                </a:lnTo>
                <a:lnTo>
                  <a:pt x="16297" y="223750"/>
                </a:lnTo>
                <a:lnTo>
                  <a:pt x="11654" y="212636"/>
                </a:lnTo>
                <a:lnTo>
                  <a:pt x="7787" y="200971"/>
                </a:lnTo>
                <a:lnTo>
                  <a:pt x="4697" y="188749"/>
                </a:lnTo>
                <a:lnTo>
                  <a:pt x="2384" y="175968"/>
                </a:lnTo>
                <a:lnTo>
                  <a:pt x="848" y="162623"/>
                </a:lnTo>
                <a:lnTo>
                  <a:pt x="88" y="148711"/>
                </a:lnTo>
                <a:lnTo>
                  <a:pt x="0" y="141859"/>
                </a:lnTo>
                <a:lnTo>
                  <a:pt x="349" y="127651"/>
                </a:lnTo>
                <a:lnTo>
                  <a:pt x="1396" y="114083"/>
                </a:lnTo>
                <a:lnTo>
                  <a:pt x="3136" y="101153"/>
                </a:lnTo>
                <a:lnTo>
                  <a:pt x="5568" y="88857"/>
                </a:lnTo>
                <a:lnTo>
                  <a:pt x="8688" y="77193"/>
                </a:lnTo>
                <a:lnTo>
                  <a:pt x="12494" y="66157"/>
                </a:lnTo>
                <a:lnTo>
                  <a:pt x="20078" y="49540"/>
                </a:lnTo>
                <a:lnTo>
                  <a:pt x="26955" y="38003"/>
                </a:lnTo>
                <a:lnTo>
                  <a:pt x="34592" y="27894"/>
                </a:lnTo>
                <a:lnTo>
                  <a:pt x="42984" y="19231"/>
                </a:lnTo>
                <a:lnTo>
                  <a:pt x="50800" y="12953"/>
                </a:lnTo>
                <a:lnTo>
                  <a:pt x="62534" y="5914"/>
                </a:lnTo>
                <a:lnTo>
                  <a:pt x="74509" y="1599"/>
                </a:lnTo>
                <a:lnTo>
                  <a:pt x="86725" y="9"/>
                </a:lnTo>
                <a:lnTo>
                  <a:pt x="87756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2499487" y="2768600"/>
            <a:ext cx="106044" cy="274954"/>
          </a:xfrm>
          <a:custGeom>
            <a:avLst/>
            <a:gdLst/>
            <a:ahLst/>
            <a:cxnLst/>
            <a:rect l="l" t="t" r="r" b="b"/>
            <a:pathLst>
              <a:path w="106044" h="274954">
                <a:moveTo>
                  <a:pt x="65531" y="0"/>
                </a:moveTo>
                <a:lnTo>
                  <a:pt x="72136" y="0"/>
                </a:lnTo>
                <a:lnTo>
                  <a:pt x="72136" y="227584"/>
                </a:lnTo>
                <a:lnTo>
                  <a:pt x="72509" y="244407"/>
                </a:lnTo>
                <a:lnTo>
                  <a:pt x="73583" y="254454"/>
                </a:lnTo>
                <a:lnTo>
                  <a:pt x="73913" y="255777"/>
                </a:lnTo>
                <a:lnTo>
                  <a:pt x="75183" y="259461"/>
                </a:lnTo>
                <a:lnTo>
                  <a:pt x="77850" y="262254"/>
                </a:lnTo>
                <a:lnTo>
                  <a:pt x="81787" y="264287"/>
                </a:lnTo>
                <a:lnTo>
                  <a:pt x="85851" y="266319"/>
                </a:lnTo>
                <a:lnTo>
                  <a:pt x="93852" y="267335"/>
                </a:lnTo>
                <a:lnTo>
                  <a:pt x="106044" y="267715"/>
                </a:lnTo>
                <a:lnTo>
                  <a:pt x="106044" y="274954"/>
                </a:lnTo>
                <a:lnTo>
                  <a:pt x="4699" y="274954"/>
                </a:lnTo>
                <a:lnTo>
                  <a:pt x="4699" y="267715"/>
                </a:lnTo>
                <a:lnTo>
                  <a:pt x="17399" y="267335"/>
                </a:lnTo>
                <a:lnTo>
                  <a:pt x="25654" y="266319"/>
                </a:lnTo>
                <a:lnTo>
                  <a:pt x="29337" y="264413"/>
                </a:lnTo>
                <a:lnTo>
                  <a:pt x="33019" y="262509"/>
                </a:lnTo>
                <a:lnTo>
                  <a:pt x="35687" y="259841"/>
                </a:lnTo>
                <a:lnTo>
                  <a:pt x="37083" y="256666"/>
                </a:lnTo>
                <a:lnTo>
                  <a:pt x="38590" y="248729"/>
                </a:lnTo>
                <a:lnTo>
                  <a:pt x="39210" y="233504"/>
                </a:lnTo>
                <a:lnTo>
                  <a:pt x="39243" y="227584"/>
                </a:lnTo>
                <a:lnTo>
                  <a:pt x="39243" y="82041"/>
                </a:lnTo>
                <a:lnTo>
                  <a:pt x="39027" y="64681"/>
                </a:lnTo>
                <a:lnTo>
                  <a:pt x="38381" y="52059"/>
                </a:lnTo>
                <a:lnTo>
                  <a:pt x="37337" y="44323"/>
                </a:lnTo>
                <a:lnTo>
                  <a:pt x="34670" y="36957"/>
                </a:lnTo>
                <a:lnTo>
                  <a:pt x="32257" y="35051"/>
                </a:lnTo>
                <a:lnTo>
                  <a:pt x="29844" y="33020"/>
                </a:lnTo>
                <a:lnTo>
                  <a:pt x="26796" y="32003"/>
                </a:lnTo>
                <a:lnTo>
                  <a:pt x="23368" y="32003"/>
                </a:lnTo>
                <a:lnTo>
                  <a:pt x="18542" y="32003"/>
                </a:lnTo>
                <a:lnTo>
                  <a:pt x="11683" y="34036"/>
                </a:lnTo>
                <a:lnTo>
                  <a:pt x="2920" y="38226"/>
                </a:lnTo>
                <a:lnTo>
                  <a:pt x="0" y="32003"/>
                </a:lnTo>
                <a:lnTo>
                  <a:pt x="65531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2262251" y="2768600"/>
            <a:ext cx="174244" cy="279780"/>
          </a:xfrm>
          <a:custGeom>
            <a:avLst/>
            <a:gdLst/>
            <a:ahLst/>
            <a:cxnLst/>
            <a:rect l="l" t="t" r="r" b="b"/>
            <a:pathLst>
              <a:path w="174244" h="279780">
                <a:moveTo>
                  <a:pt x="87756" y="0"/>
                </a:moveTo>
                <a:lnTo>
                  <a:pt x="99808" y="1241"/>
                </a:lnTo>
                <a:lnTo>
                  <a:pt x="111357" y="4965"/>
                </a:lnTo>
                <a:lnTo>
                  <a:pt x="122409" y="11173"/>
                </a:lnTo>
                <a:lnTo>
                  <a:pt x="132971" y="19863"/>
                </a:lnTo>
                <a:lnTo>
                  <a:pt x="143048" y="31036"/>
                </a:lnTo>
                <a:lnTo>
                  <a:pt x="150162" y="40979"/>
                </a:lnTo>
                <a:lnTo>
                  <a:pt x="156007" y="51080"/>
                </a:lnTo>
                <a:lnTo>
                  <a:pt x="161042" y="61922"/>
                </a:lnTo>
                <a:lnTo>
                  <a:pt x="165268" y="73503"/>
                </a:lnTo>
                <a:lnTo>
                  <a:pt x="168683" y="85821"/>
                </a:lnTo>
                <a:lnTo>
                  <a:pt x="171285" y="98874"/>
                </a:lnTo>
                <a:lnTo>
                  <a:pt x="173073" y="112658"/>
                </a:lnTo>
                <a:lnTo>
                  <a:pt x="174047" y="127173"/>
                </a:lnTo>
                <a:lnTo>
                  <a:pt x="174244" y="137667"/>
                </a:lnTo>
                <a:lnTo>
                  <a:pt x="173914" y="152087"/>
                </a:lnTo>
                <a:lnTo>
                  <a:pt x="172925" y="165796"/>
                </a:lnTo>
                <a:lnTo>
                  <a:pt x="171271" y="178797"/>
                </a:lnTo>
                <a:lnTo>
                  <a:pt x="168952" y="191093"/>
                </a:lnTo>
                <a:lnTo>
                  <a:pt x="165963" y="202686"/>
                </a:lnTo>
                <a:lnTo>
                  <a:pt x="162302" y="213581"/>
                </a:lnTo>
                <a:lnTo>
                  <a:pt x="154577" y="230756"/>
                </a:lnTo>
                <a:lnTo>
                  <a:pt x="147668" y="242405"/>
                </a:lnTo>
                <a:lnTo>
                  <a:pt x="140061" y="252365"/>
                </a:lnTo>
                <a:lnTo>
                  <a:pt x="131765" y="260627"/>
                </a:lnTo>
                <a:lnTo>
                  <a:pt x="114002" y="272398"/>
                </a:lnTo>
                <a:lnTo>
                  <a:pt x="102031" y="277286"/>
                </a:lnTo>
                <a:lnTo>
                  <a:pt x="90326" y="279585"/>
                </a:lnTo>
                <a:lnTo>
                  <a:pt x="85851" y="279780"/>
                </a:lnTo>
                <a:lnTo>
                  <a:pt x="73748" y="278597"/>
                </a:lnTo>
                <a:lnTo>
                  <a:pt x="62307" y="275043"/>
                </a:lnTo>
                <a:lnTo>
                  <a:pt x="51535" y="269117"/>
                </a:lnTo>
                <a:lnTo>
                  <a:pt x="41439" y="260815"/>
                </a:lnTo>
                <a:lnTo>
                  <a:pt x="32024" y="250134"/>
                </a:lnTo>
                <a:lnTo>
                  <a:pt x="23298" y="237070"/>
                </a:lnTo>
                <a:lnTo>
                  <a:pt x="16297" y="223750"/>
                </a:lnTo>
                <a:lnTo>
                  <a:pt x="11654" y="212636"/>
                </a:lnTo>
                <a:lnTo>
                  <a:pt x="7787" y="200971"/>
                </a:lnTo>
                <a:lnTo>
                  <a:pt x="4697" y="188749"/>
                </a:lnTo>
                <a:lnTo>
                  <a:pt x="2384" y="175968"/>
                </a:lnTo>
                <a:lnTo>
                  <a:pt x="848" y="162623"/>
                </a:lnTo>
                <a:lnTo>
                  <a:pt x="88" y="148711"/>
                </a:lnTo>
                <a:lnTo>
                  <a:pt x="0" y="141859"/>
                </a:lnTo>
                <a:lnTo>
                  <a:pt x="349" y="127651"/>
                </a:lnTo>
                <a:lnTo>
                  <a:pt x="1396" y="114083"/>
                </a:lnTo>
                <a:lnTo>
                  <a:pt x="3136" y="101153"/>
                </a:lnTo>
                <a:lnTo>
                  <a:pt x="5568" y="88857"/>
                </a:lnTo>
                <a:lnTo>
                  <a:pt x="8688" y="77193"/>
                </a:lnTo>
                <a:lnTo>
                  <a:pt x="12494" y="66157"/>
                </a:lnTo>
                <a:lnTo>
                  <a:pt x="20078" y="49540"/>
                </a:lnTo>
                <a:lnTo>
                  <a:pt x="26955" y="38003"/>
                </a:lnTo>
                <a:lnTo>
                  <a:pt x="34592" y="27894"/>
                </a:lnTo>
                <a:lnTo>
                  <a:pt x="42984" y="19231"/>
                </a:lnTo>
                <a:lnTo>
                  <a:pt x="50800" y="12953"/>
                </a:lnTo>
                <a:lnTo>
                  <a:pt x="62534" y="5914"/>
                </a:lnTo>
                <a:lnTo>
                  <a:pt x="74509" y="1599"/>
                </a:lnTo>
                <a:lnTo>
                  <a:pt x="86725" y="9"/>
                </a:lnTo>
                <a:lnTo>
                  <a:pt x="87756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245806" y="3736467"/>
            <a:ext cx="1666049" cy="288035"/>
          </a:xfrm>
          <a:custGeom>
            <a:avLst/>
            <a:gdLst/>
            <a:ahLst/>
            <a:cxnLst/>
            <a:rect l="l" t="t" r="r" b="b"/>
            <a:pathLst>
              <a:path w="1666049" h="288035">
                <a:moveTo>
                  <a:pt x="1637855" y="269747"/>
                </a:moveTo>
                <a:lnTo>
                  <a:pt x="1633588" y="261947"/>
                </a:lnTo>
                <a:lnTo>
                  <a:pt x="1632513" y="251900"/>
                </a:lnTo>
                <a:lnTo>
                  <a:pt x="1632140" y="235076"/>
                </a:lnTo>
                <a:lnTo>
                  <a:pt x="1632140" y="7492"/>
                </a:lnTo>
                <a:lnTo>
                  <a:pt x="1625536" y="7492"/>
                </a:lnTo>
                <a:lnTo>
                  <a:pt x="1560004" y="39496"/>
                </a:lnTo>
                <a:lnTo>
                  <a:pt x="1562925" y="45719"/>
                </a:lnTo>
                <a:lnTo>
                  <a:pt x="1571688" y="41528"/>
                </a:lnTo>
                <a:lnTo>
                  <a:pt x="1578546" y="39496"/>
                </a:lnTo>
                <a:lnTo>
                  <a:pt x="1586801" y="39496"/>
                </a:lnTo>
                <a:lnTo>
                  <a:pt x="1589849" y="40512"/>
                </a:lnTo>
                <a:lnTo>
                  <a:pt x="1596453" y="47624"/>
                </a:lnTo>
                <a:lnTo>
                  <a:pt x="1598385" y="59552"/>
                </a:lnTo>
                <a:lnTo>
                  <a:pt x="1599032" y="72174"/>
                </a:lnTo>
                <a:lnTo>
                  <a:pt x="1599247" y="89534"/>
                </a:lnTo>
                <a:lnTo>
                  <a:pt x="1599215" y="240997"/>
                </a:lnTo>
                <a:lnTo>
                  <a:pt x="1598594" y="256222"/>
                </a:lnTo>
                <a:lnTo>
                  <a:pt x="1597088" y="264159"/>
                </a:lnTo>
                <a:lnTo>
                  <a:pt x="1589341" y="271906"/>
                </a:lnTo>
                <a:lnTo>
                  <a:pt x="1577403" y="274827"/>
                </a:lnTo>
                <a:lnTo>
                  <a:pt x="1564703" y="275208"/>
                </a:lnTo>
                <a:lnTo>
                  <a:pt x="1564703" y="282447"/>
                </a:lnTo>
                <a:lnTo>
                  <a:pt x="1666049" y="282447"/>
                </a:lnTo>
                <a:lnTo>
                  <a:pt x="1666049" y="275208"/>
                </a:lnTo>
                <a:lnTo>
                  <a:pt x="1653857" y="274827"/>
                </a:lnTo>
                <a:lnTo>
                  <a:pt x="1645856" y="273811"/>
                </a:lnTo>
                <a:lnTo>
                  <a:pt x="1641792" y="271779"/>
                </a:lnTo>
                <a:lnTo>
                  <a:pt x="1637855" y="269747"/>
                </a:lnTo>
                <a:close/>
              </a:path>
              <a:path w="1666049" h="288035">
                <a:moveTo>
                  <a:pt x="45595" y="92258"/>
                </a:moveTo>
                <a:lnTo>
                  <a:pt x="40068" y="86613"/>
                </a:lnTo>
                <a:lnTo>
                  <a:pt x="34480" y="79882"/>
                </a:lnTo>
                <a:lnTo>
                  <a:pt x="31559" y="72389"/>
                </a:lnTo>
                <a:lnTo>
                  <a:pt x="31559" y="64134"/>
                </a:lnTo>
                <a:lnTo>
                  <a:pt x="32107" y="57853"/>
                </a:lnTo>
                <a:lnTo>
                  <a:pt x="36471" y="46082"/>
                </a:lnTo>
                <a:lnTo>
                  <a:pt x="45148" y="35432"/>
                </a:lnTo>
                <a:lnTo>
                  <a:pt x="53958" y="28981"/>
                </a:lnTo>
                <a:lnTo>
                  <a:pt x="65739" y="24390"/>
                </a:lnTo>
                <a:lnTo>
                  <a:pt x="79311" y="22859"/>
                </a:lnTo>
                <a:lnTo>
                  <a:pt x="90302" y="23709"/>
                </a:lnTo>
                <a:lnTo>
                  <a:pt x="102584" y="26783"/>
                </a:lnTo>
                <a:lnTo>
                  <a:pt x="114617" y="32130"/>
                </a:lnTo>
                <a:lnTo>
                  <a:pt x="124286" y="38396"/>
                </a:lnTo>
                <a:lnTo>
                  <a:pt x="133567" y="47084"/>
                </a:lnTo>
                <a:lnTo>
                  <a:pt x="140906" y="57403"/>
                </a:lnTo>
                <a:lnTo>
                  <a:pt x="143491" y="62219"/>
                </a:lnTo>
                <a:lnTo>
                  <a:pt x="147866" y="73043"/>
                </a:lnTo>
                <a:lnTo>
                  <a:pt x="151286" y="85661"/>
                </a:lnTo>
                <a:lnTo>
                  <a:pt x="153733" y="100075"/>
                </a:lnTo>
                <a:lnTo>
                  <a:pt x="161099" y="100075"/>
                </a:lnTo>
                <a:lnTo>
                  <a:pt x="161099" y="6984"/>
                </a:lnTo>
                <a:lnTo>
                  <a:pt x="153733" y="6984"/>
                </a:lnTo>
                <a:lnTo>
                  <a:pt x="152463" y="13207"/>
                </a:lnTo>
                <a:lnTo>
                  <a:pt x="150685" y="17271"/>
                </a:lnTo>
                <a:lnTo>
                  <a:pt x="146367" y="21335"/>
                </a:lnTo>
                <a:lnTo>
                  <a:pt x="143573" y="22478"/>
                </a:lnTo>
                <a:lnTo>
                  <a:pt x="136969" y="22478"/>
                </a:lnTo>
                <a:lnTo>
                  <a:pt x="131762" y="20700"/>
                </a:lnTo>
                <a:lnTo>
                  <a:pt x="124396" y="17398"/>
                </a:lnTo>
                <a:lnTo>
                  <a:pt x="115681" y="13917"/>
                </a:lnTo>
                <a:lnTo>
                  <a:pt x="103030" y="10056"/>
                </a:lnTo>
                <a:lnTo>
                  <a:pt x="90770" y="7750"/>
                </a:lnTo>
                <a:lnTo>
                  <a:pt x="78930" y="6984"/>
                </a:lnTo>
                <a:lnTo>
                  <a:pt x="68259" y="7517"/>
                </a:lnTo>
                <a:lnTo>
                  <a:pt x="55150" y="9846"/>
                </a:lnTo>
                <a:lnTo>
                  <a:pt x="43123" y="14026"/>
                </a:lnTo>
                <a:lnTo>
                  <a:pt x="32162" y="20057"/>
                </a:lnTo>
                <a:lnTo>
                  <a:pt x="22250" y="27939"/>
                </a:lnTo>
                <a:lnTo>
                  <a:pt x="10816" y="41363"/>
                </a:lnTo>
                <a:lnTo>
                  <a:pt x="4807" y="52661"/>
                </a:lnTo>
                <a:lnTo>
                  <a:pt x="1201" y="64824"/>
                </a:lnTo>
                <a:lnTo>
                  <a:pt x="0" y="77850"/>
                </a:lnTo>
                <a:lnTo>
                  <a:pt x="284" y="84249"/>
                </a:lnTo>
                <a:lnTo>
                  <a:pt x="2689" y="96811"/>
                </a:lnTo>
                <a:lnTo>
                  <a:pt x="7543" y="108457"/>
                </a:lnTo>
                <a:lnTo>
                  <a:pt x="11683" y="115152"/>
                </a:lnTo>
                <a:lnTo>
                  <a:pt x="19678" y="124864"/>
                </a:lnTo>
                <a:lnTo>
                  <a:pt x="29654" y="133857"/>
                </a:lnTo>
                <a:lnTo>
                  <a:pt x="42126" y="142774"/>
                </a:lnTo>
                <a:lnTo>
                  <a:pt x="52480" y="149362"/>
                </a:lnTo>
                <a:lnTo>
                  <a:pt x="64746" y="156677"/>
                </a:lnTo>
                <a:lnTo>
                  <a:pt x="78930" y="164718"/>
                </a:lnTo>
                <a:lnTo>
                  <a:pt x="93249" y="172874"/>
                </a:lnTo>
                <a:lnTo>
                  <a:pt x="106108" y="180419"/>
                </a:lnTo>
                <a:lnTo>
                  <a:pt x="115432" y="186171"/>
                </a:lnTo>
                <a:lnTo>
                  <a:pt x="121221" y="190118"/>
                </a:lnTo>
                <a:lnTo>
                  <a:pt x="131223" y="199217"/>
                </a:lnTo>
                <a:lnTo>
                  <a:pt x="138239" y="209041"/>
                </a:lnTo>
                <a:lnTo>
                  <a:pt x="141795" y="215772"/>
                </a:lnTo>
                <a:lnTo>
                  <a:pt x="143700" y="222376"/>
                </a:lnTo>
                <a:lnTo>
                  <a:pt x="143700" y="229107"/>
                </a:lnTo>
                <a:lnTo>
                  <a:pt x="142741" y="237945"/>
                </a:lnTo>
                <a:lnTo>
                  <a:pt x="137978" y="249664"/>
                </a:lnTo>
                <a:lnTo>
                  <a:pt x="129222" y="260095"/>
                </a:lnTo>
                <a:lnTo>
                  <a:pt x="116604" y="268207"/>
                </a:lnTo>
                <a:lnTo>
                  <a:pt x="104297" y="271927"/>
                </a:lnTo>
                <a:lnTo>
                  <a:pt x="89979" y="273176"/>
                </a:lnTo>
                <a:lnTo>
                  <a:pt x="87455" y="273143"/>
                </a:lnTo>
                <a:lnTo>
                  <a:pt x="74502" y="271852"/>
                </a:lnTo>
                <a:lnTo>
                  <a:pt x="62205" y="268688"/>
                </a:lnTo>
                <a:lnTo>
                  <a:pt x="50609" y="263651"/>
                </a:lnTo>
                <a:lnTo>
                  <a:pt x="40801" y="257632"/>
                </a:lnTo>
                <a:lnTo>
                  <a:pt x="31156" y="249258"/>
                </a:lnTo>
                <a:lnTo>
                  <a:pt x="23837" y="239648"/>
                </a:lnTo>
                <a:lnTo>
                  <a:pt x="21056" y="234543"/>
                </a:lnTo>
                <a:lnTo>
                  <a:pt x="16792" y="224071"/>
                </a:lnTo>
                <a:lnTo>
                  <a:pt x="13084" y="211295"/>
                </a:lnTo>
                <a:lnTo>
                  <a:pt x="9931" y="196214"/>
                </a:lnTo>
                <a:lnTo>
                  <a:pt x="2578" y="196214"/>
                </a:lnTo>
                <a:lnTo>
                  <a:pt x="2578" y="288670"/>
                </a:lnTo>
                <a:lnTo>
                  <a:pt x="9931" y="288670"/>
                </a:lnTo>
                <a:lnTo>
                  <a:pt x="10858" y="282447"/>
                </a:lnTo>
                <a:lnTo>
                  <a:pt x="12280" y="278383"/>
                </a:lnTo>
                <a:lnTo>
                  <a:pt x="16128" y="274319"/>
                </a:lnTo>
                <a:lnTo>
                  <a:pt x="18745" y="273303"/>
                </a:lnTo>
                <a:lnTo>
                  <a:pt x="25463" y="273303"/>
                </a:lnTo>
                <a:lnTo>
                  <a:pt x="33718" y="275462"/>
                </a:lnTo>
                <a:lnTo>
                  <a:pt x="46545" y="279653"/>
                </a:lnTo>
                <a:lnTo>
                  <a:pt x="48181" y="280181"/>
                </a:lnTo>
                <a:lnTo>
                  <a:pt x="63181" y="284759"/>
                </a:lnTo>
                <a:lnTo>
                  <a:pt x="72072" y="286892"/>
                </a:lnTo>
                <a:lnTo>
                  <a:pt x="79057" y="288035"/>
                </a:lnTo>
                <a:lnTo>
                  <a:pt x="86296" y="288670"/>
                </a:lnTo>
                <a:lnTo>
                  <a:pt x="95891" y="288659"/>
                </a:lnTo>
                <a:lnTo>
                  <a:pt x="109834" y="287614"/>
                </a:lnTo>
                <a:lnTo>
                  <a:pt x="122737" y="284876"/>
                </a:lnTo>
                <a:lnTo>
                  <a:pt x="134604" y="280439"/>
                </a:lnTo>
                <a:lnTo>
                  <a:pt x="145442" y="274297"/>
                </a:lnTo>
                <a:lnTo>
                  <a:pt x="155257" y="266445"/>
                </a:lnTo>
                <a:lnTo>
                  <a:pt x="160678" y="260964"/>
                </a:lnTo>
                <a:lnTo>
                  <a:pt x="168709" y="250399"/>
                </a:lnTo>
                <a:lnTo>
                  <a:pt x="174435" y="239012"/>
                </a:lnTo>
                <a:lnTo>
                  <a:pt x="177865" y="226795"/>
                </a:lnTo>
                <a:lnTo>
                  <a:pt x="179006" y="213740"/>
                </a:lnTo>
                <a:lnTo>
                  <a:pt x="178711" y="207479"/>
                </a:lnTo>
                <a:lnTo>
                  <a:pt x="176303" y="195022"/>
                </a:lnTo>
                <a:lnTo>
                  <a:pt x="171513" y="183006"/>
                </a:lnTo>
                <a:lnTo>
                  <a:pt x="167671" y="176264"/>
                </a:lnTo>
                <a:lnTo>
                  <a:pt x="159902" y="166258"/>
                </a:lnTo>
                <a:lnTo>
                  <a:pt x="150304" y="157479"/>
                </a:lnTo>
                <a:lnTo>
                  <a:pt x="145373" y="153849"/>
                </a:lnTo>
                <a:lnTo>
                  <a:pt x="136893" y="148223"/>
                </a:lnTo>
                <a:lnTo>
                  <a:pt x="126299" y="141762"/>
                </a:lnTo>
                <a:lnTo>
                  <a:pt x="113584" y="134473"/>
                </a:lnTo>
                <a:lnTo>
                  <a:pt x="98742" y="126364"/>
                </a:lnTo>
                <a:lnTo>
                  <a:pt x="89479" y="121284"/>
                </a:lnTo>
                <a:lnTo>
                  <a:pt x="75241" y="113051"/>
                </a:lnTo>
                <a:lnTo>
                  <a:pt x="63181" y="105472"/>
                </a:lnTo>
                <a:lnTo>
                  <a:pt x="53299" y="98543"/>
                </a:lnTo>
                <a:lnTo>
                  <a:pt x="45595" y="92258"/>
                </a:lnTo>
                <a:close/>
              </a:path>
              <a:path w="1666049" h="288035">
                <a:moveTo>
                  <a:pt x="240855" y="9778"/>
                </a:moveTo>
                <a:lnTo>
                  <a:pt x="238823" y="14477"/>
                </a:lnTo>
                <a:lnTo>
                  <a:pt x="238823" y="25653"/>
                </a:lnTo>
                <a:lnTo>
                  <a:pt x="240855" y="30352"/>
                </a:lnTo>
                <a:lnTo>
                  <a:pt x="244792" y="34289"/>
                </a:lnTo>
                <a:lnTo>
                  <a:pt x="248856" y="38353"/>
                </a:lnTo>
                <a:lnTo>
                  <a:pt x="253555" y="40258"/>
                </a:lnTo>
                <a:lnTo>
                  <a:pt x="264731" y="40258"/>
                </a:lnTo>
                <a:lnTo>
                  <a:pt x="269430" y="38353"/>
                </a:lnTo>
                <a:lnTo>
                  <a:pt x="273367" y="34289"/>
                </a:lnTo>
                <a:lnTo>
                  <a:pt x="277177" y="30352"/>
                </a:lnTo>
                <a:lnTo>
                  <a:pt x="279209" y="25653"/>
                </a:lnTo>
                <a:lnTo>
                  <a:pt x="279209" y="14477"/>
                </a:lnTo>
                <a:lnTo>
                  <a:pt x="277177" y="9778"/>
                </a:lnTo>
                <a:lnTo>
                  <a:pt x="273367" y="5841"/>
                </a:lnTo>
                <a:lnTo>
                  <a:pt x="269430" y="1904"/>
                </a:lnTo>
                <a:lnTo>
                  <a:pt x="264731" y="0"/>
                </a:lnTo>
                <a:lnTo>
                  <a:pt x="253428" y="0"/>
                </a:lnTo>
                <a:lnTo>
                  <a:pt x="248602" y="1904"/>
                </a:lnTo>
                <a:lnTo>
                  <a:pt x="244665" y="5841"/>
                </a:lnTo>
                <a:lnTo>
                  <a:pt x="240855" y="9778"/>
                </a:lnTo>
                <a:close/>
              </a:path>
              <a:path w="1666049" h="288035">
                <a:moveTo>
                  <a:pt x="1190434" y="171830"/>
                </a:moveTo>
                <a:lnTo>
                  <a:pt x="1190434" y="188086"/>
                </a:lnTo>
                <a:lnTo>
                  <a:pt x="1404810" y="188086"/>
                </a:lnTo>
                <a:lnTo>
                  <a:pt x="1404810" y="171830"/>
                </a:lnTo>
                <a:lnTo>
                  <a:pt x="1190434" y="171830"/>
                </a:lnTo>
                <a:close/>
              </a:path>
              <a:path w="1666049" h="288035">
                <a:moveTo>
                  <a:pt x="1094030" y="96352"/>
                </a:moveTo>
                <a:lnTo>
                  <a:pt x="1080452" y="94995"/>
                </a:lnTo>
                <a:lnTo>
                  <a:pt x="1072245" y="95371"/>
                </a:lnTo>
                <a:lnTo>
                  <a:pt x="1059390" y="97648"/>
                </a:lnTo>
                <a:lnTo>
                  <a:pt x="1047451" y="101987"/>
                </a:lnTo>
                <a:lnTo>
                  <a:pt x="1040250" y="132055"/>
                </a:lnTo>
                <a:lnTo>
                  <a:pt x="1046797" y="122935"/>
                </a:lnTo>
                <a:lnTo>
                  <a:pt x="1054565" y="115575"/>
                </a:lnTo>
                <a:lnTo>
                  <a:pt x="1065798" y="109380"/>
                </a:lnTo>
                <a:lnTo>
                  <a:pt x="1078039" y="107314"/>
                </a:lnTo>
                <a:lnTo>
                  <a:pt x="1084262" y="107314"/>
                </a:lnTo>
                <a:lnTo>
                  <a:pt x="1090612" y="109092"/>
                </a:lnTo>
                <a:lnTo>
                  <a:pt x="1097216" y="112902"/>
                </a:lnTo>
                <a:lnTo>
                  <a:pt x="1106137" y="100420"/>
                </a:lnTo>
                <a:lnTo>
                  <a:pt x="1094030" y="96352"/>
                </a:lnTo>
                <a:close/>
              </a:path>
              <a:path w="1666049" h="288035">
                <a:moveTo>
                  <a:pt x="1143952" y="0"/>
                </a:moveTo>
                <a:lnTo>
                  <a:pt x="1089723" y="22224"/>
                </a:lnTo>
                <a:lnTo>
                  <a:pt x="1092390" y="29209"/>
                </a:lnTo>
                <a:lnTo>
                  <a:pt x="1097978" y="27050"/>
                </a:lnTo>
                <a:lnTo>
                  <a:pt x="1102550" y="26034"/>
                </a:lnTo>
                <a:lnTo>
                  <a:pt x="1109281" y="26034"/>
                </a:lnTo>
                <a:lnTo>
                  <a:pt x="1111821" y="26796"/>
                </a:lnTo>
                <a:lnTo>
                  <a:pt x="1116139" y="30352"/>
                </a:lnTo>
                <a:lnTo>
                  <a:pt x="1117663" y="33527"/>
                </a:lnTo>
                <a:lnTo>
                  <a:pt x="1118679" y="38353"/>
                </a:lnTo>
                <a:lnTo>
                  <a:pt x="1119536" y="45907"/>
                </a:lnTo>
                <a:lnTo>
                  <a:pt x="1120036" y="58666"/>
                </a:lnTo>
                <a:lnTo>
                  <a:pt x="1120203" y="76707"/>
                </a:lnTo>
                <a:lnTo>
                  <a:pt x="1120203" y="110235"/>
                </a:lnTo>
                <a:lnTo>
                  <a:pt x="1116793" y="107202"/>
                </a:lnTo>
                <a:lnTo>
                  <a:pt x="1106137" y="100420"/>
                </a:lnTo>
                <a:lnTo>
                  <a:pt x="1097216" y="112902"/>
                </a:lnTo>
                <a:lnTo>
                  <a:pt x="1103693" y="116712"/>
                </a:lnTo>
                <a:lnTo>
                  <a:pt x="1109027" y="122300"/>
                </a:lnTo>
                <a:lnTo>
                  <a:pt x="1112964" y="129666"/>
                </a:lnTo>
                <a:lnTo>
                  <a:pt x="1113096" y="129911"/>
                </a:lnTo>
                <a:lnTo>
                  <a:pt x="1117813" y="141548"/>
                </a:lnTo>
                <a:lnTo>
                  <a:pt x="1120203" y="154304"/>
                </a:lnTo>
                <a:lnTo>
                  <a:pt x="1120203" y="248157"/>
                </a:lnTo>
                <a:lnTo>
                  <a:pt x="1119067" y="249348"/>
                </a:lnTo>
                <a:lnTo>
                  <a:pt x="1107999" y="258723"/>
                </a:lnTo>
                <a:lnTo>
                  <a:pt x="1096694" y="264329"/>
                </a:lnTo>
                <a:lnTo>
                  <a:pt x="1085151" y="266191"/>
                </a:lnTo>
                <a:lnTo>
                  <a:pt x="1079220" y="265770"/>
                </a:lnTo>
                <a:lnTo>
                  <a:pt x="1067582" y="262300"/>
                </a:lnTo>
                <a:lnTo>
                  <a:pt x="1056587" y="255329"/>
                </a:lnTo>
                <a:lnTo>
                  <a:pt x="1046289" y="244855"/>
                </a:lnTo>
                <a:lnTo>
                  <a:pt x="1039834" y="235298"/>
                </a:lnTo>
                <a:lnTo>
                  <a:pt x="1034990" y="224528"/>
                </a:lnTo>
                <a:lnTo>
                  <a:pt x="1031531" y="212278"/>
                </a:lnTo>
                <a:lnTo>
                  <a:pt x="1029455" y="198561"/>
                </a:lnTo>
                <a:lnTo>
                  <a:pt x="1028763" y="183387"/>
                </a:lnTo>
                <a:lnTo>
                  <a:pt x="1029443" y="168616"/>
                </a:lnTo>
                <a:lnTo>
                  <a:pt x="1031580" y="154883"/>
                </a:lnTo>
                <a:lnTo>
                  <a:pt x="1035180" y="142700"/>
                </a:lnTo>
                <a:lnTo>
                  <a:pt x="1040250" y="132055"/>
                </a:lnTo>
                <a:lnTo>
                  <a:pt x="1047451" y="101987"/>
                </a:lnTo>
                <a:lnTo>
                  <a:pt x="1036422" y="108389"/>
                </a:lnTo>
                <a:lnTo>
                  <a:pt x="1026299" y="116854"/>
                </a:lnTo>
                <a:lnTo>
                  <a:pt x="1017079" y="127380"/>
                </a:lnTo>
                <a:lnTo>
                  <a:pt x="1009727" y="138084"/>
                </a:lnTo>
                <a:lnTo>
                  <a:pt x="1003485" y="149540"/>
                </a:lnTo>
                <a:lnTo>
                  <a:pt x="998642" y="161361"/>
                </a:lnTo>
                <a:lnTo>
                  <a:pt x="995192" y="173546"/>
                </a:lnTo>
                <a:lnTo>
                  <a:pt x="993128" y="186095"/>
                </a:lnTo>
                <a:lnTo>
                  <a:pt x="992441" y="199008"/>
                </a:lnTo>
                <a:lnTo>
                  <a:pt x="992533" y="204009"/>
                </a:lnTo>
                <a:lnTo>
                  <a:pt x="993842" y="217840"/>
                </a:lnTo>
                <a:lnTo>
                  <a:pt x="996704" y="230664"/>
                </a:lnTo>
                <a:lnTo>
                  <a:pt x="1001126" y="242486"/>
                </a:lnTo>
                <a:lnTo>
                  <a:pt x="1007112" y="253311"/>
                </a:lnTo>
                <a:lnTo>
                  <a:pt x="1014666" y="263143"/>
                </a:lnTo>
                <a:lnTo>
                  <a:pt x="1020110" y="268762"/>
                </a:lnTo>
                <a:lnTo>
                  <a:pt x="1030661" y="277206"/>
                </a:lnTo>
                <a:lnTo>
                  <a:pt x="1041938" y="283228"/>
                </a:lnTo>
                <a:lnTo>
                  <a:pt x="1053958" y="286835"/>
                </a:lnTo>
                <a:lnTo>
                  <a:pt x="1066736" y="288035"/>
                </a:lnTo>
                <a:lnTo>
                  <a:pt x="1069538" y="287979"/>
                </a:lnTo>
                <a:lnTo>
                  <a:pt x="1082242" y="286204"/>
                </a:lnTo>
                <a:lnTo>
                  <a:pt x="1094168" y="281939"/>
                </a:lnTo>
                <a:lnTo>
                  <a:pt x="1099892" y="278854"/>
                </a:lnTo>
                <a:lnTo>
                  <a:pt x="1109946" y="271614"/>
                </a:lnTo>
                <a:lnTo>
                  <a:pt x="1120203" y="262000"/>
                </a:lnTo>
                <a:lnTo>
                  <a:pt x="1120203" y="288035"/>
                </a:lnTo>
                <a:lnTo>
                  <a:pt x="1129347" y="288035"/>
                </a:lnTo>
                <a:lnTo>
                  <a:pt x="1183322" y="265556"/>
                </a:lnTo>
                <a:lnTo>
                  <a:pt x="1181163" y="258698"/>
                </a:lnTo>
                <a:lnTo>
                  <a:pt x="1175194" y="260857"/>
                </a:lnTo>
                <a:lnTo>
                  <a:pt x="1170368" y="262000"/>
                </a:lnTo>
                <a:lnTo>
                  <a:pt x="1163891" y="262000"/>
                </a:lnTo>
                <a:lnTo>
                  <a:pt x="1161351" y="261111"/>
                </a:lnTo>
                <a:lnTo>
                  <a:pt x="1155382" y="254126"/>
                </a:lnTo>
                <a:lnTo>
                  <a:pt x="1153580" y="241457"/>
                </a:lnTo>
                <a:lnTo>
                  <a:pt x="1153126" y="228558"/>
                </a:lnTo>
                <a:lnTo>
                  <a:pt x="1152969" y="210438"/>
                </a:lnTo>
                <a:lnTo>
                  <a:pt x="1152969" y="0"/>
                </a:lnTo>
                <a:lnTo>
                  <a:pt x="1143952" y="0"/>
                </a:lnTo>
                <a:close/>
              </a:path>
              <a:path w="1666049" h="288035">
                <a:moveTo>
                  <a:pt x="1190434" y="107060"/>
                </a:moveTo>
                <a:lnTo>
                  <a:pt x="1190434" y="123316"/>
                </a:lnTo>
                <a:lnTo>
                  <a:pt x="1404810" y="123316"/>
                </a:lnTo>
                <a:lnTo>
                  <a:pt x="1404810" y="107060"/>
                </a:lnTo>
                <a:lnTo>
                  <a:pt x="1190434" y="107060"/>
                </a:lnTo>
                <a:close/>
              </a:path>
              <a:path w="1666049" h="288035">
                <a:moveTo>
                  <a:pt x="574762" y="224534"/>
                </a:moveTo>
                <a:lnTo>
                  <a:pt x="569695" y="213091"/>
                </a:lnTo>
                <a:lnTo>
                  <a:pt x="566076" y="200958"/>
                </a:lnTo>
                <a:lnTo>
                  <a:pt x="563905" y="188136"/>
                </a:lnTo>
                <a:lnTo>
                  <a:pt x="563181" y="174624"/>
                </a:lnTo>
                <a:lnTo>
                  <a:pt x="563234" y="170980"/>
                </a:lnTo>
                <a:lnTo>
                  <a:pt x="564560" y="156938"/>
                </a:lnTo>
                <a:lnTo>
                  <a:pt x="567674" y="144293"/>
                </a:lnTo>
                <a:lnTo>
                  <a:pt x="572588" y="133043"/>
                </a:lnTo>
                <a:lnTo>
                  <a:pt x="579310" y="123189"/>
                </a:lnTo>
                <a:lnTo>
                  <a:pt x="586687" y="116133"/>
                </a:lnTo>
                <a:lnTo>
                  <a:pt x="597965" y="110382"/>
                </a:lnTo>
                <a:lnTo>
                  <a:pt x="611314" y="108457"/>
                </a:lnTo>
                <a:lnTo>
                  <a:pt x="619442" y="108457"/>
                </a:lnTo>
                <a:lnTo>
                  <a:pt x="625919" y="110489"/>
                </a:lnTo>
                <a:lnTo>
                  <a:pt x="630618" y="114426"/>
                </a:lnTo>
                <a:lnTo>
                  <a:pt x="635190" y="118490"/>
                </a:lnTo>
                <a:lnTo>
                  <a:pt x="637857" y="124459"/>
                </a:lnTo>
                <a:lnTo>
                  <a:pt x="638619" y="132333"/>
                </a:lnTo>
                <a:lnTo>
                  <a:pt x="639381" y="140080"/>
                </a:lnTo>
                <a:lnTo>
                  <a:pt x="640778" y="145414"/>
                </a:lnTo>
                <a:lnTo>
                  <a:pt x="643064" y="148208"/>
                </a:lnTo>
                <a:lnTo>
                  <a:pt x="647001" y="153161"/>
                </a:lnTo>
                <a:lnTo>
                  <a:pt x="652970" y="155701"/>
                </a:lnTo>
                <a:lnTo>
                  <a:pt x="666559" y="155701"/>
                </a:lnTo>
                <a:lnTo>
                  <a:pt x="674306" y="151129"/>
                </a:lnTo>
                <a:lnTo>
                  <a:pt x="679259" y="143890"/>
                </a:lnTo>
                <a:lnTo>
                  <a:pt x="678112" y="131072"/>
                </a:lnTo>
                <a:lnTo>
                  <a:pt x="672407" y="120084"/>
                </a:lnTo>
                <a:lnTo>
                  <a:pt x="661987" y="109346"/>
                </a:lnTo>
                <a:lnTo>
                  <a:pt x="655461" y="104686"/>
                </a:lnTo>
                <a:lnTo>
                  <a:pt x="644330" y="99362"/>
                </a:lnTo>
                <a:lnTo>
                  <a:pt x="631773" y="96180"/>
                </a:lnTo>
                <a:lnTo>
                  <a:pt x="617791" y="95122"/>
                </a:lnTo>
                <a:lnTo>
                  <a:pt x="614273" y="95189"/>
                </a:lnTo>
                <a:lnTo>
                  <a:pt x="601279" y="96674"/>
                </a:lnTo>
                <a:lnTo>
                  <a:pt x="589007" y="100100"/>
                </a:lnTo>
                <a:lnTo>
                  <a:pt x="577463" y="105457"/>
                </a:lnTo>
                <a:lnTo>
                  <a:pt x="566651" y="112733"/>
                </a:lnTo>
                <a:lnTo>
                  <a:pt x="556577" y="121919"/>
                </a:lnTo>
                <a:lnTo>
                  <a:pt x="549721" y="130032"/>
                </a:lnTo>
                <a:lnTo>
                  <a:pt x="542999" y="140482"/>
                </a:lnTo>
                <a:lnTo>
                  <a:pt x="537772" y="151867"/>
                </a:lnTo>
                <a:lnTo>
                  <a:pt x="534037" y="164189"/>
                </a:lnTo>
                <a:lnTo>
                  <a:pt x="531797" y="177448"/>
                </a:lnTo>
                <a:lnTo>
                  <a:pt x="531050" y="191642"/>
                </a:lnTo>
                <a:lnTo>
                  <a:pt x="531512" y="203887"/>
                </a:lnTo>
                <a:lnTo>
                  <a:pt x="533303" y="217685"/>
                </a:lnTo>
                <a:lnTo>
                  <a:pt x="536448" y="230400"/>
                </a:lnTo>
                <a:lnTo>
                  <a:pt x="540949" y="242026"/>
                </a:lnTo>
                <a:lnTo>
                  <a:pt x="546811" y="252561"/>
                </a:lnTo>
                <a:lnTo>
                  <a:pt x="554037" y="262000"/>
                </a:lnTo>
                <a:lnTo>
                  <a:pt x="561322" y="269412"/>
                </a:lnTo>
                <a:lnTo>
                  <a:pt x="571952" y="277570"/>
                </a:lnTo>
                <a:lnTo>
                  <a:pt x="583298" y="283389"/>
                </a:lnTo>
                <a:lnTo>
                  <a:pt x="595361" y="286875"/>
                </a:lnTo>
                <a:lnTo>
                  <a:pt x="608139" y="288035"/>
                </a:lnTo>
                <a:lnTo>
                  <a:pt x="608615" y="288034"/>
                </a:lnTo>
                <a:lnTo>
                  <a:pt x="621171" y="286755"/>
                </a:lnTo>
                <a:lnTo>
                  <a:pt x="633202" y="283104"/>
                </a:lnTo>
                <a:lnTo>
                  <a:pt x="644694" y="277093"/>
                </a:lnTo>
                <a:lnTo>
                  <a:pt x="655637" y="268731"/>
                </a:lnTo>
                <a:lnTo>
                  <a:pt x="663079" y="260959"/>
                </a:lnTo>
                <a:lnTo>
                  <a:pt x="670150" y="251122"/>
                </a:lnTo>
                <a:lnTo>
                  <a:pt x="676059" y="239914"/>
                </a:lnTo>
                <a:lnTo>
                  <a:pt x="680793" y="227328"/>
                </a:lnTo>
                <a:lnTo>
                  <a:pt x="684339" y="213359"/>
                </a:lnTo>
                <a:lnTo>
                  <a:pt x="678624" y="210565"/>
                </a:lnTo>
                <a:lnTo>
                  <a:pt x="677969" y="212077"/>
                </a:lnTo>
                <a:lnTo>
                  <a:pt x="671240" y="225718"/>
                </a:lnTo>
                <a:lnTo>
                  <a:pt x="664380" y="236263"/>
                </a:lnTo>
                <a:lnTo>
                  <a:pt x="657415" y="243712"/>
                </a:lnTo>
                <a:lnTo>
                  <a:pt x="646963" y="250931"/>
                </a:lnTo>
                <a:lnTo>
                  <a:pt x="635143" y="255518"/>
                </a:lnTo>
                <a:lnTo>
                  <a:pt x="622363" y="257047"/>
                </a:lnTo>
                <a:lnTo>
                  <a:pt x="610214" y="255672"/>
                </a:lnTo>
                <a:lnTo>
                  <a:pt x="598428" y="251077"/>
                </a:lnTo>
                <a:lnTo>
                  <a:pt x="588076" y="243243"/>
                </a:lnTo>
                <a:lnTo>
                  <a:pt x="579183" y="232155"/>
                </a:lnTo>
                <a:lnTo>
                  <a:pt x="574762" y="224534"/>
                </a:lnTo>
                <a:close/>
              </a:path>
              <a:path w="1666049" h="288035">
                <a:moveTo>
                  <a:pt x="408241" y="282447"/>
                </a:moveTo>
                <a:lnTo>
                  <a:pt x="408241" y="275335"/>
                </a:lnTo>
                <a:lnTo>
                  <a:pt x="398335" y="275335"/>
                </a:lnTo>
                <a:lnTo>
                  <a:pt x="391731" y="274446"/>
                </a:lnTo>
                <a:lnTo>
                  <a:pt x="388556" y="272668"/>
                </a:lnTo>
                <a:lnTo>
                  <a:pt x="385254" y="270890"/>
                </a:lnTo>
                <a:lnTo>
                  <a:pt x="382714" y="268096"/>
                </a:lnTo>
                <a:lnTo>
                  <a:pt x="380809" y="264159"/>
                </a:lnTo>
                <a:lnTo>
                  <a:pt x="379412" y="261365"/>
                </a:lnTo>
                <a:lnTo>
                  <a:pt x="378650" y="253745"/>
                </a:lnTo>
                <a:lnTo>
                  <a:pt x="378650" y="145414"/>
                </a:lnTo>
                <a:lnTo>
                  <a:pt x="381189" y="142685"/>
                </a:lnTo>
                <a:lnTo>
                  <a:pt x="392299" y="132570"/>
                </a:lnTo>
                <a:lnTo>
                  <a:pt x="403438" y="125370"/>
                </a:lnTo>
                <a:lnTo>
                  <a:pt x="414597" y="121064"/>
                </a:lnTo>
                <a:lnTo>
                  <a:pt x="425767" y="119633"/>
                </a:lnTo>
                <a:lnTo>
                  <a:pt x="435927" y="119633"/>
                </a:lnTo>
                <a:lnTo>
                  <a:pt x="443166" y="123316"/>
                </a:lnTo>
                <a:lnTo>
                  <a:pt x="447484" y="130809"/>
                </a:lnTo>
                <a:lnTo>
                  <a:pt x="450849" y="138995"/>
                </a:lnTo>
                <a:lnTo>
                  <a:pt x="453183" y="151319"/>
                </a:lnTo>
                <a:lnTo>
                  <a:pt x="453961" y="166877"/>
                </a:lnTo>
                <a:lnTo>
                  <a:pt x="453961" y="251840"/>
                </a:lnTo>
                <a:lnTo>
                  <a:pt x="453707" y="258063"/>
                </a:lnTo>
                <a:lnTo>
                  <a:pt x="451802" y="265048"/>
                </a:lnTo>
                <a:lnTo>
                  <a:pt x="446087" y="271525"/>
                </a:lnTo>
                <a:lnTo>
                  <a:pt x="436816" y="275335"/>
                </a:lnTo>
                <a:lnTo>
                  <a:pt x="424497" y="275335"/>
                </a:lnTo>
                <a:lnTo>
                  <a:pt x="424497" y="282447"/>
                </a:lnTo>
                <a:lnTo>
                  <a:pt x="514540" y="282447"/>
                </a:lnTo>
                <a:lnTo>
                  <a:pt x="514540" y="275335"/>
                </a:lnTo>
                <a:lnTo>
                  <a:pt x="505777" y="275335"/>
                </a:lnTo>
                <a:lnTo>
                  <a:pt x="499808" y="274446"/>
                </a:lnTo>
                <a:lnTo>
                  <a:pt x="496633" y="272541"/>
                </a:lnTo>
                <a:lnTo>
                  <a:pt x="493331" y="270763"/>
                </a:lnTo>
                <a:lnTo>
                  <a:pt x="490918" y="268096"/>
                </a:lnTo>
                <a:lnTo>
                  <a:pt x="489521" y="264794"/>
                </a:lnTo>
                <a:lnTo>
                  <a:pt x="487616" y="260730"/>
                </a:lnTo>
                <a:lnTo>
                  <a:pt x="486727" y="252856"/>
                </a:lnTo>
                <a:lnTo>
                  <a:pt x="486727" y="163702"/>
                </a:lnTo>
                <a:lnTo>
                  <a:pt x="486320" y="149660"/>
                </a:lnTo>
                <a:lnTo>
                  <a:pt x="484892" y="136898"/>
                </a:lnTo>
                <a:lnTo>
                  <a:pt x="482409" y="127126"/>
                </a:lnTo>
                <a:lnTo>
                  <a:pt x="480360" y="122179"/>
                </a:lnTo>
                <a:lnTo>
                  <a:pt x="473567" y="110651"/>
                </a:lnTo>
                <a:lnTo>
                  <a:pt x="465264" y="102615"/>
                </a:lnTo>
                <a:lnTo>
                  <a:pt x="452894" y="96830"/>
                </a:lnTo>
                <a:lnTo>
                  <a:pt x="439610" y="95122"/>
                </a:lnTo>
                <a:lnTo>
                  <a:pt x="432618" y="95677"/>
                </a:lnTo>
                <a:lnTo>
                  <a:pt x="422202" y="98497"/>
                </a:lnTo>
                <a:lnTo>
                  <a:pt x="411597" y="103708"/>
                </a:lnTo>
                <a:lnTo>
                  <a:pt x="400804" y="111315"/>
                </a:lnTo>
                <a:lnTo>
                  <a:pt x="389821" y="121321"/>
                </a:lnTo>
                <a:lnTo>
                  <a:pt x="378650" y="133730"/>
                </a:lnTo>
                <a:lnTo>
                  <a:pt x="378650" y="95122"/>
                </a:lnTo>
                <a:lnTo>
                  <a:pt x="370141" y="95122"/>
                </a:lnTo>
                <a:lnTo>
                  <a:pt x="315277" y="117347"/>
                </a:lnTo>
                <a:lnTo>
                  <a:pt x="318198" y="124586"/>
                </a:lnTo>
                <a:lnTo>
                  <a:pt x="323405" y="122554"/>
                </a:lnTo>
                <a:lnTo>
                  <a:pt x="327850" y="121538"/>
                </a:lnTo>
                <a:lnTo>
                  <a:pt x="334962" y="121538"/>
                </a:lnTo>
                <a:lnTo>
                  <a:pt x="337756" y="122427"/>
                </a:lnTo>
                <a:lnTo>
                  <a:pt x="341820" y="125856"/>
                </a:lnTo>
                <a:lnTo>
                  <a:pt x="344360" y="133857"/>
                </a:lnTo>
                <a:lnTo>
                  <a:pt x="345271" y="142561"/>
                </a:lnTo>
                <a:lnTo>
                  <a:pt x="345731" y="155643"/>
                </a:lnTo>
                <a:lnTo>
                  <a:pt x="345884" y="173862"/>
                </a:lnTo>
                <a:lnTo>
                  <a:pt x="345859" y="244192"/>
                </a:lnTo>
                <a:lnTo>
                  <a:pt x="344482" y="259025"/>
                </a:lnTo>
                <a:lnTo>
                  <a:pt x="341058" y="268350"/>
                </a:lnTo>
                <a:lnTo>
                  <a:pt x="337756" y="273049"/>
                </a:lnTo>
                <a:lnTo>
                  <a:pt x="331533" y="275335"/>
                </a:lnTo>
                <a:lnTo>
                  <a:pt x="318198" y="275335"/>
                </a:lnTo>
                <a:lnTo>
                  <a:pt x="318198" y="282447"/>
                </a:lnTo>
                <a:lnTo>
                  <a:pt x="408241" y="282447"/>
                </a:lnTo>
                <a:close/>
              </a:path>
              <a:path w="1666049" h="288035">
                <a:moveTo>
                  <a:pt x="266890" y="95122"/>
                </a:moveTo>
                <a:lnTo>
                  <a:pt x="212026" y="117347"/>
                </a:lnTo>
                <a:lnTo>
                  <a:pt x="214820" y="124586"/>
                </a:lnTo>
                <a:lnTo>
                  <a:pt x="220154" y="122554"/>
                </a:lnTo>
                <a:lnTo>
                  <a:pt x="224599" y="121538"/>
                </a:lnTo>
                <a:lnTo>
                  <a:pt x="231711" y="121538"/>
                </a:lnTo>
                <a:lnTo>
                  <a:pt x="234505" y="122427"/>
                </a:lnTo>
                <a:lnTo>
                  <a:pt x="238442" y="125729"/>
                </a:lnTo>
                <a:lnTo>
                  <a:pt x="240855" y="132841"/>
                </a:lnTo>
                <a:lnTo>
                  <a:pt x="241836" y="141169"/>
                </a:lnTo>
                <a:lnTo>
                  <a:pt x="242429" y="153917"/>
                </a:lnTo>
                <a:lnTo>
                  <a:pt x="242633" y="171195"/>
                </a:lnTo>
                <a:lnTo>
                  <a:pt x="242633" y="252602"/>
                </a:lnTo>
                <a:lnTo>
                  <a:pt x="241744" y="260222"/>
                </a:lnTo>
                <a:lnTo>
                  <a:pt x="239966" y="264159"/>
                </a:lnTo>
                <a:lnTo>
                  <a:pt x="238188" y="268223"/>
                </a:lnTo>
                <a:lnTo>
                  <a:pt x="235775" y="271017"/>
                </a:lnTo>
                <a:lnTo>
                  <a:pt x="232727" y="272795"/>
                </a:lnTo>
                <a:lnTo>
                  <a:pt x="229679" y="274446"/>
                </a:lnTo>
                <a:lnTo>
                  <a:pt x="223710" y="275335"/>
                </a:lnTo>
                <a:lnTo>
                  <a:pt x="214820" y="275335"/>
                </a:lnTo>
                <a:lnTo>
                  <a:pt x="214820" y="282447"/>
                </a:lnTo>
                <a:lnTo>
                  <a:pt x="303212" y="282447"/>
                </a:lnTo>
                <a:lnTo>
                  <a:pt x="303212" y="275335"/>
                </a:lnTo>
                <a:lnTo>
                  <a:pt x="294576" y="275335"/>
                </a:lnTo>
                <a:lnTo>
                  <a:pt x="288734" y="274446"/>
                </a:lnTo>
                <a:lnTo>
                  <a:pt x="285432" y="272541"/>
                </a:lnTo>
                <a:lnTo>
                  <a:pt x="282257" y="270763"/>
                </a:lnTo>
                <a:lnTo>
                  <a:pt x="279717" y="267842"/>
                </a:lnTo>
                <a:lnTo>
                  <a:pt x="278066" y="264159"/>
                </a:lnTo>
                <a:lnTo>
                  <a:pt x="276415" y="260349"/>
                </a:lnTo>
                <a:lnTo>
                  <a:pt x="275653" y="252729"/>
                </a:lnTo>
                <a:lnTo>
                  <a:pt x="275653" y="95122"/>
                </a:lnTo>
                <a:lnTo>
                  <a:pt x="266890" y="95122"/>
                </a:lnTo>
                <a:close/>
              </a:path>
              <a:path w="1666049" h="288035">
                <a:moveTo>
                  <a:pt x="747263" y="111894"/>
                </a:moveTo>
                <a:lnTo>
                  <a:pt x="737552" y="121030"/>
                </a:lnTo>
                <a:lnTo>
                  <a:pt x="741743" y="157479"/>
                </a:lnTo>
                <a:lnTo>
                  <a:pt x="741815" y="156787"/>
                </a:lnTo>
                <a:lnTo>
                  <a:pt x="744572" y="142985"/>
                </a:lnTo>
                <a:lnTo>
                  <a:pt x="749628" y="131371"/>
                </a:lnTo>
                <a:lnTo>
                  <a:pt x="757914" y="104729"/>
                </a:lnTo>
                <a:lnTo>
                  <a:pt x="747263" y="111894"/>
                </a:lnTo>
                <a:close/>
              </a:path>
              <a:path w="1666049" h="288035">
                <a:moveTo>
                  <a:pt x="867600" y="169036"/>
                </a:moveTo>
                <a:lnTo>
                  <a:pt x="867335" y="161407"/>
                </a:lnTo>
                <a:lnTo>
                  <a:pt x="865357" y="147839"/>
                </a:lnTo>
                <a:lnTo>
                  <a:pt x="861456" y="135586"/>
                </a:lnTo>
                <a:lnTo>
                  <a:pt x="855639" y="124658"/>
                </a:lnTo>
                <a:lnTo>
                  <a:pt x="847915" y="115061"/>
                </a:lnTo>
                <a:lnTo>
                  <a:pt x="835258" y="104893"/>
                </a:lnTo>
                <a:lnTo>
                  <a:pt x="823922" y="99381"/>
                </a:lnTo>
                <a:lnTo>
                  <a:pt x="811386" y="96089"/>
                </a:lnTo>
                <a:lnTo>
                  <a:pt x="797623" y="94995"/>
                </a:lnTo>
                <a:lnTo>
                  <a:pt x="795456" y="95019"/>
                </a:lnTo>
                <a:lnTo>
                  <a:pt x="782016" y="96298"/>
                </a:lnTo>
                <a:lnTo>
                  <a:pt x="769500" y="99533"/>
                </a:lnTo>
                <a:lnTo>
                  <a:pt x="757914" y="104729"/>
                </a:lnTo>
                <a:lnTo>
                  <a:pt x="749628" y="131371"/>
                </a:lnTo>
                <a:lnTo>
                  <a:pt x="756983" y="121919"/>
                </a:lnTo>
                <a:lnTo>
                  <a:pt x="762578" y="117073"/>
                </a:lnTo>
                <a:lnTo>
                  <a:pt x="773989" y="111072"/>
                </a:lnTo>
                <a:lnTo>
                  <a:pt x="786447" y="109092"/>
                </a:lnTo>
                <a:lnTo>
                  <a:pt x="793686" y="109092"/>
                </a:lnTo>
                <a:lnTo>
                  <a:pt x="800544" y="111124"/>
                </a:lnTo>
                <a:lnTo>
                  <a:pt x="807021" y="115442"/>
                </a:lnTo>
                <a:lnTo>
                  <a:pt x="813625" y="119633"/>
                </a:lnTo>
                <a:lnTo>
                  <a:pt x="818578" y="125475"/>
                </a:lnTo>
                <a:lnTo>
                  <a:pt x="821880" y="132841"/>
                </a:lnTo>
                <a:lnTo>
                  <a:pt x="823912" y="137667"/>
                </a:lnTo>
                <a:lnTo>
                  <a:pt x="825309" y="145922"/>
                </a:lnTo>
                <a:lnTo>
                  <a:pt x="826071" y="157479"/>
                </a:lnTo>
                <a:lnTo>
                  <a:pt x="741743" y="157479"/>
                </a:lnTo>
                <a:lnTo>
                  <a:pt x="737552" y="121030"/>
                </a:lnTo>
                <a:lnTo>
                  <a:pt x="737210" y="121404"/>
                </a:lnTo>
                <a:lnTo>
                  <a:pt x="729981" y="130664"/>
                </a:lnTo>
                <a:lnTo>
                  <a:pt x="724065" y="141063"/>
                </a:lnTo>
                <a:lnTo>
                  <a:pt x="719464" y="152597"/>
                </a:lnTo>
                <a:lnTo>
                  <a:pt x="716178" y="165257"/>
                </a:lnTo>
                <a:lnTo>
                  <a:pt x="714206" y="179036"/>
                </a:lnTo>
                <a:lnTo>
                  <a:pt x="713549" y="193928"/>
                </a:lnTo>
                <a:lnTo>
                  <a:pt x="713904" y="204300"/>
                </a:lnTo>
                <a:lnTo>
                  <a:pt x="715628" y="218096"/>
                </a:lnTo>
                <a:lnTo>
                  <a:pt x="718787" y="230814"/>
                </a:lnTo>
                <a:lnTo>
                  <a:pt x="723386" y="242456"/>
                </a:lnTo>
                <a:lnTo>
                  <a:pt x="729428" y="253021"/>
                </a:lnTo>
                <a:lnTo>
                  <a:pt x="736917" y="262508"/>
                </a:lnTo>
                <a:lnTo>
                  <a:pt x="745413" y="270712"/>
                </a:lnTo>
                <a:lnTo>
                  <a:pt x="756113" y="278291"/>
                </a:lnTo>
                <a:lnTo>
                  <a:pt x="767628" y="283705"/>
                </a:lnTo>
                <a:lnTo>
                  <a:pt x="779945" y="286953"/>
                </a:lnTo>
                <a:lnTo>
                  <a:pt x="793051" y="288035"/>
                </a:lnTo>
                <a:lnTo>
                  <a:pt x="797625" y="287905"/>
                </a:lnTo>
                <a:lnTo>
                  <a:pt x="810637" y="285936"/>
                </a:lnTo>
                <a:lnTo>
                  <a:pt x="822594" y="281588"/>
                </a:lnTo>
                <a:lnTo>
                  <a:pt x="833496" y="274844"/>
                </a:lnTo>
                <a:lnTo>
                  <a:pt x="843343" y="265683"/>
                </a:lnTo>
                <a:lnTo>
                  <a:pt x="854214" y="251428"/>
                </a:lnTo>
                <a:lnTo>
                  <a:pt x="860358" y="240195"/>
                </a:lnTo>
                <a:lnTo>
                  <a:pt x="864823" y="228437"/>
                </a:lnTo>
                <a:lnTo>
                  <a:pt x="867600" y="216153"/>
                </a:lnTo>
                <a:lnTo>
                  <a:pt x="861377" y="212216"/>
                </a:lnTo>
                <a:lnTo>
                  <a:pt x="860404" y="214733"/>
                </a:lnTo>
                <a:lnTo>
                  <a:pt x="854196" y="227882"/>
                </a:lnTo>
                <a:lnTo>
                  <a:pt x="847155" y="238253"/>
                </a:lnTo>
                <a:lnTo>
                  <a:pt x="839279" y="245871"/>
                </a:lnTo>
                <a:lnTo>
                  <a:pt x="833171" y="249703"/>
                </a:lnTo>
                <a:lnTo>
                  <a:pt x="821373" y="254156"/>
                </a:lnTo>
                <a:lnTo>
                  <a:pt x="808164" y="255650"/>
                </a:lnTo>
                <a:lnTo>
                  <a:pt x="806845" y="255637"/>
                </a:lnTo>
                <a:lnTo>
                  <a:pt x="794238" y="254000"/>
                </a:lnTo>
                <a:lnTo>
                  <a:pt x="782459" y="249633"/>
                </a:lnTo>
                <a:lnTo>
                  <a:pt x="771519" y="242525"/>
                </a:lnTo>
                <a:lnTo>
                  <a:pt x="761428" y="232663"/>
                </a:lnTo>
                <a:lnTo>
                  <a:pt x="753118" y="220692"/>
                </a:lnTo>
                <a:lnTo>
                  <a:pt x="748095" y="209685"/>
                </a:lnTo>
                <a:lnTo>
                  <a:pt x="744521" y="197407"/>
                </a:lnTo>
                <a:lnTo>
                  <a:pt x="742402" y="183858"/>
                </a:lnTo>
                <a:lnTo>
                  <a:pt x="741743" y="169036"/>
                </a:lnTo>
                <a:lnTo>
                  <a:pt x="867600" y="1690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436241" y="3916426"/>
            <a:ext cx="214375" cy="0"/>
          </a:xfrm>
          <a:custGeom>
            <a:avLst/>
            <a:gdLst/>
            <a:ahLst/>
            <a:cxnLst/>
            <a:rect l="l" t="t" r="r" b="b"/>
            <a:pathLst>
              <a:path w="214375">
                <a:moveTo>
                  <a:pt x="0" y="0"/>
                </a:moveTo>
                <a:lnTo>
                  <a:pt x="214375" y="0"/>
                </a:lnTo>
              </a:path>
            </a:pathLst>
          </a:custGeom>
          <a:ln w="1752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436241" y="3851655"/>
            <a:ext cx="214375" cy="0"/>
          </a:xfrm>
          <a:custGeom>
            <a:avLst/>
            <a:gdLst/>
            <a:ahLst/>
            <a:cxnLst/>
            <a:rect l="l" t="t" r="r" b="b"/>
            <a:pathLst>
              <a:path w="214375">
                <a:moveTo>
                  <a:pt x="0" y="0"/>
                </a:moveTo>
                <a:lnTo>
                  <a:pt x="214375" y="0"/>
                </a:lnTo>
              </a:path>
            </a:pathLst>
          </a:custGeom>
          <a:ln w="1752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431669" y="3916426"/>
            <a:ext cx="223520" cy="0"/>
          </a:xfrm>
          <a:custGeom>
            <a:avLst/>
            <a:gdLst/>
            <a:ahLst/>
            <a:cxnLst/>
            <a:rect l="l" t="t" r="r" b="b"/>
            <a:pathLst>
              <a:path w="223520">
                <a:moveTo>
                  <a:pt x="0" y="0"/>
                </a:moveTo>
                <a:lnTo>
                  <a:pt x="223520" y="0"/>
                </a:lnTo>
              </a:path>
            </a:pathLst>
          </a:custGeom>
          <a:ln w="266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987550" y="3845560"/>
            <a:ext cx="84327" cy="48387"/>
          </a:xfrm>
          <a:custGeom>
            <a:avLst/>
            <a:gdLst/>
            <a:ahLst/>
            <a:cxnLst/>
            <a:rect l="l" t="t" r="r" b="b"/>
            <a:pathLst>
              <a:path w="84327" h="48387">
                <a:moveTo>
                  <a:pt x="44704" y="0"/>
                </a:moveTo>
                <a:lnTo>
                  <a:pt x="32246" y="1979"/>
                </a:lnTo>
                <a:lnTo>
                  <a:pt x="20834" y="7980"/>
                </a:lnTo>
                <a:lnTo>
                  <a:pt x="15239" y="12826"/>
                </a:lnTo>
                <a:lnTo>
                  <a:pt x="7884" y="22278"/>
                </a:lnTo>
                <a:lnTo>
                  <a:pt x="2828" y="33892"/>
                </a:lnTo>
                <a:lnTo>
                  <a:pt x="71" y="47694"/>
                </a:lnTo>
                <a:lnTo>
                  <a:pt x="0" y="48387"/>
                </a:lnTo>
                <a:lnTo>
                  <a:pt x="84327" y="48387"/>
                </a:lnTo>
                <a:lnTo>
                  <a:pt x="83566" y="36829"/>
                </a:lnTo>
                <a:lnTo>
                  <a:pt x="82168" y="28575"/>
                </a:lnTo>
                <a:lnTo>
                  <a:pt x="80137" y="23748"/>
                </a:lnTo>
                <a:lnTo>
                  <a:pt x="76835" y="16382"/>
                </a:lnTo>
                <a:lnTo>
                  <a:pt x="71881" y="10540"/>
                </a:lnTo>
                <a:lnTo>
                  <a:pt x="65277" y="6350"/>
                </a:lnTo>
                <a:lnTo>
                  <a:pt x="58800" y="2031"/>
                </a:lnTo>
                <a:lnTo>
                  <a:pt x="51943" y="0"/>
                </a:lnTo>
                <a:lnTo>
                  <a:pt x="44704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274570" y="3843781"/>
            <a:ext cx="91440" cy="158876"/>
          </a:xfrm>
          <a:custGeom>
            <a:avLst/>
            <a:gdLst/>
            <a:ahLst/>
            <a:cxnLst/>
            <a:rect l="l" t="t" r="r" b="b"/>
            <a:pathLst>
              <a:path w="91440" h="158876">
                <a:moveTo>
                  <a:pt x="49275" y="0"/>
                </a:moveTo>
                <a:lnTo>
                  <a:pt x="37035" y="2065"/>
                </a:lnTo>
                <a:lnTo>
                  <a:pt x="25801" y="8260"/>
                </a:lnTo>
                <a:lnTo>
                  <a:pt x="18034" y="15621"/>
                </a:lnTo>
                <a:lnTo>
                  <a:pt x="11487" y="24740"/>
                </a:lnTo>
                <a:lnTo>
                  <a:pt x="6417" y="35385"/>
                </a:lnTo>
                <a:lnTo>
                  <a:pt x="2816" y="47568"/>
                </a:lnTo>
                <a:lnTo>
                  <a:pt x="679" y="61301"/>
                </a:lnTo>
                <a:lnTo>
                  <a:pt x="0" y="76073"/>
                </a:lnTo>
                <a:lnTo>
                  <a:pt x="691" y="91246"/>
                </a:lnTo>
                <a:lnTo>
                  <a:pt x="2767" y="104963"/>
                </a:lnTo>
                <a:lnTo>
                  <a:pt x="6227" y="117213"/>
                </a:lnTo>
                <a:lnTo>
                  <a:pt x="11070" y="127983"/>
                </a:lnTo>
                <a:lnTo>
                  <a:pt x="17297" y="137261"/>
                </a:lnTo>
                <a:lnTo>
                  <a:pt x="27824" y="148014"/>
                </a:lnTo>
                <a:lnTo>
                  <a:pt x="38819" y="154985"/>
                </a:lnTo>
                <a:lnTo>
                  <a:pt x="50456" y="158455"/>
                </a:lnTo>
                <a:lnTo>
                  <a:pt x="56387" y="158877"/>
                </a:lnTo>
                <a:lnTo>
                  <a:pt x="67930" y="157014"/>
                </a:lnTo>
                <a:lnTo>
                  <a:pt x="79235" y="151408"/>
                </a:lnTo>
                <a:lnTo>
                  <a:pt x="90303" y="142033"/>
                </a:lnTo>
                <a:lnTo>
                  <a:pt x="91440" y="140843"/>
                </a:lnTo>
                <a:lnTo>
                  <a:pt x="91440" y="46990"/>
                </a:lnTo>
                <a:lnTo>
                  <a:pt x="89049" y="34233"/>
                </a:lnTo>
                <a:lnTo>
                  <a:pt x="84333" y="22596"/>
                </a:lnTo>
                <a:lnTo>
                  <a:pt x="84200" y="22352"/>
                </a:lnTo>
                <a:lnTo>
                  <a:pt x="80263" y="14986"/>
                </a:lnTo>
                <a:lnTo>
                  <a:pt x="74930" y="9398"/>
                </a:lnTo>
                <a:lnTo>
                  <a:pt x="68453" y="5588"/>
                </a:lnTo>
                <a:lnTo>
                  <a:pt x="61849" y="1778"/>
                </a:lnTo>
                <a:lnTo>
                  <a:pt x="55499" y="0"/>
                </a:lnTo>
                <a:lnTo>
                  <a:pt x="49275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431669" y="3851655"/>
            <a:ext cx="223520" cy="0"/>
          </a:xfrm>
          <a:custGeom>
            <a:avLst/>
            <a:gdLst/>
            <a:ahLst/>
            <a:cxnLst/>
            <a:rect l="l" t="t" r="r" b="b"/>
            <a:pathLst>
              <a:path w="223520">
                <a:moveTo>
                  <a:pt x="0" y="0"/>
                </a:moveTo>
                <a:lnTo>
                  <a:pt x="223520" y="0"/>
                </a:lnTo>
              </a:path>
            </a:pathLst>
          </a:custGeom>
          <a:ln w="266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776857" y="3831590"/>
            <a:ext cx="153288" cy="192912"/>
          </a:xfrm>
          <a:custGeom>
            <a:avLst/>
            <a:gdLst/>
            <a:ahLst/>
            <a:cxnLst/>
            <a:rect l="l" t="t" r="r" b="b"/>
            <a:pathLst>
              <a:path w="153288" h="192912">
                <a:moveTo>
                  <a:pt x="86741" y="0"/>
                </a:moveTo>
                <a:lnTo>
                  <a:pt x="100723" y="1057"/>
                </a:lnTo>
                <a:lnTo>
                  <a:pt x="113279" y="4239"/>
                </a:lnTo>
                <a:lnTo>
                  <a:pt x="124411" y="9563"/>
                </a:lnTo>
                <a:lnTo>
                  <a:pt x="130937" y="14224"/>
                </a:lnTo>
                <a:lnTo>
                  <a:pt x="141356" y="24961"/>
                </a:lnTo>
                <a:lnTo>
                  <a:pt x="147062" y="35949"/>
                </a:lnTo>
                <a:lnTo>
                  <a:pt x="148209" y="43687"/>
                </a:lnTo>
                <a:lnTo>
                  <a:pt x="148209" y="48768"/>
                </a:lnTo>
                <a:lnTo>
                  <a:pt x="146557" y="52832"/>
                </a:lnTo>
                <a:lnTo>
                  <a:pt x="143256" y="56007"/>
                </a:lnTo>
                <a:lnTo>
                  <a:pt x="140081" y="59055"/>
                </a:lnTo>
                <a:lnTo>
                  <a:pt x="135509" y="60579"/>
                </a:lnTo>
                <a:lnTo>
                  <a:pt x="129667" y="60579"/>
                </a:lnTo>
                <a:lnTo>
                  <a:pt x="121919" y="60579"/>
                </a:lnTo>
                <a:lnTo>
                  <a:pt x="115950" y="58039"/>
                </a:lnTo>
                <a:lnTo>
                  <a:pt x="112013" y="53086"/>
                </a:lnTo>
                <a:lnTo>
                  <a:pt x="109728" y="50292"/>
                </a:lnTo>
                <a:lnTo>
                  <a:pt x="108331" y="44958"/>
                </a:lnTo>
                <a:lnTo>
                  <a:pt x="107568" y="37211"/>
                </a:lnTo>
                <a:lnTo>
                  <a:pt x="106806" y="29337"/>
                </a:lnTo>
                <a:lnTo>
                  <a:pt x="104140" y="23368"/>
                </a:lnTo>
                <a:lnTo>
                  <a:pt x="99568" y="19304"/>
                </a:lnTo>
                <a:lnTo>
                  <a:pt x="94868" y="15367"/>
                </a:lnTo>
                <a:lnTo>
                  <a:pt x="88392" y="13335"/>
                </a:lnTo>
                <a:lnTo>
                  <a:pt x="80263" y="13335"/>
                </a:lnTo>
                <a:lnTo>
                  <a:pt x="66914" y="15259"/>
                </a:lnTo>
                <a:lnTo>
                  <a:pt x="55636" y="21010"/>
                </a:lnTo>
                <a:lnTo>
                  <a:pt x="48260" y="28067"/>
                </a:lnTo>
                <a:lnTo>
                  <a:pt x="41537" y="37920"/>
                </a:lnTo>
                <a:lnTo>
                  <a:pt x="36624" y="49170"/>
                </a:lnTo>
                <a:lnTo>
                  <a:pt x="33509" y="61815"/>
                </a:lnTo>
                <a:lnTo>
                  <a:pt x="32184" y="75857"/>
                </a:lnTo>
                <a:lnTo>
                  <a:pt x="32131" y="79502"/>
                </a:lnTo>
                <a:lnTo>
                  <a:pt x="32854" y="93013"/>
                </a:lnTo>
                <a:lnTo>
                  <a:pt x="35026" y="105835"/>
                </a:lnTo>
                <a:lnTo>
                  <a:pt x="38645" y="117968"/>
                </a:lnTo>
                <a:lnTo>
                  <a:pt x="43711" y="129411"/>
                </a:lnTo>
                <a:lnTo>
                  <a:pt x="48132" y="137033"/>
                </a:lnTo>
                <a:lnTo>
                  <a:pt x="57025" y="148120"/>
                </a:lnTo>
                <a:lnTo>
                  <a:pt x="67377" y="155954"/>
                </a:lnTo>
                <a:lnTo>
                  <a:pt x="79163" y="160549"/>
                </a:lnTo>
                <a:lnTo>
                  <a:pt x="91312" y="161925"/>
                </a:lnTo>
                <a:lnTo>
                  <a:pt x="104092" y="160395"/>
                </a:lnTo>
                <a:lnTo>
                  <a:pt x="115912" y="155808"/>
                </a:lnTo>
                <a:lnTo>
                  <a:pt x="126365" y="148590"/>
                </a:lnTo>
                <a:lnTo>
                  <a:pt x="133329" y="141140"/>
                </a:lnTo>
                <a:lnTo>
                  <a:pt x="140189" y="130595"/>
                </a:lnTo>
                <a:lnTo>
                  <a:pt x="146918" y="116954"/>
                </a:lnTo>
                <a:lnTo>
                  <a:pt x="147574" y="115443"/>
                </a:lnTo>
                <a:lnTo>
                  <a:pt x="153288" y="118237"/>
                </a:lnTo>
                <a:lnTo>
                  <a:pt x="149742" y="132205"/>
                </a:lnTo>
                <a:lnTo>
                  <a:pt x="145008" y="144791"/>
                </a:lnTo>
                <a:lnTo>
                  <a:pt x="139099" y="155999"/>
                </a:lnTo>
                <a:lnTo>
                  <a:pt x="132028" y="165836"/>
                </a:lnTo>
                <a:lnTo>
                  <a:pt x="124587" y="173609"/>
                </a:lnTo>
                <a:lnTo>
                  <a:pt x="113644" y="181970"/>
                </a:lnTo>
                <a:lnTo>
                  <a:pt x="102151" y="187981"/>
                </a:lnTo>
                <a:lnTo>
                  <a:pt x="90121" y="191632"/>
                </a:lnTo>
                <a:lnTo>
                  <a:pt x="77564" y="192911"/>
                </a:lnTo>
                <a:lnTo>
                  <a:pt x="77088" y="192912"/>
                </a:lnTo>
                <a:lnTo>
                  <a:pt x="64310" y="191752"/>
                </a:lnTo>
                <a:lnTo>
                  <a:pt x="52248" y="188266"/>
                </a:lnTo>
                <a:lnTo>
                  <a:pt x="40901" y="182447"/>
                </a:lnTo>
                <a:lnTo>
                  <a:pt x="30271" y="174289"/>
                </a:lnTo>
                <a:lnTo>
                  <a:pt x="22987" y="166878"/>
                </a:lnTo>
                <a:lnTo>
                  <a:pt x="15760" y="157438"/>
                </a:lnTo>
                <a:lnTo>
                  <a:pt x="9898" y="146903"/>
                </a:lnTo>
                <a:lnTo>
                  <a:pt x="5397" y="135277"/>
                </a:lnTo>
                <a:lnTo>
                  <a:pt x="2253" y="122562"/>
                </a:lnTo>
                <a:lnTo>
                  <a:pt x="461" y="108764"/>
                </a:lnTo>
                <a:lnTo>
                  <a:pt x="0" y="96520"/>
                </a:lnTo>
                <a:lnTo>
                  <a:pt x="746" y="82325"/>
                </a:lnTo>
                <a:lnTo>
                  <a:pt x="2987" y="69066"/>
                </a:lnTo>
                <a:lnTo>
                  <a:pt x="6721" y="56744"/>
                </a:lnTo>
                <a:lnTo>
                  <a:pt x="11949" y="45359"/>
                </a:lnTo>
                <a:lnTo>
                  <a:pt x="18670" y="34909"/>
                </a:lnTo>
                <a:lnTo>
                  <a:pt x="25526" y="26797"/>
                </a:lnTo>
                <a:lnTo>
                  <a:pt x="35600" y="17610"/>
                </a:lnTo>
                <a:lnTo>
                  <a:pt x="46412" y="10334"/>
                </a:lnTo>
                <a:lnTo>
                  <a:pt x="57957" y="4977"/>
                </a:lnTo>
                <a:lnTo>
                  <a:pt x="70228" y="1551"/>
                </a:lnTo>
                <a:lnTo>
                  <a:pt x="83223" y="66"/>
                </a:lnTo>
                <a:lnTo>
                  <a:pt x="86741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561084" y="3831590"/>
            <a:ext cx="199263" cy="187325"/>
          </a:xfrm>
          <a:custGeom>
            <a:avLst/>
            <a:gdLst/>
            <a:ahLst/>
            <a:cxnLst/>
            <a:rect l="l" t="t" r="r" b="b"/>
            <a:pathLst>
              <a:path w="199263" h="187325">
                <a:moveTo>
                  <a:pt x="54863" y="0"/>
                </a:moveTo>
                <a:lnTo>
                  <a:pt x="63372" y="0"/>
                </a:lnTo>
                <a:lnTo>
                  <a:pt x="63372" y="38608"/>
                </a:lnTo>
                <a:lnTo>
                  <a:pt x="74544" y="26198"/>
                </a:lnTo>
                <a:lnTo>
                  <a:pt x="85526" y="16192"/>
                </a:lnTo>
                <a:lnTo>
                  <a:pt x="96320" y="8585"/>
                </a:lnTo>
                <a:lnTo>
                  <a:pt x="106924" y="3374"/>
                </a:lnTo>
                <a:lnTo>
                  <a:pt x="117340" y="554"/>
                </a:lnTo>
                <a:lnTo>
                  <a:pt x="124333" y="0"/>
                </a:lnTo>
                <a:lnTo>
                  <a:pt x="137617" y="1707"/>
                </a:lnTo>
                <a:lnTo>
                  <a:pt x="148918" y="6773"/>
                </a:lnTo>
                <a:lnTo>
                  <a:pt x="158290" y="15528"/>
                </a:lnTo>
                <a:lnTo>
                  <a:pt x="165082" y="27056"/>
                </a:lnTo>
                <a:lnTo>
                  <a:pt x="167132" y="32004"/>
                </a:lnTo>
                <a:lnTo>
                  <a:pt x="169615" y="41775"/>
                </a:lnTo>
                <a:lnTo>
                  <a:pt x="171042" y="54537"/>
                </a:lnTo>
                <a:lnTo>
                  <a:pt x="171449" y="68580"/>
                </a:lnTo>
                <a:lnTo>
                  <a:pt x="171449" y="146304"/>
                </a:lnTo>
                <a:lnTo>
                  <a:pt x="171449" y="157734"/>
                </a:lnTo>
                <a:lnTo>
                  <a:pt x="172339" y="165608"/>
                </a:lnTo>
                <a:lnTo>
                  <a:pt x="174243" y="169672"/>
                </a:lnTo>
                <a:lnTo>
                  <a:pt x="175640" y="172974"/>
                </a:lnTo>
                <a:lnTo>
                  <a:pt x="178053" y="175641"/>
                </a:lnTo>
                <a:lnTo>
                  <a:pt x="181355" y="177419"/>
                </a:lnTo>
                <a:lnTo>
                  <a:pt x="184530" y="179324"/>
                </a:lnTo>
                <a:lnTo>
                  <a:pt x="190499" y="180212"/>
                </a:lnTo>
                <a:lnTo>
                  <a:pt x="199263" y="180212"/>
                </a:lnTo>
                <a:lnTo>
                  <a:pt x="199263" y="187325"/>
                </a:lnTo>
                <a:lnTo>
                  <a:pt x="109220" y="187325"/>
                </a:lnTo>
                <a:lnTo>
                  <a:pt x="109220" y="180212"/>
                </a:lnTo>
                <a:lnTo>
                  <a:pt x="113029" y="180212"/>
                </a:lnTo>
                <a:lnTo>
                  <a:pt x="121539" y="180212"/>
                </a:lnTo>
                <a:lnTo>
                  <a:pt x="127508" y="178943"/>
                </a:lnTo>
                <a:lnTo>
                  <a:pt x="130809" y="176403"/>
                </a:lnTo>
                <a:lnTo>
                  <a:pt x="134239" y="173736"/>
                </a:lnTo>
                <a:lnTo>
                  <a:pt x="136524" y="169926"/>
                </a:lnTo>
                <a:lnTo>
                  <a:pt x="137922" y="164973"/>
                </a:lnTo>
                <a:lnTo>
                  <a:pt x="138429" y="162941"/>
                </a:lnTo>
                <a:lnTo>
                  <a:pt x="138684" y="156718"/>
                </a:lnTo>
                <a:lnTo>
                  <a:pt x="138684" y="146304"/>
                </a:lnTo>
                <a:lnTo>
                  <a:pt x="138684" y="71755"/>
                </a:lnTo>
                <a:lnTo>
                  <a:pt x="137906" y="56196"/>
                </a:lnTo>
                <a:lnTo>
                  <a:pt x="135572" y="43872"/>
                </a:lnTo>
                <a:lnTo>
                  <a:pt x="132207" y="35687"/>
                </a:lnTo>
                <a:lnTo>
                  <a:pt x="127889" y="28193"/>
                </a:lnTo>
                <a:lnTo>
                  <a:pt x="120649" y="24511"/>
                </a:lnTo>
                <a:lnTo>
                  <a:pt x="110490" y="24511"/>
                </a:lnTo>
                <a:lnTo>
                  <a:pt x="99320" y="25941"/>
                </a:lnTo>
                <a:lnTo>
                  <a:pt x="88160" y="30247"/>
                </a:lnTo>
                <a:lnTo>
                  <a:pt x="77021" y="37447"/>
                </a:lnTo>
                <a:lnTo>
                  <a:pt x="65912" y="47562"/>
                </a:lnTo>
                <a:lnTo>
                  <a:pt x="63372" y="50292"/>
                </a:lnTo>
                <a:lnTo>
                  <a:pt x="63372" y="146304"/>
                </a:lnTo>
                <a:lnTo>
                  <a:pt x="63372" y="158623"/>
                </a:lnTo>
                <a:lnTo>
                  <a:pt x="64134" y="166243"/>
                </a:lnTo>
                <a:lnTo>
                  <a:pt x="65532" y="169037"/>
                </a:lnTo>
                <a:lnTo>
                  <a:pt x="67436" y="172974"/>
                </a:lnTo>
                <a:lnTo>
                  <a:pt x="69977" y="175768"/>
                </a:lnTo>
                <a:lnTo>
                  <a:pt x="73278" y="177546"/>
                </a:lnTo>
                <a:lnTo>
                  <a:pt x="76453" y="179324"/>
                </a:lnTo>
                <a:lnTo>
                  <a:pt x="83058" y="180212"/>
                </a:lnTo>
                <a:lnTo>
                  <a:pt x="92964" y="180212"/>
                </a:lnTo>
                <a:lnTo>
                  <a:pt x="92964" y="187325"/>
                </a:lnTo>
                <a:lnTo>
                  <a:pt x="2921" y="187325"/>
                </a:lnTo>
                <a:lnTo>
                  <a:pt x="2921" y="180212"/>
                </a:lnTo>
                <a:lnTo>
                  <a:pt x="6984" y="180212"/>
                </a:lnTo>
                <a:lnTo>
                  <a:pt x="16256" y="180212"/>
                </a:lnTo>
                <a:lnTo>
                  <a:pt x="22478" y="177927"/>
                </a:lnTo>
                <a:lnTo>
                  <a:pt x="25781" y="173228"/>
                </a:lnTo>
                <a:lnTo>
                  <a:pt x="29205" y="163902"/>
                </a:lnTo>
                <a:lnTo>
                  <a:pt x="30581" y="149069"/>
                </a:lnTo>
                <a:lnTo>
                  <a:pt x="30606" y="146304"/>
                </a:lnTo>
                <a:lnTo>
                  <a:pt x="30606" y="78740"/>
                </a:lnTo>
                <a:lnTo>
                  <a:pt x="30453" y="60520"/>
                </a:lnTo>
                <a:lnTo>
                  <a:pt x="29993" y="47438"/>
                </a:lnTo>
                <a:lnTo>
                  <a:pt x="29226" y="39493"/>
                </a:lnTo>
                <a:lnTo>
                  <a:pt x="28066" y="34036"/>
                </a:lnTo>
                <a:lnTo>
                  <a:pt x="24510" y="29083"/>
                </a:lnTo>
                <a:lnTo>
                  <a:pt x="22478" y="27305"/>
                </a:lnTo>
                <a:lnTo>
                  <a:pt x="19684" y="26416"/>
                </a:lnTo>
                <a:lnTo>
                  <a:pt x="16256" y="26416"/>
                </a:lnTo>
                <a:lnTo>
                  <a:pt x="12572" y="26416"/>
                </a:lnTo>
                <a:lnTo>
                  <a:pt x="8128" y="27432"/>
                </a:lnTo>
                <a:lnTo>
                  <a:pt x="2921" y="29464"/>
                </a:lnTo>
                <a:lnTo>
                  <a:pt x="0" y="22225"/>
                </a:lnTo>
                <a:lnTo>
                  <a:pt x="54863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457833" y="3831590"/>
            <a:ext cx="91185" cy="187325"/>
          </a:xfrm>
          <a:custGeom>
            <a:avLst/>
            <a:gdLst/>
            <a:ahLst/>
            <a:cxnLst/>
            <a:rect l="l" t="t" r="r" b="b"/>
            <a:pathLst>
              <a:path w="91185" h="187325">
                <a:moveTo>
                  <a:pt x="54863" y="0"/>
                </a:moveTo>
                <a:lnTo>
                  <a:pt x="63626" y="0"/>
                </a:lnTo>
                <a:lnTo>
                  <a:pt x="63626" y="146304"/>
                </a:lnTo>
                <a:lnTo>
                  <a:pt x="63626" y="157607"/>
                </a:lnTo>
                <a:lnTo>
                  <a:pt x="64388" y="165227"/>
                </a:lnTo>
                <a:lnTo>
                  <a:pt x="66039" y="169037"/>
                </a:lnTo>
                <a:lnTo>
                  <a:pt x="67690" y="172720"/>
                </a:lnTo>
                <a:lnTo>
                  <a:pt x="70230" y="175641"/>
                </a:lnTo>
                <a:lnTo>
                  <a:pt x="73405" y="177419"/>
                </a:lnTo>
                <a:lnTo>
                  <a:pt x="76707" y="179324"/>
                </a:lnTo>
                <a:lnTo>
                  <a:pt x="82550" y="180212"/>
                </a:lnTo>
                <a:lnTo>
                  <a:pt x="91185" y="180212"/>
                </a:lnTo>
                <a:lnTo>
                  <a:pt x="91185" y="187325"/>
                </a:lnTo>
                <a:lnTo>
                  <a:pt x="2793" y="187325"/>
                </a:lnTo>
                <a:lnTo>
                  <a:pt x="2793" y="180212"/>
                </a:lnTo>
                <a:lnTo>
                  <a:pt x="11683" y="180212"/>
                </a:lnTo>
                <a:lnTo>
                  <a:pt x="17653" y="179324"/>
                </a:lnTo>
                <a:lnTo>
                  <a:pt x="20700" y="177673"/>
                </a:lnTo>
                <a:lnTo>
                  <a:pt x="23748" y="175895"/>
                </a:lnTo>
                <a:lnTo>
                  <a:pt x="26161" y="173101"/>
                </a:lnTo>
                <a:lnTo>
                  <a:pt x="27939" y="169037"/>
                </a:lnTo>
                <a:lnTo>
                  <a:pt x="29717" y="165100"/>
                </a:lnTo>
                <a:lnTo>
                  <a:pt x="30606" y="157480"/>
                </a:lnTo>
                <a:lnTo>
                  <a:pt x="30606" y="146304"/>
                </a:lnTo>
                <a:lnTo>
                  <a:pt x="30606" y="76073"/>
                </a:lnTo>
                <a:lnTo>
                  <a:pt x="30403" y="58794"/>
                </a:lnTo>
                <a:lnTo>
                  <a:pt x="29810" y="46046"/>
                </a:lnTo>
                <a:lnTo>
                  <a:pt x="28855" y="37854"/>
                </a:lnTo>
                <a:lnTo>
                  <a:pt x="27939" y="33528"/>
                </a:lnTo>
                <a:lnTo>
                  <a:pt x="26415" y="30607"/>
                </a:lnTo>
                <a:lnTo>
                  <a:pt x="24510" y="28956"/>
                </a:lnTo>
                <a:lnTo>
                  <a:pt x="22478" y="27305"/>
                </a:lnTo>
                <a:lnTo>
                  <a:pt x="19684" y="26416"/>
                </a:lnTo>
                <a:lnTo>
                  <a:pt x="16255" y="26416"/>
                </a:lnTo>
                <a:lnTo>
                  <a:pt x="12572" y="26416"/>
                </a:lnTo>
                <a:lnTo>
                  <a:pt x="8128" y="27432"/>
                </a:lnTo>
                <a:lnTo>
                  <a:pt x="2793" y="29464"/>
                </a:lnTo>
                <a:lnTo>
                  <a:pt x="0" y="22225"/>
                </a:lnTo>
                <a:lnTo>
                  <a:pt x="54863" y="0"/>
                </a:lnTo>
                <a:close/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959356" y="3831463"/>
            <a:ext cx="154050" cy="193039"/>
          </a:xfrm>
          <a:custGeom>
            <a:avLst/>
            <a:gdLst/>
            <a:ahLst/>
            <a:cxnLst/>
            <a:rect l="l" t="t" r="r" b="b"/>
            <a:pathLst>
              <a:path w="154050" h="193039">
                <a:moveTo>
                  <a:pt x="84074" y="0"/>
                </a:moveTo>
                <a:lnTo>
                  <a:pt x="97837" y="1093"/>
                </a:lnTo>
                <a:lnTo>
                  <a:pt x="110372" y="4385"/>
                </a:lnTo>
                <a:lnTo>
                  <a:pt x="121709" y="9897"/>
                </a:lnTo>
                <a:lnTo>
                  <a:pt x="131877" y="17647"/>
                </a:lnTo>
                <a:lnTo>
                  <a:pt x="142089" y="29662"/>
                </a:lnTo>
                <a:lnTo>
                  <a:pt x="147906" y="40590"/>
                </a:lnTo>
                <a:lnTo>
                  <a:pt x="151807" y="52843"/>
                </a:lnTo>
                <a:lnTo>
                  <a:pt x="153785" y="66411"/>
                </a:lnTo>
                <a:lnTo>
                  <a:pt x="154050" y="74041"/>
                </a:lnTo>
                <a:lnTo>
                  <a:pt x="28193" y="74041"/>
                </a:lnTo>
                <a:lnTo>
                  <a:pt x="28853" y="88862"/>
                </a:lnTo>
                <a:lnTo>
                  <a:pt x="30972" y="102411"/>
                </a:lnTo>
                <a:lnTo>
                  <a:pt x="34545" y="114689"/>
                </a:lnTo>
                <a:lnTo>
                  <a:pt x="39568" y="125696"/>
                </a:lnTo>
                <a:lnTo>
                  <a:pt x="46035" y="135430"/>
                </a:lnTo>
                <a:lnTo>
                  <a:pt x="57969" y="147529"/>
                </a:lnTo>
                <a:lnTo>
                  <a:pt x="68909" y="154637"/>
                </a:lnTo>
                <a:lnTo>
                  <a:pt x="80688" y="159004"/>
                </a:lnTo>
                <a:lnTo>
                  <a:pt x="93295" y="160641"/>
                </a:lnTo>
                <a:lnTo>
                  <a:pt x="94614" y="160655"/>
                </a:lnTo>
                <a:lnTo>
                  <a:pt x="107824" y="159160"/>
                </a:lnTo>
                <a:lnTo>
                  <a:pt x="119621" y="154707"/>
                </a:lnTo>
                <a:lnTo>
                  <a:pt x="125730" y="150875"/>
                </a:lnTo>
                <a:lnTo>
                  <a:pt x="133605" y="143257"/>
                </a:lnTo>
                <a:lnTo>
                  <a:pt x="140647" y="132886"/>
                </a:lnTo>
                <a:lnTo>
                  <a:pt x="146854" y="119737"/>
                </a:lnTo>
                <a:lnTo>
                  <a:pt x="147827" y="117220"/>
                </a:lnTo>
                <a:lnTo>
                  <a:pt x="154050" y="121157"/>
                </a:lnTo>
                <a:lnTo>
                  <a:pt x="151273" y="133441"/>
                </a:lnTo>
                <a:lnTo>
                  <a:pt x="146808" y="145199"/>
                </a:lnTo>
                <a:lnTo>
                  <a:pt x="140665" y="156432"/>
                </a:lnTo>
                <a:lnTo>
                  <a:pt x="132852" y="167140"/>
                </a:lnTo>
                <a:lnTo>
                  <a:pt x="119947" y="179848"/>
                </a:lnTo>
                <a:lnTo>
                  <a:pt x="109045" y="186592"/>
                </a:lnTo>
                <a:lnTo>
                  <a:pt x="97088" y="190940"/>
                </a:lnTo>
                <a:lnTo>
                  <a:pt x="84076" y="192909"/>
                </a:lnTo>
                <a:lnTo>
                  <a:pt x="79501" y="193039"/>
                </a:lnTo>
                <a:lnTo>
                  <a:pt x="66395" y="191957"/>
                </a:lnTo>
                <a:lnTo>
                  <a:pt x="54078" y="188709"/>
                </a:lnTo>
                <a:lnTo>
                  <a:pt x="42563" y="183295"/>
                </a:lnTo>
                <a:lnTo>
                  <a:pt x="31864" y="175716"/>
                </a:lnTo>
                <a:lnTo>
                  <a:pt x="23368" y="167512"/>
                </a:lnTo>
                <a:lnTo>
                  <a:pt x="15878" y="158025"/>
                </a:lnTo>
                <a:lnTo>
                  <a:pt x="9836" y="147460"/>
                </a:lnTo>
                <a:lnTo>
                  <a:pt x="5238" y="135818"/>
                </a:lnTo>
                <a:lnTo>
                  <a:pt x="2079" y="123100"/>
                </a:lnTo>
                <a:lnTo>
                  <a:pt x="355" y="109304"/>
                </a:lnTo>
                <a:lnTo>
                  <a:pt x="0" y="98932"/>
                </a:lnTo>
                <a:lnTo>
                  <a:pt x="657" y="84040"/>
                </a:lnTo>
                <a:lnTo>
                  <a:pt x="2629" y="70261"/>
                </a:lnTo>
                <a:lnTo>
                  <a:pt x="5915" y="57601"/>
                </a:lnTo>
                <a:lnTo>
                  <a:pt x="10516" y="46067"/>
                </a:lnTo>
                <a:lnTo>
                  <a:pt x="16431" y="35668"/>
                </a:lnTo>
                <a:lnTo>
                  <a:pt x="23661" y="26408"/>
                </a:lnTo>
                <a:lnTo>
                  <a:pt x="33713" y="16898"/>
                </a:lnTo>
                <a:lnTo>
                  <a:pt x="44364" y="9733"/>
                </a:lnTo>
                <a:lnTo>
                  <a:pt x="55951" y="4537"/>
                </a:lnTo>
                <a:lnTo>
                  <a:pt x="68466" y="1302"/>
                </a:lnTo>
                <a:lnTo>
                  <a:pt x="81906" y="23"/>
                </a:lnTo>
                <a:lnTo>
                  <a:pt x="84074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805811" y="3743960"/>
            <a:ext cx="106044" cy="274954"/>
          </a:xfrm>
          <a:custGeom>
            <a:avLst/>
            <a:gdLst/>
            <a:ahLst/>
            <a:cxnLst/>
            <a:rect l="l" t="t" r="r" b="b"/>
            <a:pathLst>
              <a:path w="106044" h="274954">
                <a:moveTo>
                  <a:pt x="65531" y="0"/>
                </a:moveTo>
                <a:lnTo>
                  <a:pt x="72136" y="0"/>
                </a:lnTo>
                <a:lnTo>
                  <a:pt x="72136" y="227583"/>
                </a:lnTo>
                <a:lnTo>
                  <a:pt x="72509" y="244407"/>
                </a:lnTo>
                <a:lnTo>
                  <a:pt x="73583" y="254454"/>
                </a:lnTo>
                <a:lnTo>
                  <a:pt x="73913" y="255777"/>
                </a:lnTo>
                <a:lnTo>
                  <a:pt x="75183" y="259460"/>
                </a:lnTo>
                <a:lnTo>
                  <a:pt x="77850" y="262254"/>
                </a:lnTo>
                <a:lnTo>
                  <a:pt x="81787" y="264287"/>
                </a:lnTo>
                <a:lnTo>
                  <a:pt x="85851" y="266319"/>
                </a:lnTo>
                <a:lnTo>
                  <a:pt x="93852" y="267334"/>
                </a:lnTo>
                <a:lnTo>
                  <a:pt x="106044" y="267715"/>
                </a:lnTo>
                <a:lnTo>
                  <a:pt x="106044" y="274954"/>
                </a:lnTo>
                <a:lnTo>
                  <a:pt x="4699" y="274954"/>
                </a:lnTo>
                <a:lnTo>
                  <a:pt x="4699" y="267715"/>
                </a:lnTo>
                <a:lnTo>
                  <a:pt x="17399" y="267334"/>
                </a:lnTo>
                <a:lnTo>
                  <a:pt x="25653" y="266319"/>
                </a:lnTo>
                <a:lnTo>
                  <a:pt x="33019" y="262508"/>
                </a:lnTo>
                <a:lnTo>
                  <a:pt x="38590" y="248729"/>
                </a:lnTo>
                <a:lnTo>
                  <a:pt x="39210" y="233504"/>
                </a:lnTo>
                <a:lnTo>
                  <a:pt x="39243" y="227583"/>
                </a:lnTo>
                <a:lnTo>
                  <a:pt x="39243" y="82041"/>
                </a:lnTo>
                <a:lnTo>
                  <a:pt x="39027" y="64681"/>
                </a:lnTo>
                <a:lnTo>
                  <a:pt x="38381" y="52059"/>
                </a:lnTo>
                <a:lnTo>
                  <a:pt x="37337" y="44322"/>
                </a:lnTo>
                <a:lnTo>
                  <a:pt x="34670" y="36956"/>
                </a:lnTo>
                <a:lnTo>
                  <a:pt x="32257" y="35051"/>
                </a:lnTo>
                <a:lnTo>
                  <a:pt x="29844" y="33019"/>
                </a:lnTo>
                <a:lnTo>
                  <a:pt x="26796" y="32003"/>
                </a:lnTo>
                <a:lnTo>
                  <a:pt x="23368" y="32003"/>
                </a:lnTo>
                <a:lnTo>
                  <a:pt x="18541" y="32003"/>
                </a:lnTo>
                <a:lnTo>
                  <a:pt x="11683" y="34035"/>
                </a:lnTo>
                <a:lnTo>
                  <a:pt x="2920" y="38226"/>
                </a:lnTo>
                <a:lnTo>
                  <a:pt x="0" y="32003"/>
                </a:lnTo>
                <a:lnTo>
                  <a:pt x="65531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245806" y="3743452"/>
            <a:ext cx="179006" cy="281686"/>
          </a:xfrm>
          <a:custGeom>
            <a:avLst/>
            <a:gdLst/>
            <a:ahLst/>
            <a:cxnLst/>
            <a:rect l="l" t="t" r="r" b="b"/>
            <a:pathLst>
              <a:path w="179006" h="281686">
                <a:moveTo>
                  <a:pt x="78930" y="0"/>
                </a:moveTo>
                <a:lnTo>
                  <a:pt x="90770" y="765"/>
                </a:lnTo>
                <a:lnTo>
                  <a:pt x="103030" y="3071"/>
                </a:lnTo>
                <a:lnTo>
                  <a:pt x="115681" y="6932"/>
                </a:lnTo>
                <a:lnTo>
                  <a:pt x="124396" y="10414"/>
                </a:lnTo>
                <a:lnTo>
                  <a:pt x="131762" y="13716"/>
                </a:lnTo>
                <a:lnTo>
                  <a:pt x="136969" y="15493"/>
                </a:lnTo>
                <a:lnTo>
                  <a:pt x="140017" y="15493"/>
                </a:lnTo>
                <a:lnTo>
                  <a:pt x="143573" y="15493"/>
                </a:lnTo>
                <a:lnTo>
                  <a:pt x="146367" y="14350"/>
                </a:lnTo>
                <a:lnTo>
                  <a:pt x="148526" y="12318"/>
                </a:lnTo>
                <a:lnTo>
                  <a:pt x="150685" y="10287"/>
                </a:lnTo>
                <a:lnTo>
                  <a:pt x="152463" y="6223"/>
                </a:lnTo>
                <a:lnTo>
                  <a:pt x="153733" y="0"/>
                </a:lnTo>
                <a:lnTo>
                  <a:pt x="161099" y="0"/>
                </a:lnTo>
                <a:lnTo>
                  <a:pt x="161099" y="93091"/>
                </a:lnTo>
                <a:lnTo>
                  <a:pt x="153733" y="93091"/>
                </a:lnTo>
                <a:lnTo>
                  <a:pt x="151286" y="78676"/>
                </a:lnTo>
                <a:lnTo>
                  <a:pt x="147866" y="66058"/>
                </a:lnTo>
                <a:lnTo>
                  <a:pt x="143491" y="55234"/>
                </a:lnTo>
                <a:lnTo>
                  <a:pt x="140906" y="50418"/>
                </a:lnTo>
                <a:lnTo>
                  <a:pt x="133567" y="40099"/>
                </a:lnTo>
                <a:lnTo>
                  <a:pt x="124286" y="31411"/>
                </a:lnTo>
                <a:lnTo>
                  <a:pt x="114617" y="25146"/>
                </a:lnTo>
                <a:lnTo>
                  <a:pt x="102584" y="19798"/>
                </a:lnTo>
                <a:lnTo>
                  <a:pt x="90302" y="16724"/>
                </a:lnTo>
                <a:lnTo>
                  <a:pt x="79311" y="15875"/>
                </a:lnTo>
                <a:lnTo>
                  <a:pt x="65739" y="17405"/>
                </a:lnTo>
                <a:lnTo>
                  <a:pt x="53958" y="21996"/>
                </a:lnTo>
                <a:lnTo>
                  <a:pt x="45148" y="28448"/>
                </a:lnTo>
                <a:lnTo>
                  <a:pt x="36471" y="39097"/>
                </a:lnTo>
                <a:lnTo>
                  <a:pt x="32107" y="50868"/>
                </a:lnTo>
                <a:lnTo>
                  <a:pt x="31559" y="57150"/>
                </a:lnTo>
                <a:lnTo>
                  <a:pt x="31559" y="65405"/>
                </a:lnTo>
                <a:lnTo>
                  <a:pt x="34480" y="72898"/>
                </a:lnTo>
                <a:lnTo>
                  <a:pt x="40068" y="79629"/>
                </a:lnTo>
                <a:lnTo>
                  <a:pt x="45595" y="85273"/>
                </a:lnTo>
                <a:lnTo>
                  <a:pt x="53299" y="91558"/>
                </a:lnTo>
                <a:lnTo>
                  <a:pt x="63181" y="98487"/>
                </a:lnTo>
                <a:lnTo>
                  <a:pt x="75241" y="106066"/>
                </a:lnTo>
                <a:lnTo>
                  <a:pt x="89479" y="114299"/>
                </a:lnTo>
                <a:lnTo>
                  <a:pt x="98742" y="119380"/>
                </a:lnTo>
                <a:lnTo>
                  <a:pt x="113584" y="127488"/>
                </a:lnTo>
                <a:lnTo>
                  <a:pt x="126299" y="134777"/>
                </a:lnTo>
                <a:lnTo>
                  <a:pt x="136893" y="141238"/>
                </a:lnTo>
                <a:lnTo>
                  <a:pt x="145373" y="146864"/>
                </a:lnTo>
                <a:lnTo>
                  <a:pt x="150304" y="150495"/>
                </a:lnTo>
                <a:lnTo>
                  <a:pt x="159902" y="159273"/>
                </a:lnTo>
                <a:lnTo>
                  <a:pt x="167671" y="169279"/>
                </a:lnTo>
                <a:lnTo>
                  <a:pt x="171513" y="176022"/>
                </a:lnTo>
                <a:lnTo>
                  <a:pt x="176303" y="188037"/>
                </a:lnTo>
                <a:lnTo>
                  <a:pt x="178711" y="200494"/>
                </a:lnTo>
                <a:lnTo>
                  <a:pt x="179006" y="206756"/>
                </a:lnTo>
                <a:lnTo>
                  <a:pt x="177865" y="219810"/>
                </a:lnTo>
                <a:lnTo>
                  <a:pt x="174435" y="232027"/>
                </a:lnTo>
                <a:lnTo>
                  <a:pt x="168709" y="243414"/>
                </a:lnTo>
                <a:lnTo>
                  <a:pt x="160678" y="253979"/>
                </a:lnTo>
                <a:lnTo>
                  <a:pt x="155257" y="259461"/>
                </a:lnTo>
                <a:lnTo>
                  <a:pt x="145442" y="267312"/>
                </a:lnTo>
                <a:lnTo>
                  <a:pt x="134604" y="273454"/>
                </a:lnTo>
                <a:lnTo>
                  <a:pt x="122737" y="277891"/>
                </a:lnTo>
                <a:lnTo>
                  <a:pt x="109834" y="280629"/>
                </a:lnTo>
                <a:lnTo>
                  <a:pt x="95891" y="281674"/>
                </a:lnTo>
                <a:lnTo>
                  <a:pt x="94170" y="281686"/>
                </a:lnTo>
                <a:lnTo>
                  <a:pt x="86296" y="281686"/>
                </a:lnTo>
                <a:lnTo>
                  <a:pt x="79057" y="281050"/>
                </a:lnTo>
                <a:lnTo>
                  <a:pt x="72072" y="279908"/>
                </a:lnTo>
                <a:lnTo>
                  <a:pt x="63181" y="277774"/>
                </a:lnTo>
                <a:lnTo>
                  <a:pt x="48181" y="273196"/>
                </a:lnTo>
                <a:lnTo>
                  <a:pt x="33718" y="268478"/>
                </a:lnTo>
                <a:lnTo>
                  <a:pt x="25463" y="266319"/>
                </a:lnTo>
                <a:lnTo>
                  <a:pt x="22047" y="266319"/>
                </a:lnTo>
                <a:lnTo>
                  <a:pt x="18745" y="266319"/>
                </a:lnTo>
                <a:lnTo>
                  <a:pt x="16128" y="267335"/>
                </a:lnTo>
                <a:lnTo>
                  <a:pt x="14198" y="269367"/>
                </a:lnTo>
                <a:lnTo>
                  <a:pt x="12280" y="271399"/>
                </a:lnTo>
                <a:lnTo>
                  <a:pt x="10858" y="275463"/>
                </a:lnTo>
                <a:lnTo>
                  <a:pt x="9931" y="281686"/>
                </a:lnTo>
                <a:lnTo>
                  <a:pt x="2578" y="281686"/>
                </a:lnTo>
                <a:lnTo>
                  <a:pt x="2578" y="189230"/>
                </a:lnTo>
                <a:lnTo>
                  <a:pt x="9931" y="189230"/>
                </a:lnTo>
                <a:lnTo>
                  <a:pt x="13084" y="204310"/>
                </a:lnTo>
                <a:lnTo>
                  <a:pt x="16792" y="217086"/>
                </a:lnTo>
                <a:lnTo>
                  <a:pt x="21056" y="227558"/>
                </a:lnTo>
                <a:lnTo>
                  <a:pt x="23837" y="232664"/>
                </a:lnTo>
                <a:lnTo>
                  <a:pt x="31156" y="242273"/>
                </a:lnTo>
                <a:lnTo>
                  <a:pt x="40801" y="250647"/>
                </a:lnTo>
                <a:lnTo>
                  <a:pt x="50609" y="256667"/>
                </a:lnTo>
                <a:lnTo>
                  <a:pt x="62205" y="261703"/>
                </a:lnTo>
                <a:lnTo>
                  <a:pt x="74502" y="264867"/>
                </a:lnTo>
                <a:lnTo>
                  <a:pt x="87455" y="266158"/>
                </a:lnTo>
                <a:lnTo>
                  <a:pt x="89979" y="266192"/>
                </a:lnTo>
                <a:lnTo>
                  <a:pt x="104297" y="264942"/>
                </a:lnTo>
                <a:lnTo>
                  <a:pt x="116604" y="261222"/>
                </a:lnTo>
                <a:lnTo>
                  <a:pt x="126900" y="255077"/>
                </a:lnTo>
                <a:lnTo>
                  <a:pt x="137978" y="242679"/>
                </a:lnTo>
                <a:lnTo>
                  <a:pt x="142741" y="230960"/>
                </a:lnTo>
                <a:lnTo>
                  <a:pt x="143700" y="222123"/>
                </a:lnTo>
                <a:lnTo>
                  <a:pt x="143700" y="215392"/>
                </a:lnTo>
                <a:lnTo>
                  <a:pt x="141795" y="208787"/>
                </a:lnTo>
                <a:lnTo>
                  <a:pt x="138239" y="202056"/>
                </a:lnTo>
                <a:lnTo>
                  <a:pt x="131223" y="192232"/>
                </a:lnTo>
                <a:lnTo>
                  <a:pt x="121221" y="183134"/>
                </a:lnTo>
                <a:lnTo>
                  <a:pt x="115432" y="179186"/>
                </a:lnTo>
                <a:lnTo>
                  <a:pt x="106108" y="173434"/>
                </a:lnTo>
                <a:lnTo>
                  <a:pt x="93249" y="165889"/>
                </a:lnTo>
                <a:lnTo>
                  <a:pt x="78930" y="157734"/>
                </a:lnTo>
                <a:lnTo>
                  <a:pt x="64746" y="149692"/>
                </a:lnTo>
                <a:lnTo>
                  <a:pt x="52480" y="142377"/>
                </a:lnTo>
                <a:lnTo>
                  <a:pt x="42126" y="135789"/>
                </a:lnTo>
                <a:lnTo>
                  <a:pt x="33675" y="129929"/>
                </a:lnTo>
                <a:lnTo>
                  <a:pt x="29654" y="126873"/>
                </a:lnTo>
                <a:lnTo>
                  <a:pt x="19678" y="117879"/>
                </a:lnTo>
                <a:lnTo>
                  <a:pt x="11683" y="108167"/>
                </a:lnTo>
                <a:lnTo>
                  <a:pt x="7543" y="101473"/>
                </a:lnTo>
                <a:lnTo>
                  <a:pt x="2689" y="89826"/>
                </a:lnTo>
                <a:lnTo>
                  <a:pt x="284" y="77264"/>
                </a:lnTo>
                <a:lnTo>
                  <a:pt x="0" y="70866"/>
                </a:lnTo>
                <a:lnTo>
                  <a:pt x="1201" y="57839"/>
                </a:lnTo>
                <a:lnTo>
                  <a:pt x="4807" y="45676"/>
                </a:lnTo>
                <a:lnTo>
                  <a:pt x="10816" y="34378"/>
                </a:lnTo>
                <a:lnTo>
                  <a:pt x="19228" y="23944"/>
                </a:lnTo>
                <a:lnTo>
                  <a:pt x="32162" y="13072"/>
                </a:lnTo>
                <a:lnTo>
                  <a:pt x="43123" y="7041"/>
                </a:lnTo>
                <a:lnTo>
                  <a:pt x="55150" y="2861"/>
                </a:lnTo>
                <a:lnTo>
                  <a:pt x="68259" y="532"/>
                </a:lnTo>
                <a:lnTo>
                  <a:pt x="78930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238248" y="3736467"/>
            <a:ext cx="190881" cy="288035"/>
          </a:xfrm>
          <a:custGeom>
            <a:avLst/>
            <a:gdLst/>
            <a:ahLst/>
            <a:cxnLst/>
            <a:rect l="l" t="t" r="r" b="b"/>
            <a:pathLst>
              <a:path w="190881" h="288035">
                <a:moveTo>
                  <a:pt x="151510" y="0"/>
                </a:moveTo>
                <a:lnTo>
                  <a:pt x="160527" y="0"/>
                </a:lnTo>
                <a:lnTo>
                  <a:pt x="160527" y="210438"/>
                </a:lnTo>
                <a:lnTo>
                  <a:pt x="160685" y="228558"/>
                </a:lnTo>
                <a:lnTo>
                  <a:pt x="161138" y="241457"/>
                </a:lnTo>
                <a:lnTo>
                  <a:pt x="161863" y="249083"/>
                </a:lnTo>
                <a:lnTo>
                  <a:pt x="162940" y="254126"/>
                </a:lnTo>
                <a:lnTo>
                  <a:pt x="164591" y="257428"/>
                </a:lnTo>
                <a:lnTo>
                  <a:pt x="166750" y="259206"/>
                </a:lnTo>
                <a:lnTo>
                  <a:pt x="168909" y="261111"/>
                </a:lnTo>
                <a:lnTo>
                  <a:pt x="171450" y="262000"/>
                </a:lnTo>
                <a:lnTo>
                  <a:pt x="174370" y="262000"/>
                </a:lnTo>
                <a:lnTo>
                  <a:pt x="177926" y="262000"/>
                </a:lnTo>
                <a:lnTo>
                  <a:pt x="182752" y="260857"/>
                </a:lnTo>
                <a:lnTo>
                  <a:pt x="188721" y="258698"/>
                </a:lnTo>
                <a:lnTo>
                  <a:pt x="190881" y="265556"/>
                </a:lnTo>
                <a:lnTo>
                  <a:pt x="136906" y="288035"/>
                </a:lnTo>
                <a:lnTo>
                  <a:pt x="127762" y="288035"/>
                </a:lnTo>
                <a:lnTo>
                  <a:pt x="127762" y="262000"/>
                </a:lnTo>
                <a:lnTo>
                  <a:pt x="117505" y="271614"/>
                </a:lnTo>
                <a:lnTo>
                  <a:pt x="107451" y="278854"/>
                </a:lnTo>
                <a:lnTo>
                  <a:pt x="101726" y="281939"/>
                </a:lnTo>
                <a:lnTo>
                  <a:pt x="89801" y="286204"/>
                </a:lnTo>
                <a:lnTo>
                  <a:pt x="77097" y="287979"/>
                </a:lnTo>
                <a:lnTo>
                  <a:pt x="74294" y="288035"/>
                </a:lnTo>
                <a:lnTo>
                  <a:pt x="61516" y="286835"/>
                </a:lnTo>
                <a:lnTo>
                  <a:pt x="49497" y="283228"/>
                </a:lnTo>
                <a:lnTo>
                  <a:pt x="38220" y="277206"/>
                </a:lnTo>
                <a:lnTo>
                  <a:pt x="27669" y="268762"/>
                </a:lnTo>
                <a:lnTo>
                  <a:pt x="22225" y="263143"/>
                </a:lnTo>
                <a:lnTo>
                  <a:pt x="14670" y="253311"/>
                </a:lnTo>
                <a:lnTo>
                  <a:pt x="8685" y="242486"/>
                </a:lnTo>
                <a:lnTo>
                  <a:pt x="4263" y="230664"/>
                </a:lnTo>
                <a:lnTo>
                  <a:pt x="1400" y="217840"/>
                </a:lnTo>
                <a:lnTo>
                  <a:pt x="91" y="204009"/>
                </a:lnTo>
                <a:lnTo>
                  <a:pt x="0" y="199008"/>
                </a:lnTo>
                <a:lnTo>
                  <a:pt x="686" y="186095"/>
                </a:lnTo>
                <a:lnTo>
                  <a:pt x="2751" y="173546"/>
                </a:lnTo>
                <a:lnTo>
                  <a:pt x="6201" y="161361"/>
                </a:lnTo>
                <a:lnTo>
                  <a:pt x="11043" y="149540"/>
                </a:lnTo>
                <a:lnTo>
                  <a:pt x="17286" y="138084"/>
                </a:lnTo>
                <a:lnTo>
                  <a:pt x="24637" y="127380"/>
                </a:lnTo>
                <a:lnTo>
                  <a:pt x="33858" y="116854"/>
                </a:lnTo>
                <a:lnTo>
                  <a:pt x="43980" y="108389"/>
                </a:lnTo>
                <a:lnTo>
                  <a:pt x="55009" y="101987"/>
                </a:lnTo>
                <a:lnTo>
                  <a:pt x="66949" y="97648"/>
                </a:lnTo>
                <a:lnTo>
                  <a:pt x="79804" y="95371"/>
                </a:lnTo>
                <a:lnTo>
                  <a:pt x="88010" y="94995"/>
                </a:lnTo>
                <a:lnTo>
                  <a:pt x="101589" y="96352"/>
                </a:lnTo>
                <a:lnTo>
                  <a:pt x="113696" y="100420"/>
                </a:lnTo>
                <a:lnTo>
                  <a:pt x="124351" y="107202"/>
                </a:lnTo>
                <a:lnTo>
                  <a:pt x="127762" y="110235"/>
                </a:lnTo>
                <a:lnTo>
                  <a:pt x="127762" y="76707"/>
                </a:lnTo>
                <a:lnTo>
                  <a:pt x="127595" y="58666"/>
                </a:lnTo>
                <a:lnTo>
                  <a:pt x="127094" y="45907"/>
                </a:lnTo>
                <a:lnTo>
                  <a:pt x="126237" y="38353"/>
                </a:lnTo>
                <a:lnTo>
                  <a:pt x="125221" y="33527"/>
                </a:lnTo>
                <a:lnTo>
                  <a:pt x="123697" y="30352"/>
                </a:lnTo>
                <a:lnTo>
                  <a:pt x="121538" y="28574"/>
                </a:lnTo>
                <a:lnTo>
                  <a:pt x="119379" y="26796"/>
                </a:lnTo>
                <a:lnTo>
                  <a:pt x="116839" y="26034"/>
                </a:lnTo>
                <a:lnTo>
                  <a:pt x="113537" y="26034"/>
                </a:lnTo>
                <a:lnTo>
                  <a:pt x="110108" y="26034"/>
                </a:lnTo>
                <a:lnTo>
                  <a:pt x="105537" y="27050"/>
                </a:lnTo>
                <a:lnTo>
                  <a:pt x="99949" y="29209"/>
                </a:lnTo>
                <a:lnTo>
                  <a:pt x="97281" y="22224"/>
                </a:lnTo>
                <a:lnTo>
                  <a:pt x="151510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484630" y="3736467"/>
            <a:ext cx="40385" cy="40258"/>
          </a:xfrm>
          <a:custGeom>
            <a:avLst/>
            <a:gdLst/>
            <a:ahLst/>
            <a:cxnLst/>
            <a:rect l="l" t="t" r="r" b="b"/>
            <a:pathLst>
              <a:path w="40385" h="40258">
                <a:moveTo>
                  <a:pt x="20319" y="0"/>
                </a:moveTo>
                <a:lnTo>
                  <a:pt x="25907" y="0"/>
                </a:lnTo>
                <a:lnTo>
                  <a:pt x="30606" y="1904"/>
                </a:lnTo>
                <a:lnTo>
                  <a:pt x="34543" y="5841"/>
                </a:lnTo>
                <a:lnTo>
                  <a:pt x="38353" y="9778"/>
                </a:lnTo>
                <a:lnTo>
                  <a:pt x="40385" y="14477"/>
                </a:lnTo>
                <a:lnTo>
                  <a:pt x="40385" y="20065"/>
                </a:lnTo>
                <a:lnTo>
                  <a:pt x="40385" y="25653"/>
                </a:lnTo>
                <a:lnTo>
                  <a:pt x="38353" y="30352"/>
                </a:lnTo>
                <a:lnTo>
                  <a:pt x="34543" y="34289"/>
                </a:lnTo>
                <a:lnTo>
                  <a:pt x="30606" y="38353"/>
                </a:lnTo>
                <a:lnTo>
                  <a:pt x="25907" y="40258"/>
                </a:lnTo>
                <a:lnTo>
                  <a:pt x="20319" y="40258"/>
                </a:lnTo>
                <a:lnTo>
                  <a:pt x="14731" y="40258"/>
                </a:lnTo>
                <a:lnTo>
                  <a:pt x="10032" y="38353"/>
                </a:lnTo>
                <a:lnTo>
                  <a:pt x="5968" y="34289"/>
                </a:lnTo>
                <a:lnTo>
                  <a:pt x="2031" y="30352"/>
                </a:lnTo>
                <a:lnTo>
                  <a:pt x="0" y="25653"/>
                </a:lnTo>
                <a:lnTo>
                  <a:pt x="0" y="20065"/>
                </a:lnTo>
                <a:lnTo>
                  <a:pt x="0" y="14477"/>
                </a:lnTo>
                <a:lnTo>
                  <a:pt x="2031" y="9778"/>
                </a:lnTo>
                <a:lnTo>
                  <a:pt x="5841" y="5841"/>
                </a:lnTo>
                <a:lnTo>
                  <a:pt x="9778" y="1904"/>
                </a:lnTo>
                <a:lnTo>
                  <a:pt x="14604" y="0"/>
                </a:lnTo>
                <a:lnTo>
                  <a:pt x="20319" y="0"/>
                </a:lnTo>
                <a:close/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149475" y="4393450"/>
            <a:ext cx="51535" cy="269117"/>
          </a:xfrm>
          <a:custGeom>
            <a:avLst/>
            <a:gdLst/>
            <a:ahLst/>
            <a:cxnLst/>
            <a:rect l="l" t="t" r="r" b="b"/>
            <a:pathLst>
              <a:path w="51535" h="269117">
                <a:moveTo>
                  <a:pt x="43185" y="40320"/>
                </a:moveTo>
                <a:lnTo>
                  <a:pt x="41349" y="27663"/>
                </a:lnTo>
                <a:lnTo>
                  <a:pt x="40038" y="14221"/>
                </a:lnTo>
                <a:lnTo>
                  <a:pt x="39251" y="0"/>
                </a:lnTo>
                <a:lnTo>
                  <a:pt x="41439" y="99005"/>
                </a:lnTo>
                <a:lnTo>
                  <a:pt x="51535" y="107307"/>
                </a:lnTo>
                <a:lnTo>
                  <a:pt x="45546" y="52189"/>
                </a:lnTo>
                <a:lnTo>
                  <a:pt x="43185" y="40320"/>
                </a:lnTo>
                <a:close/>
              </a:path>
              <a:path w="51535" h="269117">
                <a:moveTo>
                  <a:pt x="13969" y="-99326"/>
                </a:moveTo>
                <a:lnTo>
                  <a:pt x="8688" y="-84617"/>
                </a:lnTo>
                <a:lnTo>
                  <a:pt x="5568" y="-72952"/>
                </a:lnTo>
                <a:lnTo>
                  <a:pt x="3136" y="-60656"/>
                </a:lnTo>
                <a:lnTo>
                  <a:pt x="1396" y="-47726"/>
                </a:lnTo>
                <a:lnTo>
                  <a:pt x="349" y="-34159"/>
                </a:lnTo>
                <a:lnTo>
                  <a:pt x="0" y="-19951"/>
                </a:lnTo>
                <a:lnTo>
                  <a:pt x="88" y="-13098"/>
                </a:lnTo>
                <a:lnTo>
                  <a:pt x="848" y="813"/>
                </a:lnTo>
                <a:lnTo>
                  <a:pt x="2384" y="14157"/>
                </a:lnTo>
                <a:lnTo>
                  <a:pt x="4697" y="26939"/>
                </a:lnTo>
                <a:lnTo>
                  <a:pt x="7787" y="39160"/>
                </a:lnTo>
                <a:lnTo>
                  <a:pt x="11654" y="50826"/>
                </a:lnTo>
                <a:lnTo>
                  <a:pt x="16297" y="61939"/>
                </a:lnTo>
                <a:lnTo>
                  <a:pt x="21717" y="72504"/>
                </a:lnTo>
                <a:lnTo>
                  <a:pt x="32024" y="88323"/>
                </a:lnTo>
                <a:lnTo>
                  <a:pt x="41439" y="99005"/>
                </a:lnTo>
                <a:lnTo>
                  <a:pt x="39251" y="0"/>
                </a:lnTo>
                <a:lnTo>
                  <a:pt x="38988" y="-14998"/>
                </a:lnTo>
                <a:lnTo>
                  <a:pt x="39361" y="-33828"/>
                </a:lnTo>
                <a:lnTo>
                  <a:pt x="40026" y="-46438"/>
                </a:lnTo>
                <a:lnTo>
                  <a:pt x="41029" y="-59124"/>
                </a:lnTo>
                <a:lnTo>
                  <a:pt x="42375" y="-71884"/>
                </a:lnTo>
                <a:lnTo>
                  <a:pt x="44068" y="-84721"/>
                </a:lnTo>
                <a:lnTo>
                  <a:pt x="48199" y="-104925"/>
                </a:lnTo>
                <a:lnTo>
                  <a:pt x="52389" y="-117460"/>
                </a:lnTo>
                <a:lnTo>
                  <a:pt x="57538" y="-128006"/>
                </a:lnTo>
                <a:lnTo>
                  <a:pt x="63626" y="-136537"/>
                </a:lnTo>
                <a:lnTo>
                  <a:pt x="75547" y="-146016"/>
                </a:lnTo>
                <a:lnTo>
                  <a:pt x="87630" y="-148729"/>
                </a:lnTo>
                <a:lnTo>
                  <a:pt x="95250" y="-148729"/>
                </a:lnTo>
                <a:lnTo>
                  <a:pt x="107314" y="-142125"/>
                </a:lnTo>
                <a:lnTo>
                  <a:pt x="114073" y="-134713"/>
                </a:lnTo>
                <a:lnTo>
                  <a:pt x="120403" y="-123776"/>
                </a:lnTo>
                <a:lnTo>
                  <a:pt x="125730" y="-109740"/>
                </a:lnTo>
                <a:lnTo>
                  <a:pt x="128868" y="-98058"/>
                </a:lnTo>
                <a:lnTo>
                  <a:pt x="131167" y="-86637"/>
                </a:lnTo>
                <a:lnTo>
                  <a:pt x="132955" y="-74398"/>
                </a:lnTo>
                <a:lnTo>
                  <a:pt x="134233" y="-61342"/>
                </a:lnTo>
                <a:lnTo>
                  <a:pt x="134999" y="-47469"/>
                </a:lnTo>
                <a:lnTo>
                  <a:pt x="135255" y="-32778"/>
                </a:lnTo>
                <a:lnTo>
                  <a:pt x="135195" y="-22941"/>
                </a:lnTo>
                <a:lnTo>
                  <a:pt x="134844" y="-7699"/>
                </a:lnTo>
                <a:lnTo>
                  <a:pt x="134177" y="6581"/>
                </a:lnTo>
                <a:lnTo>
                  <a:pt x="133194" y="19897"/>
                </a:lnTo>
                <a:lnTo>
                  <a:pt x="131897" y="32247"/>
                </a:lnTo>
                <a:lnTo>
                  <a:pt x="130283" y="43630"/>
                </a:lnTo>
                <a:lnTo>
                  <a:pt x="128355" y="54044"/>
                </a:lnTo>
                <a:lnTo>
                  <a:pt x="126111" y="63487"/>
                </a:lnTo>
                <a:lnTo>
                  <a:pt x="121918" y="76263"/>
                </a:lnTo>
                <a:lnTo>
                  <a:pt x="115967" y="87614"/>
                </a:lnTo>
                <a:lnTo>
                  <a:pt x="108712" y="95872"/>
                </a:lnTo>
                <a:lnTo>
                  <a:pt x="100964" y="102222"/>
                </a:lnTo>
                <a:lnTo>
                  <a:pt x="93599" y="105397"/>
                </a:lnTo>
                <a:lnTo>
                  <a:pt x="86487" y="105397"/>
                </a:lnTo>
                <a:lnTo>
                  <a:pt x="69052" y="99840"/>
                </a:lnTo>
                <a:lnTo>
                  <a:pt x="59973" y="90213"/>
                </a:lnTo>
                <a:lnTo>
                  <a:pt x="52705" y="75806"/>
                </a:lnTo>
                <a:lnTo>
                  <a:pt x="48432" y="63265"/>
                </a:lnTo>
                <a:lnTo>
                  <a:pt x="45546" y="52189"/>
                </a:lnTo>
                <a:lnTo>
                  <a:pt x="51535" y="107307"/>
                </a:lnTo>
                <a:lnTo>
                  <a:pt x="62307" y="113233"/>
                </a:lnTo>
                <a:lnTo>
                  <a:pt x="73748" y="116786"/>
                </a:lnTo>
                <a:lnTo>
                  <a:pt x="85851" y="117970"/>
                </a:lnTo>
                <a:lnTo>
                  <a:pt x="90326" y="117775"/>
                </a:lnTo>
                <a:lnTo>
                  <a:pt x="102031" y="115475"/>
                </a:lnTo>
                <a:lnTo>
                  <a:pt x="114002" y="110587"/>
                </a:lnTo>
                <a:lnTo>
                  <a:pt x="126237" y="103111"/>
                </a:lnTo>
                <a:lnTo>
                  <a:pt x="140061" y="90554"/>
                </a:lnTo>
                <a:lnTo>
                  <a:pt x="147668" y="80595"/>
                </a:lnTo>
                <a:lnTo>
                  <a:pt x="154577" y="68945"/>
                </a:lnTo>
                <a:lnTo>
                  <a:pt x="160781" y="55613"/>
                </a:lnTo>
                <a:lnTo>
                  <a:pt x="165963" y="40876"/>
                </a:lnTo>
                <a:lnTo>
                  <a:pt x="168952" y="29282"/>
                </a:lnTo>
                <a:lnTo>
                  <a:pt x="171271" y="16987"/>
                </a:lnTo>
                <a:lnTo>
                  <a:pt x="172925" y="3986"/>
                </a:lnTo>
                <a:lnTo>
                  <a:pt x="173914" y="-9722"/>
                </a:lnTo>
                <a:lnTo>
                  <a:pt x="174244" y="-24142"/>
                </a:lnTo>
                <a:lnTo>
                  <a:pt x="174047" y="-34637"/>
                </a:lnTo>
                <a:lnTo>
                  <a:pt x="173073" y="-49151"/>
                </a:lnTo>
                <a:lnTo>
                  <a:pt x="171285" y="-62936"/>
                </a:lnTo>
                <a:lnTo>
                  <a:pt x="168683" y="-75988"/>
                </a:lnTo>
                <a:lnTo>
                  <a:pt x="165268" y="-88306"/>
                </a:lnTo>
                <a:lnTo>
                  <a:pt x="161042" y="-99887"/>
                </a:lnTo>
                <a:lnTo>
                  <a:pt x="156007" y="-110729"/>
                </a:lnTo>
                <a:lnTo>
                  <a:pt x="150162" y="-120830"/>
                </a:lnTo>
                <a:lnTo>
                  <a:pt x="143510" y="-130187"/>
                </a:lnTo>
                <a:lnTo>
                  <a:pt x="132971" y="-141946"/>
                </a:lnTo>
                <a:lnTo>
                  <a:pt x="122409" y="-150637"/>
                </a:lnTo>
                <a:lnTo>
                  <a:pt x="111357" y="-156844"/>
                </a:lnTo>
                <a:lnTo>
                  <a:pt x="99808" y="-160568"/>
                </a:lnTo>
                <a:lnTo>
                  <a:pt x="87756" y="-161810"/>
                </a:lnTo>
                <a:lnTo>
                  <a:pt x="86725" y="-161800"/>
                </a:lnTo>
                <a:lnTo>
                  <a:pt x="74509" y="-160210"/>
                </a:lnTo>
                <a:lnTo>
                  <a:pt x="62534" y="-155895"/>
                </a:lnTo>
                <a:lnTo>
                  <a:pt x="50800" y="-148856"/>
                </a:lnTo>
                <a:lnTo>
                  <a:pt x="42984" y="-142578"/>
                </a:lnTo>
                <a:lnTo>
                  <a:pt x="34592" y="-133916"/>
                </a:lnTo>
                <a:lnTo>
                  <a:pt x="26955" y="-123806"/>
                </a:lnTo>
                <a:lnTo>
                  <a:pt x="20078" y="-112270"/>
                </a:lnTo>
                <a:lnTo>
                  <a:pt x="13969" y="-9932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188464" y="4244721"/>
            <a:ext cx="96266" cy="254127"/>
          </a:xfrm>
          <a:custGeom>
            <a:avLst/>
            <a:gdLst/>
            <a:ahLst/>
            <a:cxnLst/>
            <a:rect l="l" t="t" r="r" b="b"/>
            <a:pathLst>
              <a:path w="96266" h="254126">
                <a:moveTo>
                  <a:pt x="48641" y="0"/>
                </a:moveTo>
                <a:lnTo>
                  <a:pt x="36558" y="2713"/>
                </a:lnTo>
                <a:lnTo>
                  <a:pt x="25832" y="10852"/>
                </a:lnTo>
                <a:lnTo>
                  <a:pt x="18549" y="20722"/>
                </a:lnTo>
                <a:lnTo>
                  <a:pt x="13400" y="31269"/>
                </a:lnTo>
                <a:lnTo>
                  <a:pt x="9210" y="43803"/>
                </a:lnTo>
                <a:lnTo>
                  <a:pt x="5996" y="58299"/>
                </a:lnTo>
                <a:lnTo>
                  <a:pt x="3386" y="76844"/>
                </a:lnTo>
                <a:lnTo>
                  <a:pt x="2040" y="89605"/>
                </a:lnTo>
                <a:lnTo>
                  <a:pt x="1037" y="102290"/>
                </a:lnTo>
                <a:lnTo>
                  <a:pt x="372" y="114900"/>
                </a:lnTo>
                <a:lnTo>
                  <a:pt x="41" y="127435"/>
                </a:lnTo>
                <a:lnTo>
                  <a:pt x="0" y="133730"/>
                </a:lnTo>
                <a:lnTo>
                  <a:pt x="262" y="148729"/>
                </a:lnTo>
                <a:lnTo>
                  <a:pt x="1049" y="162951"/>
                </a:lnTo>
                <a:lnTo>
                  <a:pt x="2360" y="176392"/>
                </a:lnTo>
                <a:lnTo>
                  <a:pt x="4196" y="189049"/>
                </a:lnTo>
                <a:lnTo>
                  <a:pt x="6557" y="200918"/>
                </a:lnTo>
                <a:lnTo>
                  <a:pt x="9443" y="211994"/>
                </a:lnTo>
                <a:lnTo>
                  <a:pt x="12853" y="222274"/>
                </a:lnTo>
                <a:lnTo>
                  <a:pt x="20984" y="238942"/>
                </a:lnTo>
                <a:lnTo>
                  <a:pt x="30063" y="248569"/>
                </a:lnTo>
                <a:lnTo>
                  <a:pt x="40935" y="253451"/>
                </a:lnTo>
                <a:lnTo>
                  <a:pt x="47498" y="254126"/>
                </a:lnTo>
                <a:lnTo>
                  <a:pt x="54610" y="254126"/>
                </a:lnTo>
                <a:lnTo>
                  <a:pt x="69723" y="244601"/>
                </a:lnTo>
                <a:lnTo>
                  <a:pt x="76978" y="236343"/>
                </a:lnTo>
                <a:lnTo>
                  <a:pt x="82929" y="224993"/>
                </a:lnTo>
                <a:lnTo>
                  <a:pt x="87122" y="212216"/>
                </a:lnTo>
                <a:lnTo>
                  <a:pt x="89366" y="202774"/>
                </a:lnTo>
                <a:lnTo>
                  <a:pt x="91294" y="192360"/>
                </a:lnTo>
                <a:lnTo>
                  <a:pt x="92908" y="180977"/>
                </a:lnTo>
                <a:lnTo>
                  <a:pt x="94205" y="168626"/>
                </a:lnTo>
                <a:lnTo>
                  <a:pt x="95188" y="155310"/>
                </a:lnTo>
                <a:lnTo>
                  <a:pt x="95855" y="141030"/>
                </a:lnTo>
                <a:lnTo>
                  <a:pt x="96206" y="125787"/>
                </a:lnTo>
                <a:lnTo>
                  <a:pt x="96266" y="115950"/>
                </a:lnTo>
                <a:lnTo>
                  <a:pt x="96010" y="101260"/>
                </a:lnTo>
                <a:lnTo>
                  <a:pt x="95244" y="87386"/>
                </a:lnTo>
                <a:lnTo>
                  <a:pt x="93966" y="74330"/>
                </a:lnTo>
                <a:lnTo>
                  <a:pt x="92178" y="62092"/>
                </a:lnTo>
                <a:lnTo>
                  <a:pt x="89879" y="50671"/>
                </a:lnTo>
                <a:lnTo>
                  <a:pt x="87069" y="40067"/>
                </a:lnTo>
                <a:lnTo>
                  <a:pt x="81414" y="24952"/>
                </a:lnTo>
                <a:lnTo>
                  <a:pt x="75084" y="14016"/>
                </a:lnTo>
                <a:lnTo>
                  <a:pt x="68325" y="6603"/>
                </a:lnTo>
                <a:lnTo>
                  <a:pt x="56261" y="0"/>
                </a:lnTo>
                <a:lnTo>
                  <a:pt x="48641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149475" y="4231640"/>
            <a:ext cx="174244" cy="279781"/>
          </a:xfrm>
          <a:custGeom>
            <a:avLst/>
            <a:gdLst/>
            <a:ahLst/>
            <a:cxnLst/>
            <a:rect l="l" t="t" r="r" b="b"/>
            <a:pathLst>
              <a:path w="174244" h="279781">
                <a:moveTo>
                  <a:pt x="87756" y="0"/>
                </a:moveTo>
                <a:lnTo>
                  <a:pt x="99808" y="1241"/>
                </a:lnTo>
                <a:lnTo>
                  <a:pt x="111357" y="4965"/>
                </a:lnTo>
                <a:lnTo>
                  <a:pt x="122409" y="11173"/>
                </a:lnTo>
                <a:lnTo>
                  <a:pt x="132971" y="19863"/>
                </a:lnTo>
                <a:lnTo>
                  <a:pt x="143048" y="31036"/>
                </a:lnTo>
                <a:lnTo>
                  <a:pt x="150162" y="40979"/>
                </a:lnTo>
                <a:lnTo>
                  <a:pt x="156007" y="51080"/>
                </a:lnTo>
                <a:lnTo>
                  <a:pt x="161042" y="61922"/>
                </a:lnTo>
                <a:lnTo>
                  <a:pt x="165268" y="73503"/>
                </a:lnTo>
                <a:lnTo>
                  <a:pt x="168683" y="85821"/>
                </a:lnTo>
                <a:lnTo>
                  <a:pt x="171285" y="98874"/>
                </a:lnTo>
                <a:lnTo>
                  <a:pt x="173073" y="112658"/>
                </a:lnTo>
                <a:lnTo>
                  <a:pt x="174047" y="127173"/>
                </a:lnTo>
                <a:lnTo>
                  <a:pt x="174244" y="137668"/>
                </a:lnTo>
                <a:lnTo>
                  <a:pt x="173914" y="152087"/>
                </a:lnTo>
                <a:lnTo>
                  <a:pt x="172925" y="165796"/>
                </a:lnTo>
                <a:lnTo>
                  <a:pt x="171271" y="178797"/>
                </a:lnTo>
                <a:lnTo>
                  <a:pt x="168952" y="191093"/>
                </a:lnTo>
                <a:lnTo>
                  <a:pt x="165963" y="202686"/>
                </a:lnTo>
                <a:lnTo>
                  <a:pt x="162302" y="213581"/>
                </a:lnTo>
                <a:lnTo>
                  <a:pt x="154577" y="230756"/>
                </a:lnTo>
                <a:lnTo>
                  <a:pt x="147668" y="242405"/>
                </a:lnTo>
                <a:lnTo>
                  <a:pt x="140061" y="252365"/>
                </a:lnTo>
                <a:lnTo>
                  <a:pt x="131765" y="260627"/>
                </a:lnTo>
                <a:lnTo>
                  <a:pt x="114002" y="272398"/>
                </a:lnTo>
                <a:lnTo>
                  <a:pt x="102031" y="277286"/>
                </a:lnTo>
                <a:lnTo>
                  <a:pt x="90326" y="279585"/>
                </a:lnTo>
                <a:lnTo>
                  <a:pt x="85851" y="279781"/>
                </a:lnTo>
                <a:lnTo>
                  <a:pt x="73748" y="278597"/>
                </a:lnTo>
                <a:lnTo>
                  <a:pt x="62307" y="275043"/>
                </a:lnTo>
                <a:lnTo>
                  <a:pt x="51535" y="269117"/>
                </a:lnTo>
                <a:lnTo>
                  <a:pt x="41439" y="260815"/>
                </a:lnTo>
                <a:lnTo>
                  <a:pt x="32024" y="250134"/>
                </a:lnTo>
                <a:lnTo>
                  <a:pt x="23298" y="237070"/>
                </a:lnTo>
                <a:lnTo>
                  <a:pt x="16297" y="223750"/>
                </a:lnTo>
                <a:lnTo>
                  <a:pt x="11654" y="212636"/>
                </a:lnTo>
                <a:lnTo>
                  <a:pt x="7787" y="200971"/>
                </a:lnTo>
                <a:lnTo>
                  <a:pt x="4697" y="188749"/>
                </a:lnTo>
                <a:lnTo>
                  <a:pt x="2384" y="175968"/>
                </a:lnTo>
                <a:lnTo>
                  <a:pt x="848" y="162623"/>
                </a:lnTo>
                <a:lnTo>
                  <a:pt x="88" y="148711"/>
                </a:lnTo>
                <a:lnTo>
                  <a:pt x="0" y="141859"/>
                </a:lnTo>
                <a:lnTo>
                  <a:pt x="349" y="127651"/>
                </a:lnTo>
                <a:lnTo>
                  <a:pt x="1396" y="114083"/>
                </a:lnTo>
                <a:lnTo>
                  <a:pt x="3136" y="101153"/>
                </a:lnTo>
                <a:lnTo>
                  <a:pt x="5568" y="88857"/>
                </a:lnTo>
                <a:lnTo>
                  <a:pt x="8688" y="77193"/>
                </a:lnTo>
                <a:lnTo>
                  <a:pt x="12494" y="66157"/>
                </a:lnTo>
                <a:lnTo>
                  <a:pt x="20078" y="49540"/>
                </a:lnTo>
                <a:lnTo>
                  <a:pt x="26955" y="38003"/>
                </a:lnTo>
                <a:lnTo>
                  <a:pt x="34592" y="27894"/>
                </a:lnTo>
                <a:lnTo>
                  <a:pt x="42984" y="19231"/>
                </a:lnTo>
                <a:lnTo>
                  <a:pt x="50800" y="12954"/>
                </a:lnTo>
                <a:lnTo>
                  <a:pt x="62534" y="5914"/>
                </a:lnTo>
                <a:lnTo>
                  <a:pt x="74509" y="1599"/>
                </a:lnTo>
                <a:lnTo>
                  <a:pt x="86725" y="9"/>
                </a:lnTo>
                <a:lnTo>
                  <a:pt x="87756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134743" y="4560697"/>
            <a:ext cx="204216" cy="0"/>
          </a:xfrm>
          <a:custGeom>
            <a:avLst/>
            <a:gdLst/>
            <a:ahLst/>
            <a:cxnLst/>
            <a:rect l="l" t="t" r="r" b="b"/>
            <a:pathLst>
              <a:path w="204216">
                <a:moveTo>
                  <a:pt x="0" y="0"/>
                </a:moveTo>
                <a:lnTo>
                  <a:pt x="204216" y="0"/>
                </a:lnTo>
              </a:path>
            </a:pathLst>
          </a:custGeom>
          <a:ln w="21082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130171" y="4560697"/>
            <a:ext cx="213360" cy="0"/>
          </a:xfrm>
          <a:custGeom>
            <a:avLst/>
            <a:gdLst/>
            <a:ahLst/>
            <a:cxnLst/>
            <a:rect l="l" t="t" r="r" b="b"/>
            <a:pathLst>
              <a:path w="213360">
                <a:moveTo>
                  <a:pt x="0" y="0"/>
                </a:moveTo>
                <a:lnTo>
                  <a:pt x="213360" y="0"/>
                </a:lnTo>
              </a:path>
            </a:pathLst>
          </a:custGeom>
          <a:ln w="3022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386711" y="4231640"/>
            <a:ext cx="549656" cy="279781"/>
          </a:xfrm>
          <a:custGeom>
            <a:avLst/>
            <a:gdLst/>
            <a:ahLst/>
            <a:cxnLst/>
            <a:rect l="l" t="t" r="r" b="b"/>
            <a:pathLst>
              <a:path w="549656" h="279781">
                <a:moveTo>
                  <a:pt x="214381" y="202130"/>
                </a:moveTo>
                <a:lnTo>
                  <a:pt x="212545" y="189473"/>
                </a:lnTo>
                <a:lnTo>
                  <a:pt x="211234" y="176032"/>
                </a:lnTo>
                <a:lnTo>
                  <a:pt x="210447" y="161810"/>
                </a:lnTo>
                <a:lnTo>
                  <a:pt x="212635" y="260815"/>
                </a:lnTo>
                <a:lnTo>
                  <a:pt x="222731" y="269117"/>
                </a:lnTo>
                <a:lnTo>
                  <a:pt x="216742" y="213999"/>
                </a:lnTo>
                <a:lnTo>
                  <a:pt x="214381" y="202130"/>
                </a:lnTo>
                <a:close/>
              </a:path>
              <a:path w="549656" h="279781">
                <a:moveTo>
                  <a:pt x="185165" y="62484"/>
                </a:moveTo>
                <a:lnTo>
                  <a:pt x="179884" y="77193"/>
                </a:lnTo>
                <a:lnTo>
                  <a:pt x="176764" y="88857"/>
                </a:lnTo>
                <a:lnTo>
                  <a:pt x="174332" y="101153"/>
                </a:lnTo>
                <a:lnTo>
                  <a:pt x="172592" y="114083"/>
                </a:lnTo>
                <a:lnTo>
                  <a:pt x="171545" y="127651"/>
                </a:lnTo>
                <a:lnTo>
                  <a:pt x="171195" y="141859"/>
                </a:lnTo>
                <a:lnTo>
                  <a:pt x="171284" y="148711"/>
                </a:lnTo>
                <a:lnTo>
                  <a:pt x="172044" y="162623"/>
                </a:lnTo>
                <a:lnTo>
                  <a:pt x="173580" y="175968"/>
                </a:lnTo>
                <a:lnTo>
                  <a:pt x="175893" y="188749"/>
                </a:lnTo>
                <a:lnTo>
                  <a:pt x="178983" y="200971"/>
                </a:lnTo>
                <a:lnTo>
                  <a:pt x="182850" y="212636"/>
                </a:lnTo>
                <a:lnTo>
                  <a:pt x="187493" y="223750"/>
                </a:lnTo>
                <a:lnTo>
                  <a:pt x="192912" y="234315"/>
                </a:lnTo>
                <a:lnTo>
                  <a:pt x="203220" y="250134"/>
                </a:lnTo>
                <a:lnTo>
                  <a:pt x="212635" y="260815"/>
                </a:lnTo>
                <a:lnTo>
                  <a:pt x="210447" y="161810"/>
                </a:lnTo>
                <a:lnTo>
                  <a:pt x="210184" y="146812"/>
                </a:lnTo>
                <a:lnTo>
                  <a:pt x="210557" y="127981"/>
                </a:lnTo>
                <a:lnTo>
                  <a:pt x="211222" y="115371"/>
                </a:lnTo>
                <a:lnTo>
                  <a:pt x="212225" y="102686"/>
                </a:lnTo>
                <a:lnTo>
                  <a:pt x="213571" y="89925"/>
                </a:lnTo>
                <a:lnTo>
                  <a:pt x="215264" y="77089"/>
                </a:lnTo>
                <a:lnTo>
                  <a:pt x="219395" y="56884"/>
                </a:lnTo>
                <a:lnTo>
                  <a:pt x="223585" y="44350"/>
                </a:lnTo>
                <a:lnTo>
                  <a:pt x="228734" y="33803"/>
                </a:lnTo>
                <a:lnTo>
                  <a:pt x="234822" y="25273"/>
                </a:lnTo>
                <a:lnTo>
                  <a:pt x="246743" y="15794"/>
                </a:lnTo>
                <a:lnTo>
                  <a:pt x="258825" y="13081"/>
                </a:lnTo>
                <a:lnTo>
                  <a:pt x="266445" y="13081"/>
                </a:lnTo>
                <a:lnTo>
                  <a:pt x="278511" y="19685"/>
                </a:lnTo>
                <a:lnTo>
                  <a:pt x="285269" y="27097"/>
                </a:lnTo>
                <a:lnTo>
                  <a:pt x="291599" y="38033"/>
                </a:lnTo>
                <a:lnTo>
                  <a:pt x="296925" y="52070"/>
                </a:lnTo>
                <a:lnTo>
                  <a:pt x="300064" y="63752"/>
                </a:lnTo>
                <a:lnTo>
                  <a:pt x="302363" y="75173"/>
                </a:lnTo>
                <a:lnTo>
                  <a:pt x="304151" y="87411"/>
                </a:lnTo>
                <a:lnTo>
                  <a:pt x="305429" y="100467"/>
                </a:lnTo>
                <a:lnTo>
                  <a:pt x="306195" y="114341"/>
                </a:lnTo>
                <a:lnTo>
                  <a:pt x="306450" y="129032"/>
                </a:lnTo>
                <a:lnTo>
                  <a:pt x="306391" y="138868"/>
                </a:lnTo>
                <a:lnTo>
                  <a:pt x="306040" y="154111"/>
                </a:lnTo>
                <a:lnTo>
                  <a:pt x="305373" y="168391"/>
                </a:lnTo>
                <a:lnTo>
                  <a:pt x="304390" y="181707"/>
                </a:lnTo>
                <a:lnTo>
                  <a:pt x="303093" y="194058"/>
                </a:lnTo>
                <a:lnTo>
                  <a:pt x="301479" y="205441"/>
                </a:lnTo>
                <a:lnTo>
                  <a:pt x="299551" y="215855"/>
                </a:lnTo>
                <a:lnTo>
                  <a:pt x="297306" y="225298"/>
                </a:lnTo>
                <a:lnTo>
                  <a:pt x="293114" y="238074"/>
                </a:lnTo>
                <a:lnTo>
                  <a:pt x="287163" y="249424"/>
                </a:lnTo>
                <a:lnTo>
                  <a:pt x="279907" y="257683"/>
                </a:lnTo>
                <a:lnTo>
                  <a:pt x="272161" y="264033"/>
                </a:lnTo>
                <a:lnTo>
                  <a:pt x="264794" y="267208"/>
                </a:lnTo>
                <a:lnTo>
                  <a:pt x="257682" y="267208"/>
                </a:lnTo>
                <a:lnTo>
                  <a:pt x="240248" y="261650"/>
                </a:lnTo>
                <a:lnTo>
                  <a:pt x="231169" y="252023"/>
                </a:lnTo>
                <a:lnTo>
                  <a:pt x="223900" y="237617"/>
                </a:lnTo>
                <a:lnTo>
                  <a:pt x="219628" y="225075"/>
                </a:lnTo>
                <a:lnTo>
                  <a:pt x="216742" y="213999"/>
                </a:lnTo>
                <a:lnTo>
                  <a:pt x="222731" y="269117"/>
                </a:lnTo>
                <a:lnTo>
                  <a:pt x="233503" y="275043"/>
                </a:lnTo>
                <a:lnTo>
                  <a:pt x="244944" y="278597"/>
                </a:lnTo>
                <a:lnTo>
                  <a:pt x="257047" y="279781"/>
                </a:lnTo>
                <a:lnTo>
                  <a:pt x="261522" y="279585"/>
                </a:lnTo>
                <a:lnTo>
                  <a:pt x="273227" y="277286"/>
                </a:lnTo>
                <a:lnTo>
                  <a:pt x="285198" y="272398"/>
                </a:lnTo>
                <a:lnTo>
                  <a:pt x="297433" y="264922"/>
                </a:lnTo>
                <a:lnTo>
                  <a:pt x="311257" y="252365"/>
                </a:lnTo>
                <a:lnTo>
                  <a:pt x="318864" y="242405"/>
                </a:lnTo>
                <a:lnTo>
                  <a:pt x="325773" y="230756"/>
                </a:lnTo>
                <a:lnTo>
                  <a:pt x="331977" y="217424"/>
                </a:lnTo>
                <a:lnTo>
                  <a:pt x="337159" y="202686"/>
                </a:lnTo>
                <a:lnTo>
                  <a:pt x="340148" y="191093"/>
                </a:lnTo>
                <a:lnTo>
                  <a:pt x="342467" y="178797"/>
                </a:lnTo>
                <a:lnTo>
                  <a:pt x="344121" y="165796"/>
                </a:lnTo>
                <a:lnTo>
                  <a:pt x="345110" y="152087"/>
                </a:lnTo>
                <a:lnTo>
                  <a:pt x="345439" y="137668"/>
                </a:lnTo>
                <a:lnTo>
                  <a:pt x="345243" y="127173"/>
                </a:lnTo>
                <a:lnTo>
                  <a:pt x="344269" y="112658"/>
                </a:lnTo>
                <a:lnTo>
                  <a:pt x="342481" y="98874"/>
                </a:lnTo>
                <a:lnTo>
                  <a:pt x="339879" y="85821"/>
                </a:lnTo>
                <a:lnTo>
                  <a:pt x="336464" y="73503"/>
                </a:lnTo>
                <a:lnTo>
                  <a:pt x="332238" y="61922"/>
                </a:lnTo>
                <a:lnTo>
                  <a:pt x="327203" y="51080"/>
                </a:lnTo>
                <a:lnTo>
                  <a:pt x="321358" y="40979"/>
                </a:lnTo>
                <a:lnTo>
                  <a:pt x="314706" y="31623"/>
                </a:lnTo>
                <a:lnTo>
                  <a:pt x="304167" y="19863"/>
                </a:lnTo>
                <a:lnTo>
                  <a:pt x="293605" y="11173"/>
                </a:lnTo>
                <a:lnTo>
                  <a:pt x="282553" y="4965"/>
                </a:lnTo>
                <a:lnTo>
                  <a:pt x="271004" y="1241"/>
                </a:lnTo>
                <a:lnTo>
                  <a:pt x="258952" y="0"/>
                </a:lnTo>
                <a:lnTo>
                  <a:pt x="257921" y="9"/>
                </a:lnTo>
                <a:lnTo>
                  <a:pt x="245705" y="1599"/>
                </a:lnTo>
                <a:lnTo>
                  <a:pt x="233730" y="5914"/>
                </a:lnTo>
                <a:lnTo>
                  <a:pt x="221995" y="12954"/>
                </a:lnTo>
                <a:lnTo>
                  <a:pt x="214180" y="19231"/>
                </a:lnTo>
                <a:lnTo>
                  <a:pt x="205788" y="27894"/>
                </a:lnTo>
                <a:lnTo>
                  <a:pt x="198151" y="38003"/>
                </a:lnTo>
                <a:lnTo>
                  <a:pt x="191274" y="49540"/>
                </a:lnTo>
                <a:lnTo>
                  <a:pt x="185165" y="62484"/>
                </a:lnTo>
                <a:close/>
              </a:path>
              <a:path w="549656" h="279781">
                <a:moveTo>
                  <a:pt x="77850" y="262255"/>
                </a:moveTo>
                <a:lnTo>
                  <a:pt x="73583" y="254454"/>
                </a:lnTo>
                <a:lnTo>
                  <a:pt x="72509" y="244407"/>
                </a:lnTo>
                <a:lnTo>
                  <a:pt x="72136" y="227584"/>
                </a:lnTo>
                <a:lnTo>
                  <a:pt x="72136" y="0"/>
                </a:lnTo>
                <a:lnTo>
                  <a:pt x="65531" y="0"/>
                </a:lnTo>
                <a:lnTo>
                  <a:pt x="0" y="32004"/>
                </a:lnTo>
                <a:lnTo>
                  <a:pt x="2920" y="38227"/>
                </a:lnTo>
                <a:lnTo>
                  <a:pt x="11683" y="34036"/>
                </a:lnTo>
                <a:lnTo>
                  <a:pt x="18541" y="32004"/>
                </a:lnTo>
                <a:lnTo>
                  <a:pt x="26796" y="32004"/>
                </a:lnTo>
                <a:lnTo>
                  <a:pt x="29844" y="33020"/>
                </a:lnTo>
                <a:lnTo>
                  <a:pt x="36449" y="40132"/>
                </a:lnTo>
                <a:lnTo>
                  <a:pt x="38381" y="52059"/>
                </a:lnTo>
                <a:lnTo>
                  <a:pt x="39027" y="64681"/>
                </a:lnTo>
                <a:lnTo>
                  <a:pt x="39243" y="82042"/>
                </a:lnTo>
                <a:lnTo>
                  <a:pt x="39210" y="233504"/>
                </a:lnTo>
                <a:lnTo>
                  <a:pt x="38590" y="248729"/>
                </a:lnTo>
                <a:lnTo>
                  <a:pt x="37083" y="256667"/>
                </a:lnTo>
                <a:lnTo>
                  <a:pt x="29337" y="264414"/>
                </a:lnTo>
                <a:lnTo>
                  <a:pt x="17399" y="267335"/>
                </a:lnTo>
                <a:lnTo>
                  <a:pt x="4699" y="267716"/>
                </a:lnTo>
                <a:lnTo>
                  <a:pt x="4699" y="274955"/>
                </a:lnTo>
                <a:lnTo>
                  <a:pt x="106044" y="274955"/>
                </a:lnTo>
                <a:lnTo>
                  <a:pt x="106044" y="267716"/>
                </a:lnTo>
                <a:lnTo>
                  <a:pt x="93852" y="267335"/>
                </a:lnTo>
                <a:lnTo>
                  <a:pt x="85851" y="266319"/>
                </a:lnTo>
                <a:lnTo>
                  <a:pt x="81787" y="264287"/>
                </a:lnTo>
                <a:lnTo>
                  <a:pt x="77850" y="262255"/>
                </a:lnTo>
                <a:close/>
              </a:path>
              <a:path w="549656" h="279781">
                <a:moveTo>
                  <a:pt x="418597" y="202130"/>
                </a:moveTo>
                <a:lnTo>
                  <a:pt x="416761" y="189473"/>
                </a:lnTo>
                <a:lnTo>
                  <a:pt x="415450" y="176032"/>
                </a:lnTo>
                <a:lnTo>
                  <a:pt x="414663" y="161810"/>
                </a:lnTo>
                <a:lnTo>
                  <a:pt x="416851" y="260815"/>
                </a:lnTo>
                <a:lnTo>
                  <a:pt x="426947" y="269117"/>
                </a:lnTo>
                <a:lnTo>
                  <a:pt x="420958" y="213999"/>
                </a:lnTo>
                <a:lnTo>
                  <a:pt x="418597" y="202130"/>
                </a:lnTo>
                <a:close/>
              </a:path>
              <a:path w="549656" h="279781">
                <a:moveTo>
                  <a:pt x="389381" y="62484"/>
                </a:moveTo>
                <a:lnTo>
                  <a:pt x="384100" y="77193"/>
                </a:lnTo>
                <a:lnTo>
                  <a:pt x="380980" y="88857"/>
                </a:lnTo>
                <a:lnTo>
                  <a:pt x="378548" y="101153"/>
                </a:lnTo>
                <a:lnTo>
                  <a:pt x="376808" y="114083"/>
                </a:lnTo>
                <a:lnTo>
                  <a:pt x="375761" y="127651"/>
                </a:lnTo>
                <a:lnTo>
                  <a:pt x="375412" y="141859"/>
                </a:lnTo>
                <a:lnTo>
                  <a:pt x="375500" y="148711"/>
                </a:lnTo>
                <a:lnTo>
                  <a:pt x="376260" y="162623"/>
                </a:lnTo>
                <a:lnTo>
                  <a:pt x="377796" y="175968"/>
                </a:lnTo>
                <a:lnTo>
                  <a:pt x="380109" y="188749"/>
                </a:lnTo>
                <a:lnTo>
                  <a:pt x="383199" y="200971"/>
                </a:lnTo>
                <a:lnTo>
                  <a:pt x="387066" y="212636"/>
                </a:lnTo>
                <a:lnTo>
                  <a:pt x="391709" y="223750"/>
                </a:lnTo>
                <a:lnTo>
                  <a:pt x="397128" y="234315"/>
                </a:lnTo>
                <a:lnTo>
                  <a:pt x="407436" y="250134"/>
                </a:lnTo>
                <a:lnTo>
                  <a:pt x="416851" y="260815"/>
                </a:lnTo>
                <a:lnTo>
                  <a:pt x="414663" y="161810"/>
                </a:lnTo>
                <a:lnTo>
                  <a:pt x="414400" y="146812"/>
                </a:lnTo>
                <a:lnTo>
                  <a:pt x="414773" y="127981"/>
                </a:lnTo>
                <a:lnTo>
                  <a:pt x="415438" y="115371"/>
                </a:lnTo>
                <a:lnTo>
                  <a:pt x="416441" y="102686"/>
                </a:lnTo>
                <a:lnTo>
                  <a:pt x="417787" y="89925"/>
                </a:lnTo>
                <a:lnTo>
                  <a:pt x="419481" y="77089"/>
                </a:lnTo>
                <a:lnTo>
                  <a:pt x="423611" y="56884"/>
                </a:lnTo>
                <a:lnTo>
                  <a:pt x="427801" y="44350"/>
                </a:lnTo>
                <a:lnTo>
                  <a:pt x="432950" y="33803"/>
                </a:lnTo>
                <a:lnTo>
                  <a:pt x="439038" y="25273"/>
                </a:lnTo>
                <a:lnTo>
                  <a:pt x="450959" y="15794"/>
                </a:lnTo>
                <a:lnTo>
                  <a:pt x="463041" y="13081"/>
                </a:lnTo>
                <a:lnTo>
                  <a:pt x="470662" y="13081"/>
                </a:lnTo>
                <a:lnTo>
                  <a:pt x="482726" y="19685"/>
                </a:lnTo>
                <a:lnTo>
                  <a:pt x="489485" y="27097"/>
                </a:lnTo>
                <a:lnTo>
                  <a:pt x="495815" y="38033"/>
                </a:lnTo>
                <a:lnTo>
                  <a:pt x="501141" y="52070"/>
                </a:lnTo>
                <a:lnTo>
                  <a:pt x="504280" y="63752"/>
                </a:lnTo>
                <a:lnTo>
                  <a:pt x="506579" y="75173"/>
                </a:lnTo>
                <a:lnTo>
                  <a:pt x="508367" y="87411"/>
                </a:lnTo>
                <a:lnTo>
                  <a:pt x="509645" y="100467"/>
                </a:lnTo>
                <a:lnTo>
                  <a:pt x="510411" y="114341"/>
                </a:lnTo>
                <a:lnTo>
                  <a:pt x="510666" y="129032"/>
                </a:lnTo>
                <a:lnTo>
                  <a:pt x="510607" y="138868"/>
                </a:lnTo>
                <a:lnTo>
                  <a:pt x="510256" y="154111"/>
                </a:lnTo>
                <a:lnTo>
                  <a:pt x="509589" y="168391"/>
                </a:lnTo>
                <a:lnTo>
                  <a:pt x="508606" y="181707"/>
                </a:lnTo>
                <a:lnTo>
                  <a:pt x="507309" y="194058"/>
                </a:lnTo>
                <a:lnTo>
                  <a:pt x="505695" y="205441"/>
                </a:lnTo>
                <a:lnTo>
                  <a:pt x="503767" y="215855"/>
                </a:lnTo>
                <a:lnTo>
                  <a:pt x="501522" y="225298"/>
                </a:lnTo>
                <a:lnTo>
                  <a:pt x="497330" y="238074"/>
                </a:lnTo>
                <a:lnTo>
                  <a:pt x="491379" y="249424"/>
                </a:lnTo>
                <a:lnTo>
                  <a:pt x="484124" y="257683"/>
                </a:lnTo>
                <a:lnTo>
                  <a:pt x="476376" y="264033"/>
                </a:lnTo>
                <a:lnTo>
                  <a:pt x="469011" y="267208"/>
                </a:lnTo>
                <a:lnTo>
                  <a:pt x="461899" y="267208"/>
                </a:lnTo>
                <a:lnTo>
                  <a:pt x="444464" y="261650"/>
                </a:lnTo>
                <a:lnTo>
                  <a:pt x="435385" y="252023"/>
                </a:lnTo>
                <a:lnTo>
                  <a:pt x="428116" y="237617"/>
                </a:lnTo>
                <a:lnTo>
                  <a:pt x="423844" y="225075"/>
                </a:lnTo>
                <a:lnTo>
                  <a:pt x="420958" y="213999"/>
                </a:lnTo>
                <a:lnTo>
                  <a:pt x="426947" y="269117"/>
                </a:lnTo>
                <a:lnTo>
                  <a:pt x="437719" y="275043"/>
                </a:lnTo>
                <a:lnTo>
                  <a:pt x="449160" y="278597"/>
                </a:lnTo>
                <a:lnTo>
                  <a:pt x="461263" y="279781"/>
                </a:lnTo>
                <a:lnTo>
                  <a:pt x="465738" y="279585"/>
                </a:lnTo>
                <a:lnTo>
                  <a:pt x="477443" y="277286"/>
                </a:lnTo>
                <a:lnTo>
                  <a:pt x="489414" y="272398"/>
                </a:lnTo>
                <a:lnTo>
                  <a:pt x="501650" y="264922"/>
                </a:lnTo>
                <a:lnTo>
                  <a:pt x="515473" y="252365"/>
                </a:lnTo>
                <a:lnTo>
                  <a:pt x="523080" y="242405"/>
                </a:lnTo>
                <a:lnTo>
                  <a:pt x="529989" y="230756"/>
                </a:lnTo>
                <a:lnTo>
                  <a:pt x="536194" y="217424"/>
                </a:lnTo>
                <a:lnTo>
                  <a:pt x="541375" y="202686"/>
                </a:lnTo>
                <a:lnTo>
                  <a:pt x="544364" y="191093"/>
                </a:lnTo>
                <a:lnTo>
                  <a:pt x="546683" y="178797"/>
                </a:lnTo>
                <a:lnTo>
                  <a:pt x="548337" y="165796"/>
                </a:lnTo>
                <a:lnTo>
                  <a:pt x="549326" y="152087"/>
                </a:lnTo>
                <a:lnTo>
                  <a:pt x="549656" y="137668"/>
                </a:lnTo>
                <a:lnTo>
                  <a:pt x="549459" y="127173"/>
                </a:lnTo>
                <a:lnTo>
                  <a:pt x="548485" y="112658"/>
                </a:lnTo>
                <a:lnTo>
                  <a:pt x="546697" y="98874"/>
                </a:lnTo>
                <a:lnTo>
                  <a:pt x="544095" y="85821"/>
                </a:lnTo>
                <a:lnTo>
                  <a:pt x="540680" y="73503"/>
                </a:lnTo>
                <a:lnTo>
                  <a:pt x="536454" y="61922"/>
                </a:lnTo>
                <a:lnTo>
                  <a:pt x="531419" y="51080"/>
                </a:lnTo>
                <a:lnTo>
                  <a:pt x="525574" y="40979"/>
                </a:lnTo>
                <a:lnTo>
                  <a:pt x="518921" y="31623"/>
                </a:lnTo>
                <a:lnTo>
                  <a:pt x="508383" y="19863"/>
                </a:lnTo>
                <a:lnTo>
                  <a:pt x="497821" y="11173"/>
                </a:lnTo>
                <a:lnTo>
                  <a:pt x="486769" y="4965"/>
                </a:lnTo>
                <a:lnTo>
                  <a:pt x="475220" y="1241"/>
                </a:lnTo>
                <a:lnTo>
                  <a:pt x="463169" y="0"/>
                </a:lnTo>
                <a:lnTo>
                  <a:pt x="462137" y="9"/>
                </a:lnTo>
                <a:lnTo>
                  <a:pt x="449921" y="1599"/>
                </a:lnTo>
                <a:lnTo>
                  <a:pt x="437946" y="5914"/>
                </a:lnTo>
                <a:lnTo>
                  <a:pt x="426212" y="12954"/>
                </a:lnTo>
                <a:lnTo>
                  <a:pt x="418396" y="19231"/>
                </a:lnTo>
                <a:lnTo>
                  <a:pt x="410004" y="27894"/>
                </a:lnTo>
                <a:lnTo>
                  <a:pt x="402367" y="38003"/>
                </a:lnTo>
                <a:lnTo>
                  <a:pt x="395490" y="49540"/>
                </a:lnTo>
                <a:lnTo>
                  <a:pt x="389381" y="624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801112" y="4244721"/>
            <a:ext cx="96265" cy="254127"/>
          </a:xfrm>
          <a:custGeom>
            <a:avLst/>
            <a:gdLst/>
            <a:ahLst/>
            <a:cxnLst/>
            <a:rect l="l" t="t" r="r" b="b"/>
            <a:pathLst>
              <a:path w="96265" h="254126">
                <a:moveTo>
                  <a:pt x="48640" y="0"/>
                </a:moveTo>
                <a:lnTo>
                  <a:pt x="36558" y="2713"/>
                </a:lnTo>
                <a:lnTo>
                  <a:pt x="25832" y="10852"/>
                </a:lnTo>
                <a:lnTo>
                  <a:pt x="18549" y="20722"/>
                </a:lnTo>
                <a:lnTo>
                  <a:pt x="13400" y="31269"/>
                </a:lnTo>
                <a:lnTo>
                  <a:pt x="9210" y="43803"/>
                </a:lnTo>
                <a:lnTo>
                  <a:pt x="5996" y="58299"/>
                </a:lnTo>
                <a:lnTo>
                  <a:pt x="3386" y="76844"/>
                </a:lnTo>
                <a:lnTo>
                  <a:pt x="2040" y="89605"/>
                </a:lnTo>
                <a:lnTo>
                  <a:pt x="1037" y="102290"/>
                </a:lnTo>
                <a:lnTo>
                  <a:pt x="372" y="114900"/>
                </a:lnTo>
                <a:lnTo>
                  <a:pt x="41" y="127435"/>
                </a:lnTo>
                <a:lnTo>
                  <a:pt x="0" y="133730"/>
                </a:lnTo>
                <a:lnTo>
                  <a:pt x="262" y="148729"/>
                </a:lnTo>
                <a:lnTo>
                  <a:pt x="1049" y="162951"/>
                </a:lnTo>
                <a:lnTo>
                  <a:pt x="2360" y="176392"/>
                </a:lnTo>
                <a:lnTo>
                  <a:pt x="4196" y="189049"/>
                </a:lnTo>
                <a:lnTo>
                  <a:pt x="6557" y="200918"/>
                </a:lnTo>
                <a:lnTo>
                  <a:pt x="9443" y="211994"/>
                </a:lnTo>
                <a:lnTo>
                  <a:pt x="12853" y="222274"/>
                </a:lnTo>
                <a:lnTo>
                  <a:pt x="20984" y="238942"/>
                </a:lnTo>
                <a:lnTo>
                  <a:pt x="30063" y="248569"/>
                </a:lnTo>
                <a:lnTo>
                  <a:pt x="40935" y="253451"/>
                </a:lnTo>
                <a:lnTo>
                  <a:pt x="47498" y="254126"/>
                </a:lnTo>
                <a:lnTo>
                  <a:pt x="54610" y="254126"/>
                </a:lnTo>
                <a:lnTo>
                  <a:pt x="69723" y="244601"/>
                </a:lnTo>
                <a:lnTo>
                  <a:pt x="76978" y="236343"/>
                </a:lnTo>
                <a:lnTo>
                  <a:pt x="82929" y="224993"/>
                </a:lnTo>
                <a:lnTo>
                  <a:pt x="87121" y="212216"/>
                </a:lnTo>
                <a:lnTo>
                  <a:pt x="89366" y="202774"/>
                </a:lnTo>
                <a:lnTo>
                  <a:pt x="91294" y="192360"/>
                </a:lnTo>
                <a:lnTo>
                  <a:pt x="92908" y="180977"/>
                </a:lnTo>
                <a:lnTo>
                  <a:pt x="94205" y="168626"/>
                </a:lnTo>
                <a:lnTo>
                  <a:pt x="95188" y="155310"/>
                </a:lnTo>
                <a:lnTo>
                  <a:pt x="95855" y="141030"/>
                </a:lnTo>
                <a:lnTo>
                  <a:pt x="96206" y="125787"/>
                </a:lnTo>
                <a:lnTo>
                  <a:pt x="96265" y="115950"/>
                </a:lnTo>
                <a:lnTo>
                  <a:pt x="96010" y="101260"/>
                </a:lnTo>
                <a:lnTo>
                  <a:pt x="95244" y="87386"/>
                </a:lnTo>
                <a:lnTo>
                  <a:pt x="93966" y="74330"/>
                </a:lnTo>
                <a:lnTo>
                  <a:pt x="92178" y="62092"/>
                </a:lnTo>
                <a:lnTo>
                  <a:pt x="89879" y="50671"/>
                </a:lnTo>
                <a:lnTo>
                  <a:pt x="87069" y="40067"/>
                </a:lnTo>
                <a:lnTo>
                  <a:pt x="81414" y="24952"/>
                </a:lnTo>
                <a:lnTo>
                  <a:pt x="75084" y="14016"/>
                </a:lnTo>
                <a:lnTo>
                  <a:pt x="68325" y="6603"/>
                </a:lnTo>
                <a:lnTo>
                  <a:pt x="56261" y="0"/>
                </a:lnTo>
                <a:lnTo>
                  <a:pt x="48640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596896" y="4244721"/>
            <a:ext cx="96266" cy="254127"/>
          </a:xfrm>
          <a:custGeom>
            <a:avLst/>
            <a:gdLst/>
            <a:ahLst/>
            <a:cxnLst/>
            <a:rect l="l" t="t" r="r" b="b"/>
            <a:pathLst>
              <a:path w="96266" h="254126">
                <a:moveTo>
                  <a:pt x="48641" y="0"/>
                </a:moveTo>
                <a:lnTo>
                  <a:pt x="36558" y="2713"/>
                </a:lnTo>
                <a:lnTo>
                  <a:pt x="25832" y="10852"/>
                </a:lnTo>
                <a:lnTo>
                  <a:pt x="18549" y="20722"/>
                </a:lnTo>
                <a:lnTo>
                  <a:pt x="13400" y="31269"/>
                </a:lnTo>
                <a:lnTo>
                  <a:pt x="9210" y="43803"/>
                </a:lnTo>
                <a:lnTo>
                  <a:pt x="5996" y="58299"/>
                </a:lnTo>
                <a:lnTo>
                  <a:pt x="3386" y="76844"/>
                </a:lnTo>
                <a:lnTo>
                  <a:pt x="2040" y="89605"/>
                </a:lnTo>
                <a:lnTo>
                  <a:pt x="1037" y="102290"/>
                </a:lnTo>
                <a:lnTo>
                  <a:pt x="372" y="114900"/>
                </a:lnTo>
                <a:lnTo>
                  <a:pt x="41" y="127435"/>
                </a:lnTo>
                <a:lnTo>
                  <a:pt x="0" y="133730"/>
                </a:lnTo>
                <a:lnTo>
                  <a:pt x="262" y="148729"/>
                </a:lnTo>
                <a:lnTo>
                  <a:pt x="1049" y="162951"/>
                </a:lnTo>
                <a:lnTo>
                  <a:pt x="2360" y="176392"/>
                </a:lnTo>
                <a:lnTo>
                  <a:pt x="4196" y="189049"/>
                </a:lnTo>
                <a:lnTo>
                  <a:pt x="6557" y="200918"/>
                </a:lnTo>
                <a:lnTo>
                  <a:pt x="9443" y="211994"/>
                </a:lnTo>
                <a:lnTo>
                  <a:pt x="12853" y="222274"/>
                </a:lnTo>
                <a:lnTo>
                  <a:pt x="20984" y="238942"/>
                </a:lnTo>
                <a:lnTo>
                  <a:pt x="30063" y="248569"/>
                </a:lnTo>
                <a:lnTo>
                  <a:pt x="40935" y="253451"/>
                </a:lnTo>
                <a:lnTo>
                  <a:pt x="47498" y="254126"/>
                </a:lnTo>
                <a:lnTo>
                  <a:pt x="54610" y="254126"/>
                </a:lnTo>
                <a:lnTo>
                  <a:pt x="69723" y="244601"/>
                </a:lnTo>
                <a:lnTo>
                  <a:pt x="76978" y="236343"/>
                </a:lnTo>
                <a:lnTo>
                  <a:pt x="82929" y="224993"/>
                </a:lnTo>
                <a:lnTo>
                  <a:pt x="87122" y="212216"/>
                </a:lnTo>
                <a:lnTo>
                  <a:pt x="89366" y="202774"/>
                </a:lnTo>
                <a:lnTo>
                  <a:pt x="91294" y="192360"/>
                </a:lnTo>
                <a:lnTo>
                  <a:pt x="92908" y="180977"/>
                </a:lnTo>
                <a:lnTo>
                  <a:pt x="94205" y="168626"/>
                </a:lnTo>
                <a:lnTo>
                  <a:pt x="95188" y="155310"/>
                </a:lnTo>
                <a:lnTo>
                  <a:pt x="95855" y="141030"/>
                </a:lnTo>
                <a:lnTo>
                  <a:pt x="96206" y="125787"/>
                </a:lnTo>
                <a:lnTo>
                  <a:pt x="96266" y="115950"/>
                </a:lnTo>
                <a:lnTo>
                  <a:pt x="96010" y="101260"/>
                </a:lnTo>
                <a:lnTo>
                  <a:pt x="95244" y="87386"/>
                </a:lnTo>
                <a:lnTo>
                  <a:pt x="93966" y="74330"/>
                </a:lnTo>
                <a:lnTo>
                  <a:pt x="92178" y="62092"/>
                </a:lnTo>
                <a:lnTo>
                  <a:pt x="89879" y="50671"/>
                </a:lnTo>
                <a:lnTo>
                  <a:pt x="87069" y="40067"/>
                </a:lnTo>
                <a:lnTo>
                  <a:pt x="81414" y="24952"/>
                </a:lnTo>
                <a:lnTo>
                  <a:pt x="75084" y="14016"/>
                </a:lnTo>
                <a:lnTo>
                  <a:pt x="68326" y="6603"/>
                </a:lnTo>
                <a:lnTo>
                  <a:pt x="56261" y="0"/>
                </a:lnTo>
                <a:lnTo>
                  <a:pt x="48641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762123" y="4231640"/>
            <a:ext cx="174244" cy="279781"/>
          </a:xfrm>
          <a:custGeom>
            <a:avLst/>
            <a:gdLst/>
            <a:ahLst/>
            <a:cxnLst/>
            <a:rect l="l" t="t" r="r" b="b"/>
            <a:pathLst>
              <a:path w="174244" h="279781">
                <a:moveTo>
                  <a:pt x="87756" y="0"/>
                </a:moveTo>
                <a:lnTo>
                  <a:pt x="99808" y="1241"/>
                </a:lnTo>
                <a:lnTo>
                  <a:pt x="111357" y="4965"/>
                </a:lnTo>
                <a:lnTo>
                  <a:pt x="122409" y="11173"/>
                </a:lnTo>
                <a:lnTo>
                  <a:pt x="132971" y="19863"/>
                </a:lnTo>
                <a:lnTo>
                  <a:pt x="143048" y="31036"/>
                </a:lnTo>
                <a:lnTo>
                  <a:pt x="150162" y="40979"/>
                </a:lnTo>
                <a:lnTo>
                  <a:pt x="156007" y="51080"/>
                </a:lnTo>
                <a:lnTo>
                  <a:pt x="161042" y="61922"/>
                </a:lnTo>
                <a:lnTo>
                  <a:pt x="165268" y="73503"/>
                </a:lnTo>
                <a:lnTo>
                  <a:pt x="168683" y="85821"/>
                </a:lnTo>
                <a:lnTo>
                  <a:pt x="171285" y="98874"/>
                </a:lnTo>
                <a:lnTo>
                  <a:pt x="173073" y="112658"/>
                </a:lnTo>
                <a:lnTo>
                  <a:pt x="174047" y="127173"/>
                </a:lnTo>
                <a:lnTo>
                  <a:pt x="174244" y="137668"/>
                </a:lnTo>
                <a:lnTo>
                  <a:pt x="173914" y="152087"/>
                </a:lnTo>
                <a:lnTo>
                  <a:pt x="172925" y="165796"/>
                </a:lnTo>
                <a:lnTo>
                  <a:pt x="171271" y="178797"/>
                </a:lnTo>
                <a:lnTo>
                  <a:pt x="168952" y="191093"/>
                </a:lnTo>
                <a:lnTo>
                  <a:pt x="165963" y="202686"/>
                </a:lnTo>
                <a:lnTo>
                  <a:pt x="162302" y="213581"/>
                </a:lnTo>
                <a:lnTo>
                  <a:pt x="154577" y="230756"/>
                </a:lnTo>
                <a:lnTo>
                  <a:pt x="147668" y="242405"/>
                </a:lnTo>
                <a:lnTo>
                  <a:pt x="140061" y="252365"/>
                </a:lnTo>
                <a:lnTo>
                  <a:pt x="131765" y="260627"/>
                </a:lnTo>
                <a:lnTo>
                  <a:pt x="114002" y="272398"/>
                </a:lnTo>
                <a:lnTo>
                  <a:pt x="102031" y="277286"/>
                </a:lnTo>
                <a:lnTo>
                  <a:pt x="90326" y="279585"/>
                </a:lnTo>
                <a:lnTo>
                  <a:pt x="85851" y="279781"/>
                </a:lnTo>
                <a:lnTo>
                  <a:pt x="73748" y="278597"/>
                </a:lnTo>
                <a:lnTo>
                  <a:pt x="62307" y="275043"/>
                </a:lnTo>
                <a:lnTo>
                  <a:pt x="51535" y="269117"/>
                </a:lnTo>
                <a:lnTo>
                  <a:pt x="41439" y="260815"/>
                </a:lnTo>
                <a:lnTo>
                  <a:pt x="32024" y="250134"/>
                </a:lnTo>
                <a:lnTo>
                  <a:pt x="23298" y="237070"/>
                </a:lnTo>
                <a:lnTo>
                  <a:pt x="16297" y="223750"/>
                </a:lnTo>
                <a:lnTo>
                  <a:pt x="11654" y="212636"/>
                </a:lnTo>
                <a:lnTo>
                  <a:pt x="7787" y="200971"/>
                </a:lnTo>
                <a:lnTo>
                  <a:pt x="4697" y="188749"/>
                </a:lnTo>
                <a:lnTo>
                  <a:pt x="2384" y="175968"/>
                </a:lnTo>
                <a:lnTo>
                  <a:pt x="848" y="162623"/>
                </a:lnTo>
                <a:lnTo>
                  <a:pt x="88" y="148711"/>
                </a:lnTo>
                <a:lnTo>
                  <a:pt x="0" y="141859"/>
                </a:lnTo>
                <a:lnTo>
                  <a:pt x="349" y="127651"/>
                </a:lnTo>
                <a:lnTo>
                  <a:pt x="1396" y="114083"/>
                </a:lnTo>
                <a:lnTo>
                  <a:pt x="3136" y="101153"/>
                </a:lnTo>
                <a:lnTo>
                  <a:pt x="5568" y="88857"/>
                </a:lnTo>
                <a:lnTo>
                  <a:pt x="8688" y="77193"/>
                </a:lnTo>
                <a:lnTo>
                  <a:pt x="12494" y="66157"/>
                </a:lnTo>
                <a:lnTo>
                  <a:pt x="20078" y="49540"/>
                </a:lnTo>
                <a:lnTo>
                  <a:pt x="26955" y="38003"/>
                </a:lnTo>
                <a:lnTo>
                  <a:pt x="34592" y="27894"/>
                </a:lnTo>
                <a:lnTo>
                  <a:pt x="42984" y="19231"/>
                </a:lnTo>
                <a:lnTo>
                  <a:pt x="50800" y="12954"/>
                </a:lnTo>
                <a:lnTo>
                  <a:pt x="62534" y="5914"/>
                </a:lnTo>
                <a:lnTo>
                  <a:pt x="74509" y="1599"/>
                </a:lnTo>
                <a:lnTo>
                  <a:pt x="86725" y="9"/>
                </a:lnTo>
                <a:lnTo>
                  <a:pt x="87756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557907" y="4231640"/>
            <a:ext cx="174244" cy="279781"/>
          </a:xfrm>
          <a:custGeom>
            <a:avLst/>
            <a:gdLst/>
            <a:ahLst/>
            <a:cxnLst/>
            <a:rect l="l" t="t" r="r" b="b"/>
            <a:pathLst>
              <a:path w="174244" h="279781">
                <a:moveTo>
                  <a:pt x="87756" y="0"/>
                </a:moveTo>
                <a:lnTo>
                  <a:pt x="99808" y="1241"/>
                </a:lnTo>
                <a:lnTo>
                  <a:pt x="111357" y="4965"/>
                </a:lnTo>
                <a:lnTo>
                  <a:pt x="122409" y="11173"/>
                </a:lnTo>
                <a:lnTo>
                  <a:pt x="132971" y="19863"/>
                </a:lnTo>
                <a:lnTo>
                  <a:pt x="143048" y="31036"/>
                </a:lnTo>
                <a:lnTo>
                  <a:pt x="150162" y="40979"/>
                </a:lnTo>
                <a:lnTo>
                  <a:pt x="156007" y="51080"/>
                </a:lnTo>
                <a:lnTo>
                  <a:pt x="161042" y="61922"/>
                </a:lnTo>
                <a:lnTo>
                  <a:pt x="165268" y="73503"/>
                </a:lnTo>
                <a:lnTo>
                  <a:pt x="168683" y="85821"/>
                </a:lnTo>
                <a:lnTo>
                  <a:pt x="171285" y="98874"/>
                </a:lnTo>
                <a:lnTo>
                  <a:pt x="173073" y="112658"/>
                </a:lnTo>
                <a:lnTo>
                  <a:pt x="174047" y="127173"/>
                </a:lnTo>
                <a:lnTo>
                  <a:pt x="174244" y="137668"/>
                </a:lnTo>
                <a:lnTo>
                  <a:pt x="173914" y="152087"/>
                </a:lnTo>
                <a:lnTo>
                  <a:pt x="172925" y="165796"/>
                </a:lnTo>
                <a:lnTo>
                  <a:pt x="171271" y="178797"/>
                </a:lnTo>
                <a:lnTo>
                  <a:pt x="168952" y="191093"/>
                </a:lnTo>
                <a:lnTo>
                  <a:pt x="165963" y="202686"/>
                </a:lnTo>
                <a:lnTo>
                  <a:pt x="162302" y="213581"/>
                </a:lnTo>
                <a:lnTo>
                  <a:pt x="154577" y="230756"/>
                </a:lnTo>
                <a:lnTo>
                  <a:pt x="147668" y="242405"/>
                </a:lnTo>
                <a:lnTo>
                  <a:pt x="140061" y="252365"/>
                </a:lnTo>
                <a:lnTo>
                  <a:pt x="131765" y="260627"/>
                </a:lnTo>
                <a:lnTo>
                  <a:pt x="114002" y="272398"/>
                </a:lnTo>
                <a:lnTo>
                  <a:pt x="102031" y="277286"/>
                </a:lnTo>
                <a:lnTo>
                  <a:pt x="90326" y="279585"/>
                </a:lnTo>
                <a:lnTo>
                  <a:pt x="85851" y="279781"/>
                </a:lnTo>
                <a:lnTo>
                  <a:pt x="73748" y="278597"/>
                </a:lnTo>
                <a:lnTo>
                  <a:pt x="62307" y="275043"/>
                </a:lnTo>
                <a:lnTo>
                  <a:pt x="51535" y="269117"/>
                </a:lnTo>
                <a:lnTo>
                  <a:pt x="41439" y="260815"/>
                </a:lnTo>
                <a:lnTo>
                  <a:pt x="32024" y="250134"/>
                </a:lnTo>
                <a:lnTo>
                  <a:pt x="23298" y="237070"/>
                </a:lnTo>
                <a:lnTo>
                  <a:pt x="16297" y="223750"/>
                </a:lnTo>
                <a:lnTo>
                  <a:pt x="11654" y="212636"/>
                </a:lnTo>
                <a:lnTo>
                  <a:pt x="7787" y="200971"/>
                </a:lnTo>
                <a:lnTo>
                  <a:pt x="4697" y="188749"/>
                </a:lnTo>
                <a:lnTo>
                  <a:pt x="2384" y="175968"/>
                </a:lnTo>
                <a:lnTo>
                  <a:pt x="848" y="162623"/>
                </a:lnTo>
                <a:lnTo>
                  <a:pt x="88" y="148711"/>
                </a:lnTo>
                <a:lnTo>
                  <a:pt x="0" y="141859"/>
                </a:lnTo>
                <a:lnTo>
                  <a:pt x="349" y="127651"/>
                </a:lnTo>
                <a:lnTo>
                  <a:pt x="1396" y="114083"/>
                </a:lnTo>
                <a:lnTo>
                  <a:pt x="3136" y="101153"/>
                </a:lnTo>
                <a:lnTo>
                  <a:pt x="5568" y="88857"/>
                </a:lnTo>
                <a:lnTo>
                  <a:pt x="8688" y="77193"/>
                </a:lnTo>
                <a:lnTo>
                  <a:pt x="12494" y="66157"/>
                </a:lnTo>
                <a:lnTo>
                  <a:pt x="20078" y="49540"/>
                </a:lnTo>
                <a:lnTo>
                  <a:pt x="26955" y="38003"/>
                </a:lnTo>
                <a:lnTo>
                  <a:pt x="34592" y="27894"/>
                </a:lnTo>
                <a:lnTo>
                  <a:pt x="42984" y="19231"/>
                </a:lnTo>
                <a:lnTo>
                  <a:pt x="50800" y="12954"/>
                </a:lnTo>
                <a:lnTo>
                  <a:pt x="62534" y="5914"/>
                </a:lnTo>
                <a:lnTo>
                  <a:pt x="74509" y="1599"/>
                </a:lnTo>
                <a:lnTo>
                  <a:pt x="86725" y="9"/>
                </a:lnTo>
                <a:lnTo>
                  <a:pt x="87756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386711" y="4231640"/>
            <a:ext cx="106044" cy="274955"/>
          </a:xfrm>
          <a:custGeom>
            <a:avLst/>
            <a:gdLst/>
            <a:ahLst/>
            <a:cxnLst/>
            <a:rect l="l" t="t" r="r" b="b"/>
            <a:pathLst>
              <a:path w="106044" h="274955">
                <a:moveTo>
                  <a:pt x="65531" y="0"/>
                </a:moveTo>
                <a:lnTo>
                  <a:pt x="72136" y="0"/>
                </a:lnTo>
                <a:lnTo>
                  <a:pt x="72136" y="227584"/>
                </a:lnTo>
                <a:lnTo>
                  <a:pt x="72509" y="244407"/>
                </a:lnTo>
                <a:lnTo>
                  <a:pt x="73583" y="254454"/>
                </a:lnTo>
                <a:lnTo>
                  <a:pt x="73913" y="255778"/>
                </a:lnTo>
                <a:lnTo>
                  <a:pt x="75183" y="259461"/>
                </a:lnTo>
                <a:lnTo>
                  <a:pt x="77850" y="262255"/>
                </a:lnTo>
                <a:lnTo>
                  <a:pt x="81787" y="264287"/>
                </a:lnTo>
                <a:lnTo>
                  <a:pt x="85851" y="266319"/>
                </a:lnTo>
                <a:lnTo>
                  <a:pt x="93852" y="267335"/>
                </a:lnTo>
                <a:lnTo>
                  <a:pt x="106044" y="267716"/>
                </a:lnTo>
                <a:lnTo>
                  <a:pt x="106044" y="274955"/>
                </a:lnTo>
                <a:lnTo>
                  <a:pt x="4699" y="274955"/>
                </a:lnTo>
                <a:lnTo>
                  <a:pt x="4699" y="267716"/>
                </a:lnTo>
                <a:lnTo>
                  <a:pt x="17399" y="267335"/>
                </a:lnTo>
                <a:lnTo>
                  <a:pt x="25653" y="266319"/>
                </a:lnTo>
                <a:lnTo>
                  <a:pt x="33019" y="262509"/>
                </a:lnTo>
                <a:lnTo>
                  <a:pt x="38590" y="248729"/>
                </a:lnTo>
                <a:lnTo>
                  <a:pt x="39210" y="233504"/>
                </a:lnTo>
                <a:lnTo>
                  <a:pt x="39243" y="227584"/>
                </a:lnTo>
                <a:lnTo>
                  <a:pt x="39243" y="82042"/>
                </a:lnTo>
                <a:lnTo>
                  <a:pt x="39027" y="64681"/>
                </a:lnTo>
                <a:lnTo>
                  <a:pt x="38381" y="52059"/>
                </a:lnTo>
                <a:lnTo>
                  <a:pt x="37337" y="44323"/>
                </a:lnTo>
                <a:lnTo>
                  <a:pt x="34670" y="36957"/>
                </a:lnTo>
                <a:lnTo>
                  <a:pt x="32257" y="35052"/>
                </a:lnTo>
                <a:lnTo>
                  <a:pt x="29844" y="33020"/>
                </a:lnTo>
                <a:lnTo>
                  <a:pt x="26796" y="32004"/>
                </a:lnTo>
                <a:lnTo>
                  <a:pt x="23368" y="32004"/>
                </a:lnTo>
                <a:lnTo>
                  <a:pt x="18541" y="32004"/>
                </a:lnTo>
                <a:lnTo>
                  <a:pt x="11683" y="34036"/>
                </a:lnTo>
                <a:lnTo>
                  <a:pt x="2920" y="38227"/>
                </a:lnTo>
                <a:lnTo>
                  <a:pt x="0" y="32004"/>
                </a:lnTo>
                <a:lnTo>
                  <a:pt x="65531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30503" y="4701158"/>
            <a:ext cx="3270758" cy="288036"/>
          </a:xfrm>
          <a:custGeom>
            <a:avLst/>
            <a:gdLst/>
            <a:ahLst/>
            <a:cxnLst/>
            <a:rect l="l" t="t" r="r" b="b"/>
            <a:pathLst>
              <a:path w="3270758" h="288036">
                <a:moveTo>
                  <a:pt x="38544" y="234823"/>
                </a:moveTo>
                <a:lnTo>
                  <a:pt x="38390" y="242952"/>
                </a:lnTo>
                <a:lnTo>
                  <a:pt x="36886" y="257163"/>
                </a:lnTo>
                <a:lnTo>
                  <a:pt x="33781" y="265430"/>
                </a:lnTo>
                <a:lnTo>
                  <a:pt x="23595" y="272885"/>
                </a:lnTo>
                <a:lnTo>
                  <a:pt x="9537" y="275209"/>
                </a:lnTo>
                <a:lnTo>
                  <a:pt x="0" y="275209"/>
                </a:lnTo>
                <a:lnTo>
                  <a:pt x="0" y="282448"/>
                </a:lnTo>
                <a:lnTo>
                  <a:pt x="115443" y="282448"/>
                </a:lnTo>
                <a:lnTo>
                  <a:pt x="115443" y="275209"/>
                </a:lnTo>
                <a:lnTo>
                  <a:pt x="99313" y="275209"/>
                </a:lnTo>
                <a:lnTo>
                  <a:pt x="93344" y="273558"/>
                </a:lnTo>
                <a:lnTo>
                  <a:pt x="83438" y="267970"/>
                </a:lnTo>
                <a:lnTo>
                  <a:pt x="77277" y="250881"/>
                </a:lnTo>
                <a:lnTo>
                  <a:pt x="76708" y="234823"/>
                </a:lnTo>
                <a:lnTo>
                  <a:pt x="76708" y="60706"/>
                </a:lnTo>
                <a:lnTo>
                  <a:pt x="78424" y="38425"/>
                </a:lnTo>
                <a:lnTo>
                  <a:pt x="81660" y="30226"/>
                </a:lnTo>
                <a:lnTo>
                  <a:pt x="91712" y="22763"/>
                </a:lnTo>
                <a:lnTo>
                  <a:pt x="105663" y="20447"/>
                </a:lnTo>
                <a:lnTo>
                  <a:pt x="115443" y="20447"/>
                </a:lnTo>
                <a:lnTo>
                  <a:pt x="115443" y="13081"/>
                </a:lnTo>
                <a:lnTo>
                  <a:pt x="0" y="13081"/>
                </a:lnTo>
                <a:lnTo>
                  <a:pt x="0" y="20447"/>
                </a:lnTo>
                <a:lnTo>
                  <a:pt x="15900" y="20447"/>
                </a:lnTo>
                <a:lnTo>
                  <a:pt x="21983" y="21971"/>
                </a:lnTo>
                <a:lnTo>
                  <a:pt x="27812" y="25146"/>
                </a:lnTo>
                <a:lnTo>
                  <a:pt x="31927" y="27559"/>
                </a:lnTo>
                <a:lnTo>
                  <a:pt x="34645" y="30480"/>
                </a:lnTo>
                <a:lnTo>
                  <a:pt x="35966" y="33782"/>
                </a:lnTo>
                <a:lnTo>
                  <a:pt x="37974" y="44601"/>
                </a:lnTo>
                <a:lnTo>
                  <a:pt x="38544" y="60706"/>
                </a:lnTo>
                <a:lnTo>
                  <a:pt x="38544" y="234823"/>
                </a:lnTo>
                <a:close/>
              </a:path>
              <a:path w="3270758" h="288036">
                <a:moveTo>
                  <a:pt x="3069463" y="177546"/>
                </a:moveTo>
                <a:lnTo>
                  <a:pt x="3063367" y="192278"/>
                </a:lnTo>
                <a:lnTo>
                  <a:pt x="3167634" y="192278"/>
                </a:lnTo>
                <a:lnTo>
                  <a:pt x="3162046" y="177546"/>
                </a:lnTo>
                <a:lnTo>
                  <a:pt x="3069463" y="177546"/>
                </a:lnTo>
                <a:close/>
              </a:path>
              <a:path w="3270758" h="288036">
                <a:moveTo>
                  <a:pt x="2465832" y="0"/>
                </a:moveTo>
                <a:lnTo>
                  <a:pt x="2411857" y="22225"/>
                </a:lnTo>
                <a:lnTo>
                  <a:pt x="2415159" y="29210"/>
                </a:lnTo>
                <a:lnTo>
                  <a:pt x="2420747" y="26924"/>
                </a:lnTo>
                <a:lnTo>
                  <a:pt x="2424938" y="25781"/>
                </a:lnTo>
                <a:lnTo>
                  <a:pt x="2431161" y="25781"/>
                </a:lnTo>
                <a:lnTo>
                  <a:pt x="2433955" y="26670"/>
                </a:lnTo>
                <a:lnTo>
                  <a:pt x="2439670" y="33528"/>
                </a:lnTo>
                <a:lnTo>
                  <a:pt x="2441460" y="45921"/>
                </a:lnTo>
                <a:lnTo>
                  <a:pt x="2441922" y="58715"/>
                </a:lnTo>
                <a:lnTo>
                  <a:pt x="2442083" y="76835"/>
                </a:lnTo>
                <a:lnTo>
                  <a:pt x="2442083" y="253238"/>
                </a:lnTo>
                <a:lnTo>
                  <a:pt x="2441067" y="260858"/>
                </a:lnTo>
                <a:lnTo>
                  <a:pt x="2439035" y="265176"/>
                </a:lnTo>
                <a:lnTo>
                  <a:pt x="2437638" y="268224"/>
                </a:lnTo>
                <a:lnTo>
                  <a:pt x="2435479" y="270510"/>
                </a:lnTo>
                <a:lnTo>
                  <a:pt x="2432685" y="271907"/>
                </a:lnTo>
                <a:lnTo>
                  <a:pt x="2428113" y="274193"/>
                </a:lnTo>
                <a:lnTo>
                  <a:pt x="2421128" y="275336"/>
                </a:lnTo>
                <a:lnTo>
                  <a:pt x="2411857" y="275336"/>
                </a:lnTo>
                <a:lnTo>
                  <a:pt x="2411857" y="282448"/>
                </a:lnTo>
                <a:lnTo>
                  <a:pt x="2504440" y="282448"/>
                </a:lnTo>
                <a:lnTo>
                  <a:pt x="2504440" y="275336"/>
                </a:lnTo>
                <a:lnTo>
                  <a:pt x="2494280" y="275209"/>
                </a:lnTo>
                <a:lnTo>
                  <a:pt x="2487549" y="274320"/>
                </a:lnTo>
                <a:lnTo>
                  <a:pt x="2484501" y="272796"/>
                </a:lnTo>
                <a:lnTo>
                  <a:pt x="2481453" y="271145"/>
                </a:lnTo>
                <a:lnTo>
                  <a:pt x="2479167" y="268478"/>
                </a:lnTo>
                <a:lnTo>
                  <a:pt x="2477516" y="264795"/>
                </a:lnTo>
                <a:lnTo>
                  <a:pt x="2475865" y="261112"/>
                </a:lnTo>
                <a:lnTo>
                  <a:pt x="2474976" y="253365"/>
                </a:lnTo>
                <a:lnTo>
                  <a:pt x="2474976" y="181229"/>
                </a:lnTo>
                <a:lnTo>
                  <a:pt x="2530856" y="252476"/>
                </a:lnTo>
                <a:lnTo>
                  <a:pt x="2536190" y="259207"/>
                </a:lnTo>
                <a:lnTo>
                  <a:pt x="2538857" y="264160"/>
                </a:lnTo>
                <a:lnTo>
                  <a:pt x="2538857" y="267208"/>
                </a:lnTo>
                <a:lnTo>
                  <a:pt x="2537841" y="271653"/>
                </a:lnTo>
                <a:lnTo>
                  <a:pt x="2534285" y="274447"/>
                </a:lnTo>
                <a:lnTo>
                  <a:pt x="2530856" y="275209"/>
                </a:lnTo>
                <a:lnTo>
                  <a:pt x="2525903" y="275336"/>
                </a:lnTo>
                <a:lnTo>
                  <a:pt x="2525903" y="282448"/>
                </a:lnTo>
                <a:lnTo>
                  <a:pt x="2614295" y="282448"/>
                </a:lnTo>
                <a:lnTo>
                  <a:pt x="2614295" y="275336"/>
                </a:lnTo>
                <a:lnTo>
                  <a:pt x="2606040" y="275336"/>
                </a:lnTo>
                <a:lnTo>
                  <a:pt x="2600325" y="274701"/>
                </a:lnTo>
                <a:lnTo>
                  <a:pt x="2597023" y="273304"/>
                </a:lnTo>
                <a:lnTo>
                  <a:pt x="2592197" y="271526"/>
                </a:lnTo>
                <a:lnTo>
                  <a:pt x="2586736" y="267462"/>
                </a:lnTo>
                <a:lnTo>
                  <a:pt x="2580259" y="261239"/>
                </a:lnTo>
                <a:lnTo>
                  <a:pt x="2573473" y="253857"/>
                </a:lnTo>
                <a:lnTo>
                  <a:pt x="2565029" y="243796"/>
                </a:lnTo>
                <a:lnTo>
                  <a:pt x="2554097" y="230251"/>
                </a:lnTo>
                <a:lnTo>
                  <a:pt x="2507361" y="171196"/>
                </a:lnTo>
                <a:lnTo>
                  <a:pt x="2554097" y="128143"/>
                </a:lnTo>
                <a:lnTo>
                  <a:pt x="2567880" y="117279"/>
                </a:lnTo>
                <a:lnTo>
                  <a:pt x="2577846" y="111887"/>
                </a:lnTo>
                <a:lnTo>
                  <a:pt x="2591089" y="108158"/>
                </a:lnTo>
                <a:lnTo>
                  <a:pt x="2604897" y="106807"/>
                </a:lnTo>
                <a:lnTo>
                  <a:pt x="2604897" y="100457"/>
                </a:lnTo>
                <a:lnTo>
                  <a:pt x="2525903" y="100457"/>
                </a:lnTo>
                <a:lnTo>
                  <a:pt x="2525903" y="106807"/>
                </a:lnTo>
                <a:lnTo>
                  <a:pt x="2530856" y="107188"/>
                </a:lnTo>
                <a:lnTo>
                  <a:pt x="2534539" y="108204"/>
                </a:lnTo>
                <a:lnTo>
                  <a:pt x="2536698" y="110109"/>
                </a:lnTo>
                <a:lnTo>
                  <a:pt x="2540000" y="114300"/>
                </a:lnTo>
                <a:lnTo>
                  <a:pt x="2540000" y="116967"/>
                </a:lnTo>
                <a:lnTo>
                  <a:pt x="2536825" y="124206"/>
                </a:lnTo>
                <a:lnTo>
                  <a:pt x="2531110" y="129794"/>
                </a:lnTo>
                <a:lnTo>
                  <a:pt x="2521331" y="138811"/>
                </a:lnTo>
                <a:lnTo>
                  <a:pt x="2474976" y="180975"/>
                </a:lnTo>
                <a:lnTo>
                  <a:pt x="2474976" y="0"/>
                </a:lnTo>
                <a:lnTo>
                  <a:pt x="2465832" y="0"/>
                </a:lnTo>
                <a:close/>
              </a:path>
              <a:path w="3270758" h="288036">
                <a:moveTo>
                  <a:pt x="1441830" y="9779"/>
                </a:moveTo>
                <a:lnTo>
                  <a:pt x="1439798" y="14478"/>
                </a:lnTo>
                <a:lnTo>
                  <a:pt x="1439798" y="25654"/>
                </a:lnTo>
                <a:lnTo>
                  <a:pt x="1441830" y="30353"/>
                </a:lnTo>
                <a:lnTo>
                  <a:pt x="1445767" y="34290"/>
                </a:lnTo>
                <a:lnTo>
                  <a:pt x="1449832" y="38354"/>
                </a:lnTo>
                <a:lnTo>
                  <a:pt x="1454530" y="40259"/>
                </a:lnTo>
                <a:lnTo>
                  <a:pt x="1465707" y="40259"/>
                </a:lnTo>
                <a:lnTo>
                  <a:pt x="1470405" y="38354"/>
                </a:lnTo>
                <a:lnTo>
                  <a:pt x="1474342" y="34290"/>
                </a:lnTo>
                <a:lnTo>
                  <a:pt x="1478153" y="30353"/>
                </a:lnTo>
                <a:lnTo>
                  <a:pt x="1480185" y="25654"/>
                </a:lnTo>
                <a:lnTo>
                  <a:pt x="1480185" y="14478"/>
                </a:lnTo>
                <a:lnTo>
                  <a:pt x="1478153" y="9779"/>
                </a:lnTo>
                <a:lnTo>
                  <a:pt x="1474342" y="5842"/>
                </a:lnTo>
                <a:lnTo>
                  <a:pt x="1470405" y="1905"/>
                </a:lnTo>
                <a:lnTo>
                  <a:pt x="1465707" y="0"/>
                </a:lnTo>
                <a:lnTo>
                  <a:pt x="1454404" y="0"/>
                </a:lnTo>
                <a:lnTo>
                  <a:pt x="1449578" y="1905"/>
                </a:lnTo>
                <a:lnTo>
                  <a:pt x="1445641" y="5842"/>
                </a:lnTo>
                <a:lnTo>
                  <a:pt x="1441830" y="9779"/>
                </a:lnTo>
                <a:close/>
              </a:path>
              <a:path w="3270758" h="288036">
                <a:moveTo>
                  <a:pt x="1859573" y="271935"/>
                </a:moveTo>
                <a:lnTo>
                  <a:pt x="1870836" y="277790"/>
                </a:lnTo>
                <a:lnTo>
                  <a:pt x="1882013" y="282321"/>
                </a:lnTo>
                <a:lnTo>
                  <a:pt x="1891390" y="262117"/>
                </a:lnTo>
                <a:lnTo>
                  <a:pt x="1881251" y="253492"/>
                </a:lnTo>
                <a:lnTo>
                  <a:pt x="1881251" y="144653"/>
                </a:lnTo>
                <a:lnTo>
                  <a:pt x="1892657" y="134549"/>
                </a:lnTo>
                <a:lnTo>
                  <a:pt x="1901571" y="128778"/>
                </a:lnTo>
                <a:lnTo>
                  <a:pt x="1908555" y="125095"/>
                </a:lnTo>
                <a:lnTo>
                  <a:pt x="1915540" y="123317"/>
                </a:lnTo>
                <a:lnTo>
                  <a:pt x="1923122" y="97461"/>
                </a:lnTo>
                <a:lnTo>
                  <a:pt x="1912219" y="102226"/>
                </a:lnTo>
                <a:lnTo>
                  <a:pt x="1901613" y="109566"/>
                </a:lnTo>
                <a:lnTo>
                  <a:pt x="1891293" y="119476"/>
                </a:lnTo>
                <a:lnTo>
                  <a:pt x="1881251" y="131953"/>
                </a:lnTo>
                <a:lnTo>
                  <a:pt x="1881251" y="0"/>
                </a:lnTo>
                <a:lnTo>
                  <a:pt x="1872361" y="0"/>
                </a:lnTo>
                <a:lnTo>
                  <a:pt x="1817624" y="22225"/>
                </a:lnTo>
                <a:lnTo>
                  <a:pt x="1820417" y="29210"/>
                </a:lnTo>
                <a:lnTo>
                  <a:pt x="1826005" y="27051"/>
                </a:lnTo>
                <a:lnTo>
                  <a:pt x="1830704" y="26035"/>
                </a:lnTo>
                <a:lnTo>
                  <a:pt x="1837563" y="26035"/>
                </a:lnTo>
                <a:lnTo>
                  <a:pt x="1840229" y="26797"/>
                </a:lnTo>
                <a:lnTo>
                  <a:pt x="1845945" y="33528"/>
                </a:lnTo>
                <a:lnTo>
                  <a:pt x="1847808" y="45736"/>
                </a:lnTo>
                <a:lnTo>
                  <a:pt x="1848315" y="58432"/>
                </a:lnTo>
                <a:lnTo>
                  <a:pt x="1848485" y="76454"/>
                </a:lnTo>
                <a:lnTo>
                  <a:pt x="1848485" y="265049"/>
                </a:lnTo>
                <a:lnTo>
                  <a:pt x="1859573" y="271935"/>
                </a:lnTo>
                <a:close/>
              </a:path>
              <a:path w="3270758" h="288036">
                <a:moveTo>
                  <a:pt x="1882013" y="282321"/>
                </a:moveTo>
                <a:lnTo>
                  <a:pt x="1889339" y="284600"/>
                </a:lnTo>
                <a:lnTo>
                  <a:pt x="1901849" y="287177"/>
                </a:lnTo>
                <a:lnTo>
                  <a:pt x="1914271" y="288036"/>
                </a:lnTo>
                <a:lnTo>
                  <a:pt x="1917440" y="287979"/>
                </a:lnTo>
                <a:lnTo>
                  <a:pt x="1930034" y="286597"/>
                </a:lnTo>
                <a:lnTo>
                  <a:pt x="1942180" y="283366"/>
                </a:lnTo>
                <a:lnTo>
                  <a:pt x="1953870" y="278292"/>
                </a:lnTo>
                <a:lnTo>
                  <a:pt x="1965101" y="271380"/>
                </a:lnTo>
                <a:lnTo>
                  <a:pt x="1975865" y="262636"/>
                </a:lnTo>
                <a:lnTo>
                  <a:pt x="1981850" y="256681"/>
                </a:lnTo>
                <a:lnTo>
                  <a:pt x="1989850" y="246809"/>
                </a:lnTo>
                <a:lnTo>
                  <a:pt x="1996390" y="236077"/>
                </a:lnTo>
                <a:lnTo>
                  <a:pt x="2001472" y="224482"/>
                </a:lnTo>
                <a:lnTo>
                  <a:pt x="2005098" y="212027"/>
                </a:lnTo>
                <a:lnTo>
                  <a:pt x="2007272" y="198709"/>
                </a:lnTo>
                <a:lnTo>
                  <a:pt x="2007997" y="184531"/>
                </a:lnTo>
                <a:lnTo>
                  <a:pt x="2007879" y="178408"/>
                </a:lnTo>
                <a:lnTo>
                  <a:pt x="2006583" y="164128"/>
                </a:lnTo>
                <a:lnTo>
                  <a:pt x="2003859" y="151056"/>
                </a:lnTo>
                <a:lnTo>
                  <a:pt x="1999712" y="139194"/>
                </a:lnTo>
                <a:lnTo>
                  <a:pt x="1994147" y="128549"/>
                </a:lnTo>
                <a:lnTo>
                  <a:pt x="1987169" y="119126"/>
                </a:lnTo>
                <a:lnTo>
                  <a:pt x="1973951" y="106867"/>
                </a:lnTo>
                <a:lnTo>
                  <a:pt x="1962829" y="100342"/>
                </a:lnTo>
                <a:lnTo>
                  <a:pt x="1950940" y="96427"/>
                </a:lnTo>
                <a:lnTo>
                  <a:pt x="1938274" y="95123"/>
                </a:lnTo>
                <a:lnTo>
                  <a:pt x="1934332" y="95277"/>
                </a:lnTo>
                <a:lnTo>
                  <a:pt x="1923122" y="97461"/>
                </a:lnTo>
                <a:lnTo>
                  <a:pt x="1915540" y="123317"/>
                </a:lnTo>
                <a:lnTo>
                  <a:pt x="1924623" y="123369"/>
                </a:lnTo>
                <a:lnTo>
                  <a:pt x="1936653" y="125891"/>
                </a:lnTo>
                <a:lnTo>
                  <a:pt x="1947799" y="132154"/>
                </a:lnTo>
                <a:lnTo>
                  <a:pt x="1958086" y="142113"/>
                </a:lnTo>
                <a:lnTo>
                  <a:pt x="1966462" y="155773"/>
                </a:lnTo>
                <a:lnTo>
                  <a:pt x="1970487" y="167477"/>
                </a:lnTo>
                <a:lnTo>
                  <a:pt x="1972902" y="180831"/>
                </a:lnTo>
                <a:lnTo>
                  <a:pt x="1973707" y="195834"/>
                </a:lnTo>
                <a:lnTo>
                  <a:pt x="1973340" y="207062"/>
                </a:lnTo>
                <a:lnTo>
                  <a:pt x="1971628" y="221166"/>
                </a:lnTo>
                <a:lnTo>
                  <a:pt x="1968514" y="233633"/>
                </a:lnTo>
                <a:lnTo>
                  <a:pt x="1964000" y="244486"/>
                </a:lnTo>
                <a:lnTo>
                  <a:pt x="1958086" y="253746"/>
                </a:lnTo>
                <a:lnTo>
                  <a:pt x="1946848" y="265177"/>
                </a:lnTo>
                <a:lnTo>
                  <a:pt x="1935867" y="271462"/>
                </a:lnTo>
                <a:lnTo>
                  <a:pt x="1924430" y="273558"/>
                </a:lnTo>
                <a:lnTo>
                  <a:pt x="1916811" y="273558"/>
                </a:lnTo>
                <a:lnTo>
                  <a:pt x="1909445" y="271907"/>
                </a:lnTo>
                <a:lnTo>
                  <a:pt x="1902205" y="268478"/>
                </a:lnTo>
                <a:lnTo>
                  <a:pt x="1901900" y="268337"/>
                </a:lnTo>
                <a:lnTo>
                  <a:pt x="1891390" y="262117"/>
                </a:lnTo>
                <a:lnTo>
                  <a:pt x="1882013" y="282321"/>
                </a:lnTo>
                <a:close/>
              </a:path>
              <a:path w="3270758" h="288036">
                <a:moveTo>
                  <a:pt x="1214490" y="96352"/>
                </a:moveTo>
                <a:lnTo>
                  <a:pt x="1200911" y="94996"/>
                </a:lnTo>
                <a:lnTo>
                  <a:pt x="1192705" y="95371"/>
                </a:lnTo>
                <a:lnTo>
                  <a:pt x="1179850" y="97648"/>
                </a:lnTo>
                <a:lnTo>
                  <a:pt x="1167910" y="101987"/>
                </a:lnTo>
                <a:lnTo>
                  <a:pt x="1160710" y="132055"/>
                </a:lnTo>
                <a:lnTo>
                  <a:pt x="1167257" y="122936"/>
                </a:lnTo>
                <a:lnTo>
                  <a:pt x="1175024" y="115575"/>
                </a:lnTo>
                <a:lnTo>
                  <a:pt x="1186258" y="109380"/>
                </a:lnTo>
                <a:lnTo>
                  <a:pt x="1198498" y="107315"/>
                </a:lnTo>
                <a:lnTo>
                  <a:pt x="1204722" y="107315"/>
                </a:lnTo>
                <a:lnTo>
                  <a:pt x="1211072" y="109093"/>
                </a:lnTo>
                <a:lnTo>
                  <a:pt x="1217676" y="112903"/>
                </a:lnTo>
                <a:lnTo>
                  <a:pt x="1226597" y="100420"/>
                </a:lnTo>
                <a:lnTo>
                  <a:pt x="1214490" y="96352"/>
                </a:lnTo>
                <a:close/>
              </a:path>
              <a:path w="3270758" h="288036">
                <a:moveTo>
                  <a:pt x="1264411" y="0"/>
                </a:moveTo>
                <a:lnTo>
                  <a:pt x="1210183" y="22225"/>
                </a:lnTo>
                <a:lnTo>
                  <a:pt x="1212849" y="29210"/>
                </a:lnTo>
                <a:lnTo>
                  <a:pt x="1218438" y="27051"/>
                </a:lnTo>
                <a:lnTo>
                  <a:pt x="1223010" y="26035"/>
                </a:lnTo>
                <a:lnTo>
                  <a:pt x="1229741" y="26035"/>
                </a:lnTo>
                <a:lnTo>
                  <a:pt x="1232280" y="26797"/>
                </a:lnTo>
                <a:lnTo>
                  <a:pt x="1236598" y="30353"/>
                </a:lnTo>
                <a:lnTo>
                  <a:pt x="1238123" y="33528"/>
                </a:lnTo>
                <a:lnTo>
                  <a:pt x="1239139" y="38354"/>
                </a:lnTo>
                <a:lnTo>
                  <a:pt x="1239995" y="45907"/>
                </a:lnTo>
                <a:lnTo>
                  <a:pt x="1240496" y="58666"/>
                </a:lnTo>
                <a:lnTo>
                  <a:pt x="1240663" y="76708"/>
                </a:lnTo>
                <a:lnTo>
                  <a:pt x="1240663" y="110236"/>
                </a:lnTo>
                <a:lnTo>
                  <a:pt x="1237252" y="107202"/>
                </a:lnTo>
                <a:lnTo>
                  <a:pt x="1226597" y="100420"/>
                </a:lnTo>
                <a:lnTo>
                  <a:pt x="1217676" y="112903"/>
                </a:lnTo>
                <a:lnTo>
                  <a:pt x="1224153" y="116713"/>
                </a:lnTo>
                <a:lnTo>
                  <a:pt x="1229486" y="122301"/>
                </a:lnTo>
                <a:lnTo>
                  <a:pt x="1233423" y="129667"/>
                </a:lnTo>
                <a:lnTo>
                  <a:pt x="1233556" y="129911"/>
                </a:lnTo>
                <a:lnTo>
                  <a:pt x="1238272" y="141548"/>
                </a:lnTo>
                <a:lnTo>
                  <a:pt x="1240663" y="154305"/>
                </a:lnTo>
                <a:lnTo>
                  <a:pt x="1240663" y="248158"/>
                </a:lnTo>
                <a:lnTo>
                  <a:pt x="1239526" y="249348"/>
                </a:lnTo>
                <a:lnTo>
                  <a:pt x="1228458" y="258723"/>
                </a:lnTo>
                <a:lnTo>
                  <a:pt x="1217153" y="264329"/>
                </a:lnTo>
                <a:lnTo>
                  <a:pt x="1205611" y="266192"/>
                </a:lnTo>
                <a:lnTo>
                  <a:pt x="1199679" y="265770"/>
                </a:lnTo>
                <a:lnTo>
                  <a:pt x="1188042" y="262300"/>
                </a:lnTo>
                <a:lnTo>
                  <a:pt x="1177047" y="255329"/>
                </a:lnTo>
                <a:lnTo>
                  <a:pt x="1166748" y="244856"/>
                </a:lnTo>
                <a:lnTo>
                  <a:pt x="1160293" y="235298"/>
                </a:lnTo>
                <a:lnTo>
                  <a:pt x="1155450" y="224528"/>
                </a:lnTo>
                <a:lnTo>
                  <a:pt x="1151990" y="212278"/>
                </a:lnTo>
                <a:lnTo>
                  <a:pt x="1149914" y="198561"/>
                </a:lnTo>
                <a:lnTo>
                  <a:pt x="1149223" y="183388"/>
                </a:lnTo>
                <a:lnTo>
                  <a:pt x="1149902" y="168616"/>
                </a:lnTo>
                <a:lnTo>
                  <a:pt x="1152039" y="154883"/>
                </a:lnTo>
                <a:lnTo>
                  <a:pt x="1155640" y="142700"/>
                </a:lnTo>
                <a:lnTo>
                  <a:pt x="1160710" y="132055"/>
                </a:lnTo>
                <a:lnTo>
                  <a:pt x="1167910" y="101987"/>
                </a:lnTo>
                <a:lnTo>
                  <a:pt x="1156881" y="108389"/>
                </a:lnTo>
                <a:lnTo>
                  <a:pt x="1146759" y="116854"/>
                </a:lnTo>
                <a:lnTo>
                  <a:pt x="1137539" y="127381"/>
                </a:lnTo>
                <a:lnTo>
                  <a:pt x="1130187" y="138084"/>
                </a:lnTo>
                <a:lnTo>
                  <a:pt x="1123944" y="149540"/>
                </a:lnTo>
                <a:lnTo>
                  <a:pt x="1119102" y="161361"/>
                </a:lnTo>
                <a:lnTo>
                  <a:pt x="1115652" y="173546"/>
                </a:lnTo>
                <a:lnTo>
                  <a:pt x="1113587" y="186095"/>
                </a:lnTo>
                <a:lnTo>
                  <a:pt x="1112901" y="199009"/>
                </a:lnTo>
                <a:lnTo>
                  <a:pt x="1112992" y="204009"/>
                </a:lnTo>
                <a:lnTo>
                  <a:pt x="1114301" y="217840"/>
                </a:lnTo>
                <a:lnTo>
                  <a:pt x="1117164" y="230664"/>
                </a:lnTo>
                <a:lnTo>
                  <a:pt x="1121586" y="242486"/>
                </a:lnTo>
                <a:lnTo>
                  <a:pt x="1127571" y="253311"/>
                </a:lnTo>
                <a:lnTo>
                  <a:pt x="1135126" y="263144"/>
                </a:lnTo>
                <a:lnTo>
                  <a:pt x="1140570" y="268762"/>
                </a:lnTo>
                <a:lnTo>
                  <a:pt x="1151121" y="277206"/>
                </a:lnTo>
                <a:lnTo>
                  <a:pt x="1162398" y="283228"/>
                </a:lnTo>
                <a:lnTo>
                  <a:pt x="1174417" y="286835"/>
                </a:lnTo>
                <a:lnTo>
                  <a:pt x="1187196" y="288036"/>
                </a:lnTo>
                <a:lnTo>
                  <a:pt x="1189998" y="287979"/>
                </a:lnTo>
                <a:lnTo>
                  <a:pt x="1202702" y="286204"/>
                </a:lnTo>
                <a:lnTo>
                  <a:pt x="1214628" y="281940"/>
                </a:lnTo>
                <a:lnTo>
                  <a:pt x="1220352" y="278854"/>
                </a:lnTo>
                <a:lnTo>
                  <a:pt x="1230406" y="271614"/>
                </a:lnTo>
                <a:lnTo>
                  <a:pt x="1240663" y="262001"/>
                </a:lnTo>
                <a:lnTo>
                  <a:pt x="1240663" y="288036"/>
                </a:lnTo>
                <a:lnTo>
                  <a:pt x="1249807" y="288036"/>
                </a:lnTo>
                <a:lnTo>
                  <a:pt x="1303782" y="265557"/>
                </a:lnTo>
                <a:lnTo>
                  <a:pt x="1301623" y="258699"/>
                </a:lnTo>
                <a:lnTo>
                  <a:pt x="1295654" y="260858"/>
                </a:lnTo>
                <a:lnTo>
                  <a:pt x="1290828" y="262001"/>
                </a:lnTo>
                <a:lnTo>
                  <a:pt x="1284351" y="262001"/>
                </a:lnTo>
                <a:lnTo>
                  <a:pt x="1281811" y="261112"/>
                </a:lnTo>
                <a:lnTo>
                  <a:pt x="1275842" y="254127"/>
                </a:lnTo>
                <a:lnTo>
                  <a:pt x="1274039" y="241457"/>
                </a:lnTo>
                <a:lnTo>
                  <a:pt x="1273586" y="228558"/>
                </a:lnTo>
                <a:lnTo>
                  <a:pt x="1273429" y="210439"/>
                </a:lnTo>
                <a:lnTo>
                  <a:pt x="1273429" y="0"/>
                </a:lnTo>
                <a:lnTo>
                  <a:pt x="1264411" y="0"/>
                </a:lnTo>
                <a:close/>
              </a:path>
              <a:path w="3270758" h="288036">
                <a:moveTo>
                  <a:pt x="2225802" y="265557"/>
                </a:moveTo>
                <a:lnTo>
                  <a:pt x="2223008" y="258699"/>
                </a:lnTo>
                <a:lnTo>
                  <a:pt x="2217801" y="260858"/>
                </a:lnTo>
                <a:lnTo>
                  <a:pt x="2213102" y="262001"/>
                </a:lnTo>
                <a:lnTo>
                  <a:pt x="2206117" y="262001"/>
                </a:lnTo>
                <a:lnTo>
                  <a:pt x="2203577" y="261112"/>
                </a:lnTo>
                <a:lnTo>
                  <a:pt x="2199259" y="257429"/>
                </a:lnTo>
                <a:lnTo>
                  <a:pt x="2196592" y="249428"/>
                </a:lnTo>
                <a:lnTo>
                  <a:pt x="2195817" y="241703"/>
                </a:lnTo>
                <a:lnTo>
                  <a:pt x="2195355" y="228882"/>
                </a:lnTo>
                <a:lnTo>
                  <a:pt x="2195195" y="210820"/>
                </a:lnTo>
                <a:lnTo>
                  <a:pt x="2195195" y="100457"/>
                </a:lnTo>
                <a:lnTo>
                  <a:pt x="2133092" y="100457"/>
                </a:lnTo>
                <a:lnTo>
                  <a:pt x="2133092" y="107823"/>
                </a:lnTo>
                <a:lnTo>
                  <a:pt x="2145030" y="108077"/>
                </a:lnTo>
                <a:lnTo>
                  <a:pt x="2152904" y="110109"/>
                </a:lnTo>
                <a:lnTo>
                  <a:pt x="2156714" y="113665"/>
                </a:lnTo>
                <a:lnTo>
                  <a:pt x="2160524" y="117348"/>
                </a:lnTo>
                <a:lnTo>
                  <a:pt x="2162302" y="124333"/>
                </a:lnTo>
                <a:lnTo>
                  <a:pt x="2162302" y="237744"/>
                </a:lnTo>
                <a:lnTo>
                  <a:pt x="2155753" y="244153"/>
                </a:lnTo>
                <a:lnTo>
                  <a:pt x="2145610" y="252665"/>
                </a:lnTo>
                <a:lnTo>
                  <a:pt x="2136648" y="258318"/>
                </a:lnTo>
                <a:lnTo>
                  <a:pt x="2129409" y="261874"/>
                </a:lnTo>
                <a:lnTo>
                  <a:pt x="2122932" y="263652"/>
                </a:lnTo>
                <a:lnTo>
                  <a:pt x="2108962" y="263652"/>
                </a:lnTo>
                <a:lnTo>
                  <a:pt x="2101850" y="260985"/>
                </a:lnTo>
                <a:lnTo>
                  <a:pt x="2095881" y="255651"/>
                </a:lnTo>
                <a:lnTo>
                  <a:pt x="2091859" y="250215"/>
                </a:lnTo>
                <a:lnTo>
                  <a:pt x="2088303" y="238617"/>
                </a:lnTo>
                <a:lnTo>
                  <a:pt x="2087118" y="222250"/>
                </a:lnTo>
                <a:lnTo>
                  <a:pt x="2087118" y="100457"/>
                </a:lnTo>
                <a:lnTo>
                  <a:pt x="2023237" y="100457"/>
                </a:lnTo>
                <a:lnTo>
                  <a:pt x="2023237" y="107823"/>
                </a:lnTo>
                <a:lnTo>
                  <a:pt x="2032762" y="107696"/>
                </a:lnTo>
                <a:lnTo>
                  <a:pt x="2039366" y="108585"/>
                </a:lnTo>
                <a:lnTo>
                  <a:pt x="2043049" y="110363"/>
                </a:lnTo>
                <a:lnTo>
                  <a:pt x="2046732" y="112141"/>
                </a:lnTo>
                <a:lnTo>
                  <a:pt x="2049399" y="114681"/>
                </a:lnTo>
                <a:lnTo>
                  <a:pt x="2051304" y="117983"/>
                </a:lnTo>
                <a:lnTo>
                  <a:pt x="2053209" y="121285"/>
                </a:lnTo>
                <a:lnTo>
                  <a:pt x="2054098" y="127254"/>
                </a:lnTo>
                <a:lnTo>
                  <a:pt x="2054103" y="218927"/>
                </a:lnTo>
                <a:lnTo>
                  <a:pt x="2054636" y="233787"/>
                </a:lnTo>
                <a:lnTo>
                  <a:pt x="2056065" y="246283"/>
                </a:lnTo>
                <a:lnTo>
                  <a:pt x="2058416" y="256413"/>
                </a:lnTo>
                <a:lnTo>
                  <a:pt x="2065168" y="270017"/>
                </a:lnTo>
                <a:lnTo>
                  <a:pt x="2074037" y="279273"/>
                </a:lnTo>
                <a:lnTo>
                  <a:pt x="2087529" y="286227"/>
                </a:lnTo>
                <a:lnTo>
                  <a:pt x="2100580" y="288036"/>
                </a:lnTo>
                <a:lnTo>
                  <a:pt x="2102036" y="288017"/>
                </a:lnTo>
                <a:lnTo>
                  <a:pt x="2114622" y="286239"/>
                </a:lnTo>
                <a:lnTo>
                  <a:pt x="2126615" y="281559"/>
                </a:lnTo>
                <a:lnTo>
                  <a:pt x="2132147" y="278036"/>
                </a:lnTo>
                <a:lnTo>
                  <a:pt x="2140641" y="271163"/>
                </a:lnTo>
                <a:lnTo>
                  <a:pt x="2150683" y="261669"/>
                </a:lnTo>
                <a:lnTo>
                  <a:pt x="2162302" y="249555"/>
                </a:lnTo>
                <a:lnTo>
                  <a:pt x="2162302" y="288036"/>
                </a:lnTo>
                <a:lnTo>
                  <a:pt x="2171319" y="288036"/>
                </a:lnTo>
                <a:lnTo>
                  <a:pt x="2225802" y="265557"/>
                </a:lnTo>
                <a:close/>
              </a:path>
              <a:path w="3270758" h="288036">
                <a:moveTo>
                  <a:pt x="2284753" y="224534"/>
                </a:moveTo>
                <a:lnTo>
                  <a:pt x="2279687" y="213091"/>
                </a:lnTo>
                <a:lnTo>
                  <a:pt x="2276068" y="200958"/>
                </a:lnTo>
                <a:lnTo>
                  <a:pt x="2273896" y="188136"/>
                </a:lnTo>
                <a:lnTo>
                  <a:pt x="2273173" y="174625"/>
                </a:lnTo>
                <a:lnTo>
                  <a:pt x="2273226" y="170980"/>
                </a:lnTo>
                <a:lnTo>
                  <a:pt x="2274551" y="156938"/>
                </a:lnTo>
                <a:lnTo>
                  <a:pt x="2277666" y="144293"/>
                </a:lnTo>
                <a:lnTo>
                  <a:pt x="2282579" y="133043"/>
                </a:lnTo>
                <a:lnTo>
                  <a:pt x="2289302" y="123190"/>
                </a:lnTo>
                <a:lnTo>
                  <a:pt x="2296678" y="116133"/>
                </a:lnTo>
                <a:lnTo>
                  <a:pt x="2307956" y="110382"/>
                </a:lnTo>
                <a:lnTo>
                  <a:pt x="2321306" y="108458"/>
                </a:lnTo>
                <a:lnTo>
                  <a:pt x="2329434" y="108458"/>
                </a:lnTo>
                <a:lnTo>
                  <a:pt x="2335911" y="110490"/>
                </a:lnTo>
                <a:lnTo>
                  <a:pt x="2340610" y="114427"/>
                </a:lnTo>
                <a:lnTo>
                  <a:pt x="2345182" y="118491"/>
                </a:lnTo>
                <a:lnTo>
                  <a:pt x="2347849" y="124460"/>
                </a:lnTo>
                <a:lnTo>
                  <a:pt x="2348611" y="132334"/>
                </a:lnTo>
                <a:lnTo>
                  <a:pt x="2349373" y="140081"/>
                </a:lnTo>
                <a:lnTo>
                  <a:pt x="2350770" y="145415"/>
                </a:lnTo>
                <a:lnTo>
                  <a:pt x="2353056" y="148209"/>
                </a:lnTo>
                <a:lnTo>
                  <a:pt x="2356993" y="153162"/>
                </a:lnTo>
                <a:lnTo>
                  <a:pt x="2362962" y="155702"/>
                </a:lnTo>
                <a:lnTo>
                  <a:pt x="2376551" y="155702"/>
                </a:lnTo>
                <a:lnTo>
                  <a:pt x="2384298" y="151130"/>
                </a:lnTo>
                <a:lnTo>
                  <a:pt x="2389251" y="143891"/>
                </a:lnTo>
                <a:lnTo>
                  <a:pt x="2388104" y="131072"/>
                </a:lnTo>
                <a:lnTo>
                  <a:pt x="2382398" y="120084"/>
                </a:lnTo>
                <a:lnTo>
                  <a:pt x="2371979" y="109347"/>
                </a:lnTo>
                <a:lnTo>
                  <a:pt x="2365453" y="104686"/>
                </a:lnTo>
                <a:lnTo>
                  <a:pt x="2354321" y="99362"/>
                </a:lnTo>
                <a:lnTo>
                  <a:pt x="2341765" y="96180"/>
                </a:lnTo>
                <a:lnTo>
                  <a:pt x="2327783" y="95123"/>
                </a:lnTo>
                <a:lnTo>
                  <a:pt x="2324265" y="95189"/>
                </a:lnTo>
                <a:lnTo>
                  <a:pt x="2311270" y="96674"/>
                </a:lnTo>
                <a:lnTo>
                  <a:pt x="2298999" y="100100"/>
                </a:lnTo>
                <a:lnTo>
                  <a:pt x="2287454" y="105457"/>
                </a:lnTo>
                <a:lnTo>
                  <a:pt x="2276642" y="112733"/>
                </a:lnTo>
                <a:lnTo>
                  <a:pt x="2266569" y="121920"/>
                </a:lnTo>
                <a:lnTo>
                  <a:pt x="2259712" y="130032"/>
                </a:lnTo>
                <a:lnTo>
                  <a:pt x="2252991" y="140482"/>
                </a:lnTo>
                <a:lnTo>
                  <a:pt x="2247763" y="151867"/>
                </a:lnTo>
                <a:lnTo>
                  <a:pt x="2244029" y="164189"/>
                </a:lnTo>
                <a:lnTo>
                  <a:pt x="2241788" y="177448"/>
                </a:lnTo>
                <a:lnTo>
                  <a:pt x="2241042" y="191643"/>
                </a:lnTo>
                <a:lnTo>
                  <a:pt x="2241503" y="203887"/>
                </a:lnTo>
                <a:lnTo>
                  <a:pt x="2243295" y="217685"/>
                </a:lnTo>
                <a:lnTo>
                  <a:pt x="2246439" y="230400"/>
                </a:lnTo>
                <a:lnTo>
                  <a:pt x="2250940" y="242026"/>
                </a:lnTo>
                <a:lnTo>
                  <a:pt x="2256802" y="252561"/>
                </a:lnTo>
                <a:lnTo>
                  <a:pt x="2264029" y="262001"/>
                </a:lnTo>
                <a:lnTo>
                  <a:pt x="2271313" y="269412"/>
                </a:lnTo>
                <a:lnTo>
                  <a:pt x="2281943" y="277570"/>
                </a:lnTo>
                <a:lnTo>
                  <a:pt x="2293290" y="283389"/>
                </a:lnTo>
                <a:lnTo>
                  <a:pt x="2305352" y="286875"/>
                </a:lnTo>
                <a:lnTo>
                  <a:pt x="2318131" y="288036"/>
                </a:lnTo>
                <a:lnTo>
                  <a:pt x="2318606" y="288034"/>
                </a:lnTo>
                <a:lnTo>
                  <a:pt x="2331163" y="286755"/>
                </a:lnTo>
                <a:lnTo>
                  <a:pt x="2343193" y="283104"/>
                </a:lnTo>
                <a:lnTo>
                  <a:pt x="2354686" y="277093"/>
                </a:lnTo>
                <a:lnTo>
                  <a:pt x="2365629" y="268732"/>
                </a:lnTo>
                <a:lnTo>
                  <a:pt x="2373070" y="260959"/>
                </a:lnTo>
                <a:lnTo>
                  <a:pt x="2380141" y="251122"/>
                </a:lnTo>
                <a:lnTo>
                  <a:pt x="2386050" y="239914"/>
                </a:lnTo>
                <a:lnTo>
                  <a:pt x="2390784" y="227328"/>
                </a:lnTo>
                <a:lnTo>
                  <a:pt x="2394331" y="213360"/>
                </a:lnTo>
                <a:lnTo>
                  <a:pt x="2388616" y="210566"/>
                </a:lnTo>
                <a:lnTo>
                  <a:pt x="2387960" y="212077"/>
                </a:lnTo>
                <a:lnTo>
                  <a:pt x="2381231" y="225718"/>
                </a:lnTo>
                <a:lnTo>
                  <a:pt x="2374371" y="236263"/>
                </a:lnTo>
                <a:lnTo>
                  <a:pt x="2367407" y="243713"/>
                </a:lnTo>
                <a:lnTo>
                  <a:pt x="2356954" y="250931"/>
                </a:lnTo>
                <a:lnTo>
                  <a:pt x="2345134" y="255518"/>
                </a:lnTo>
                <a:lnTo>
                  <a:pt x="2332355" y="257048"/>
                </a:lnTo>
                <a:lnTo>
                  <a:pt x="2320205" y="255672"/>
                </a:lnTo>
                <a:lnTo>
                  <a:pt x="2308419" y="251077"/>
                </a:lnTo>
                <a:lnTo>
                  <a:pt x="2298067" y="243243"/>
                </a:lnTo>
                <a:lnTo>
                  <a:pt x="2289175" y="232156"/>
                </a:lnTo>
                <a:lnTo>
                  <a:pt x="2284753" y="224534"/>
                </a:lnTo>
                <a:close/>
              </a:path>
              <a:path w="3270758" h="288036">
                <a:moveTo>
                  <a:pt x="1609217" y="282448"/>
                </a:moveTo>
                <a:lnTo>
                  <a:pt x="1609217" y="275336"/>
                </a:lnTo>
                <a:lnTo>
                  <a:pt x="1599311" y="275336"/>
                </a:lnTo>
                <a:lnTo>
                  <a:pt x="1592707" y="274447"/>
                </a:lnTo>
                <a:lnTo>
                  <a:pt x="1589532" y="272669"/>
                </a:lnTo>
                <a:lnTo>
                  <a:pt x="1586230" y="270891"/>
                </a:lnTo>
                <a:lnTo>
                  <a:pt x="1583690" y="268097"/>
                </a:lnTo>
                <a:lnTo>
                  <a:pt x="1581785" y="264160"/>
                </a:lnTo>
                <a:lnTo>
                  <a:pt x="1580388" y="261366"/>
                </a:lnTo>
                <a:lnTo>
                  <a:pt x="1579626" y="253746"/>
                </a:lnTo>
                <a:lnTo>
                  <a:pt x="1579626" y="145415"/>
                </a:lnTo>
                <a:lnTo>
                  <a:pt x="1582165" y="142685"/>
                </a:lnTo>
                <a:lnTo>
                  <a:pt x="1593274" y="132570"/>
                </a:lnTo>
                <a:lnTo>
                  <a:pt x="1604413" y="125370"/>
                </a:lnTo>
                <a:lnTo>
                  <a:pt x="1615573" y="121064"/>
                </a:lnTo>
                <a:lnTo>
                  <a:pt x="1626742" y="119634"/>
                </a:lnTo>
                <a:lnTo>
                  <a:pt x="1636902" y="119634"/>
                </a:lnTo>
                <a:lnTo>
                  <a:pt x="1644141" y="123317"/>
                </a:lnTo>
                <a:lnTo>
                  <a:pt x="1648460" y="130810"/>
                </a:lnTo>
                <a:lnTo>
                  <a:pt x="1651825" y="138995"/>
                </a:lnTo>
                <a:lnTo>
                  <a:pt x="1654159" y="151319"/>
                </a:lnTo>
                <a:lnTo>
                  <a:pt x="1654937" y="166878"/>
                </a:lnTo>
                <a:lnTo>
                  <a:pt x="1654937" y="251841"/>
                </a:lnTo>
                <a:lnTo>
                  <a:pt x="1654683" y="258064"/>
                </a:lnTo>
                <a:lnTo>
                  <a:pt x="1652777" y="265049"/>
                </a:lnTo>
                <a:lnTo>
                  <a:pt x="1647063" y="271526"/>
                </a:lnTo>
                <a:lnTo>
                  <a:pt x="1637791" y="275336"/>
                </a:lnTo>
                <a:lnTo>
                  <a:pt x="1625473" y="275336"/>
                </a:lnTo>
                <a:lnTo>
                  <a:pt x="1625473" y="282448"/>
                </a:lnTo>
                <a:lnTo>
                  <a:pt x="1715515" y="282448"/>
                </a:lnTo>
                <a:lnTo>
                  <a:pt x="1715515" y="275336"/>
                </a:lnTo>
                <a:lnTo>
                  <a:pt x="1706752" y="275336"/>
                </a:lnTo>
                <a:lnTo>
                  <a:pt x="1700784" y="274447"/>
                </a:lnTo>
                <a:lnTo>
                  <a:pt x="1697609" y="272542"/>
                </a:lnTo>
                <a:lnTo>
                  <a:pt x="1694307" y="270764"/>
                </a:lnTo>
                <a:lnTo>
                  <a:pt x="1691894" y="268097"/>
                </a:lnTo>
                <a:lnTo>
                  <a:pt x="1690497" y="264795"/>
                </a:lnTo>
                <a:lnTo>
                  <a:pt x="1688591" y="260731"/>
                </a:lnTo>
                <a:lnTo>
                  <a:pt x="1687702" y="252857"/>
                </a:lnTo>
                <a:lnTo>
                  <a:pt x="1687702" y="163703"/>
                </a:lnTo>
                <a:lnTo>
                  <a:pt x="1687295" y="149660"/>
                </a:lnTo>
                <a:lnTo>
                  <a:pt x="1685868" y="136898"/>
                </a:lnTo>
                <a:lnTo>
                  <a:pt x="1683385" y="127127"/>
                </a:lnTo>
                <a:lnTo>
                  <a:pt x="1681335" y="122179"/>
                </a:lnTo>
                <a:lnTo>
                  <a:pt x="1674543" y="110651"/>
                </a:lnTo>
                <a:lnTo>
                  <a:pt x="1666239" y="102616"/>
                </a:lnTo>
                <a:lnTo>
                  <a:pt x="1653870" y="96830"/>
                </a:lnTo>
                <a:lnTo>
                  <a:pt x="1640586" y="95123"/>
                </a:lnTo>
                <a:lnTo>
                  <a:pt x="1633593" y="95677"/>
                </a:lnTo>
                <a:lnTo>
                  <a:pt x="1623177" y="98497"/>
                </a:lnTo>
                <a:lnTo>
                  <a:pt x="1612573" y="103708"/>
                </a:lnTo>
                <a:lnTo>
                  <a:pt x="1601779" y="111315"/>
                </a:lnTo>
                <a:lnTo>
                  <a:pt x="1590797" y="121321"/>
                </a:lnTo>
                <a:lnTo>
                  <a:pt x="1579626" y="133731"/>
                </a:lnTo>
                <a:lnTo>
                  <a:pt x="1579626" y="95123"/>
                </a:lnTo>
                <a:lnTo>
                  <a:pt x="1571117" y="95123"/>
                </a:lnTo>
                <a:lnTo>
                  <a:pt x="1516253" y="117348"/>
                </a:lnTo>
                <a:lnTo>
                  <a:pt x="1519173" y="124587"/>
                </a:lnTo>
                <a:lnTo>
                  <a:pt x="1524380" y="122555"/>
                </a:lnTo>
                <a:lnTo>
                  <a:pt x="1528826" y="121539"/>
                </a:lnTo>
                <a:lnTo>
                  <a:pt x="1535938" y="121539"/>
                </a:lnTo>
                <a:lnTo>
                  <a:pt x="1538732" y="122428"/>
                </a:lnTo>
                <a:lnTo>
                  <a:pt x="1542796" y="125857"/>
                </a:lnTo>
                <a:lnTo>
                  <a:pt x="1545336" y="133858"/>
                </a:lnTo>
                <a:lnTo>
                  <a:pt x="1546246" y="142561"/>
                </a:lnTo>
                <a:lnTo>
                  <a:pt x="1546706" y="155643"/>
                </a:lnTo>
                <a:lnTo>
                  <a:pt x="1546860" y="173863"/>
                </a:lnTo>
                <a:lnTo>
                  <a:pt x="1546834" y="244192"/>
                </a:lnTo>
                <a:lnTo>
                  <a:pt x="1545458" y="259025"/>
                </a:lnTo>
                <a:lnTo>
                  <a:pt x="1542034" y="268351"/>
                </a:lnTo>
                <a:lnTo>
                  <a:pt x="1538732" y="273050"/>
                </a:lnTo>
                <a:lnTo>
                  <a:pt x="1532509" y="275336"/>
                </a:lnTo>
                <a:lnTo>
                  <a:pt x="1519173" y="275336"/>
                </a:lnTo>
                <a:lnTo>
                  <a:pt x="1519173" y="282448"/>
                </a:lnTo>
                <a:lnTo>
                  <a:pt x="1609217" y="282448"/>
                </a:lnTo>
                <a:close/>
              </a:path>
              <a:path w="3270758" h="288036">
                <a:moveTo>
                  <a:pt x="1467866" y="95123"/>
                </a:moveTo>
                <a:lnTo>
                  <a:pt x="1413002" y="117348"/>
                </a:lnTo>
                <a:lnTo>
                  <a:pt x="1415796" y="124587"/>
                </a:lnTo>
                <a:lnTo>
                  <a:pt x="1421130" y="122555"/>
                </a:lnTo>
                <a:lnTo>
                  <a:pt x="1425574" y="121539"/>
                </a:lnTo>
                <a:lnTo>
                  <a:pt x="1432686" y="121539"/>
                </a:lnTo>
                <a:lnTo>
                  <a:pt x="1435480" y="122428"/>
                </a:lnTo>
                <a:lnTo>
                  <a:pt x="1439417" y="125730"/>
                </a:lnTo>
                <a:lnTo>
                  <a:pt x="1441830" y="132842"/>
                </a:lnTo>
                <a:lnTo>
                  <a:pt x="1442812" y="141169"/>
                </a:lnTo>
                <a:lnTo>
                  <a:pt x="1443405" y="153917"/>
                </a:lnTo>
                <a:lnTo>
                  <a:pt x="1443609" y="171196"/>
                </a:lnTo>
                <a:lnTo>
                  <a:pt x="1443609" y="252603"/>
                </a:lnTo>
                <a:lnTo>
                  <a:pt x="1442720" y="260223"/>
                </a:lnTo>
                <a:lnTo>
                  <a:pt x="1440942" y="264160"/>
                </a:lnTo>
                <a:lnTo>
                  <a:pt x="1439164" y="268224"/>
                </a:lnTo>
                <a:lnTo>
                  <a:pt x="1436751" y="271018"/>
                </a:lnTo>
                <a:lnTo>
                  <a:pt x="1433703" y="272796"/>
                </a:lnTo>
                <a:lnTo>
                  <a:pt x="1430655" y="274447"/>
                </a:lnTo>
                <a:lnTo>
                  <a:pt x="1424686" y="275336"/>
                </a:lnTo>
                <a:lnTo>
                  <a:pt x="1415796" y="275336"/>
                </a:lnTo>
                <a:lnTo>
                  <a:pt x="1415796" y="282448"/>
                </a:lnTo>
                <a:lnTo>
                  <a:pt x="1504188" y="282448"/>
                </a:lnTo>
                <a:lnTo>
                  <a:pt x="1504188" y="275336"/>
                </a:lnTo>
                <a:lnTo>
                  <a:pt x="1495552" y="275336"/>
                </a:lnTo>
                <a:lnTo>
                  <a:pt x="1489710" y="274447"/>
                </a:lnTo>
                <a:lnTo>
                  <a:pt x="1486408" y="272542"/>
                </a:lnTo>
                <a:lnTo>
                  <a:pt x="1483233" y="270764"/>
                </a:lnTo>
                <a:lnTo>
                  <a:pt x="1480692" y="267843"/>
                </a:lnTo>
                <a:lnTo>
                  <a:pt x="1479042" y="264160"/>
                </a:lnTo>
                <a:lnTo>
                  <a:pt x="1477391" y="260350"/>
                </a:lnTo>
                <a:lnTo>
                  <a:pt x="1476629" y="252730"/>
                </a:lnTo>
                <a:lnTo>
                  <a:pt x="1476629" y="95123"/>
                </a:lnTo>
                <a:lnTo>
                  <a:pt x="1467866" y="95123"/>
                </a:lnTo>
                <a:close/>
              </a:path>
              <a:path w="3270758" h="288036">
                <a:moveTo>
                  <a:pt x="727202" y="95123"/>
                </a:moveTo>
                <a:lnTo>
                  <a:pt x="672210" y="117348"/>
                </a:lnTo>
                <a:lnTo>
                  <a:pt x="674116" y="124587"/>
                </a:lnTo>
                <a:lnTo>
                  <a:pt x="679322" y="122555"/>
                </a:lnTo>
                <a:lnTo>
                  <a:pt x="683895" y="121539"/>
                </a:lnTo>
                <a:lnTo>
                  <a:pt x="691515" y="121539"/>
                </a:lnTo>
                <a:lnTo>
                  <a:pt x="694435" y="122428"/>
                </a:lnTo>
                <a:lnTo>
                  <a:pt x="699008" y="126238"/>
                </a:lnTo>
                <a:lnTo>
                  <a:pt x="701421" y="133223"/>
                </a:lnTo>
                <a:lnTo>
                  <a:pt x="702138" y="140008"/>
                </a:lnTo>
                <a:lnTo>
                  <a:pt x="702557" y="152639"/>
                </a:lnTo>
                <a:lnTo>
                  <a:pt x="702691" y="171069"/>
                </a:lnTo>
                <a:lnTo>
                  <a:pt x="702691" y="252222"/>
                </a:lnTo>
                <a:lnTo>
                  <a:pt x="702436" y="258572"/>
                </a:lnTo>
                <a:lnTo>
                  <a:pt x="700404" y="265430"/>
                </a:lnTo>
                <a:lnTo>
                  <a:pt x="694816" y="271018"/>
                </a:lnTo>
                <a:lnTo>
                  <a:pt x="690245" y="273939"/>
                </a:lnTo>
                <a:lnTo>
                  <a:pt x="683386" y="275336"/>
                </a:lnTo>
                <a:lnTo>
                  <a:pt x="674116" y="275336"/>
                </a:lnTo>
                <a:lnTo>
                  <a:pt x="674116" y="282448"/>
                </a:lnTo>
                <a:lnTo>
                  <a:pt x="767334" y="282448"/>
                </a:lnTo>
                <a:lnTo>
                  <a:pt x="767334" y="275336"/>
                </a:lnTo>
                <a:lnTo>
                  <a:pt x="759079" y="275336"/>
                </a:lnTo>
                <a:lnTo>
                  <a:pt x="752855" y="274193"/>
                </a:lnTo>
                <a:lnTo>
                  <a:pt x="744092" y="269367"/>
                </a:lnTo>
                <a:lnTo>
                  <a:pt x="739266" y="262890"/>
                </a:lnTo>
                <a:lnTo>
                  <a:pt x="736854" y="257683"/>
                </a:lnTo>
                <a:lnTo>
                  <a:pt x="735584" y="250063"/>
                </a:lnTo>
                <a:lnTo>
                  <a:pt x="735584" y="152781"/>
                </a:lnTo>
                <a:lnTo>
                  <a:pt x="739717" y="145106"/>
                </a:lnTo>
                <a:lnTo>
                  <a:pt x="746938" y="133904"/>
                </a:lnTo>
                <a:lnTo>
                  <a:pt x="753998" y="125984"/>
                </a:lnTo>
                <a:lnTo>
                  <a:pt x="759333" y="121920"/>
                </a:lnTo>
                <a:lnTo>
                  <a:pt x="764540" y="121920"/>
                </a:lnTo>
                <a:lnTo>
                  <a:pt x="768858" y="124206"/>
                </a:lnTo>
                <a:lnTo>
                  <a:pt x="774572" y="128778"/>
                </a:lnTo>
                <a:lnTo>
                  <a:pt x="780288" y="133350"/>
                </a:lnTo>
                <a:lnTo>
                  <a:pt x="785495" y="135636"/>
                </a:lnTo>
                <a:lnTo>
                  <a:pt x="794892" y="135636"/>
                </a:lnTo>
                <a:lnTo>
                  <a:pt x="799084" y="133858"/>
                </a:lnTo>
                <a:lnTo>
                  <a:pt x="802513" y="130302"/>
                </a:lnTo>
                <a:lnTo>
                  <a:pt x="805941" y="126746"/>
                </a:lnTo>
                <a:lnTo>
                  <a:pt x="807720" y="122301"/>
                </a:lnTo>
                <a:lnTo>
                  <a:pt x="807720" y="111379"/>
                </a:lnTo>
                <a:lnTo>
                  <a:pt x="805307" y="106172"/>
                </a:lnTo>
                <a:lnTo>
                  <a:pt x="800480" y="101854"/>
                </a:lnTo>
                <a:lnTo>
                  <a:pt x="795782" y="97409"/>
                </a:lnTo>
                <a:lnTo>
                  <a:pt x="789685" y="95123"/>
                </a:lnTo>
                <a:lnTo>
                  <a:pt x="782447" y="95123"/>
                </a:lnTo>
                <a:lnTo>
                  <a:pt x="773688" y="96503"/>
                </a:lnTo>
                <a:lnTo>
                  <a:pt x="764019" y="101284"/>
                </a:lnTo>
                <a:lnTo>
                  <a:pt x="754445" y="109472"/>
                </a:lnTo>
                <a:lnTo>
                  <a:pt x="744967" y="121054"/>
                </a:lnTo>
                <a:lnTo>
                  <a:pt x="735584" y="136017"/>
                </a:lnTo>
                <a:lnTo>
                  <a:pt x="735584" y="95123"/>
                </a:lnTo>
                <a:lnTo>
                  <a:pt x="727202" y="95123"/>
                </a:lnTo>
                <a:close/>
              </a:path>
              <a:path w="3270758" h="288036">
                <a:moveTo>
                  <a:pt x="349631" y="147828"/>
                </a:moveTo>
                <a:lnTo>
                  <a:pt x="349831" y="152890"/>
                </a:lnTo>
                <a:lnTo>
                  <a:pt x="352558" y="165725"/>
                </a:lnTo>
                <a:lnTo>
                  <a:pt x="358521" y="176403"/>
                </a:lnTo>
                <a:lnTo>
                  <a:pt x="362041" y="180283"/>
                </a:lnTo>
                <a:lnTo>
                  <a:pt x="370379" y="187143"/>
                </a:lnTo>
                <a:lnTo>
                  <a:pt x="381778" y="194449"/>
                </a:lnTo>
                <a:lnTo>
                  <a:pt x="396240" y="202184"/>
                </a:lnTo>
                <a:lnTo>
                  <a:pt x="404868" y="206568"/>
                </a:lnTo>
                <a:lnTo>
                  <a:pt x="417848" y="213808"/>
                </a:lnTo>
                <a:lnTo>
                  <a:pt x="427782" y="220274"/>
                </a:lnTo>
                <a:lnTo>
                  <a:pt x="434721" y="225933"/>
                </a:lnTo>
                <a:lnTo>
                  <a:pt x="441197" y="232156"/>
                </a:lnTo>
                <a:lnTo>
                  <a:pt x="444372" y="239776"/>
                </a:lnTo>
                <a:lnTo>
                  <a:pt x="444372" y="256413"/>
                </a:lnTo>
                <a:lnTo>
                  <a:pt x="441452" y="262890"/>
                </a:lnTo>
                <a:lnTo>
                  <a:pt x="435736" y="268351"/>
                </a:lnTo>
                <a:lnTo>
                  <a:pt x="429895" y="273685"/>
                </a:lnTo>
                <a:lnTo>
                  <a:pt x="422528" y="276352"/>
                </a:lnTo>
                <a:lnTo>
                  <a:pt x="413384" y="276352"/>
                </a:lnTo>
                <a:lnTo>
                  <a:pt x="400950" y="274818"/>
                </a:lnTo>
                <a:lnTo>
                  <a:pt x="389136" y="270119"/>
                </a:lnTo>
                <a:lnTo>
                  <a:pt x="378206" y="262255"/>
                </a:lnTo>
                <a:lnTo>
                  <a:pt x="372659" y="256441"/>
                </a:lnTo>
                <a:lnTo>
                  <a:pt x="365959" y="246414"/>
                </a:lnTo>
                <a:lnTo>
                  <a:pt x="360733" y="234382"/>
                </a:lnTo>
                <a:lnTo>
                  <a:pt x="356997" y="220345"/>
                </a:lnTo>
                <a:lnTo>
                  <a:pt x="350393" y="220345"/>
                </a:lnTo>
                <a:lnTo>
                  <a:pt x="350393" y="285242"/>
                </a:lnTo>
                <a:lnTo>
                  <a:pt x="356997" y="285242"/>
                </a:lnTo>
                <a:lnTo>
                  <a:pt x="358647" y="281813"/>
                </a:lnTo>
                <a:lnTo>
                  <a:pt x="361060" y="280162"/>
                </a:lnTo>
                <a:lnTo>
                  <a:pt x="366903" y="280162"/>
                </a:lnTo>
                <a:lnTo>
                  <a:pt x="370459" y="280797"/>
                </a:lnTo>
                <a:lnTo>
                  <a:pt x="374777" y="282067"/>
                </a:lnTo>
                <a:lnTo>
                  <a:pt x="375432" y="282251"/>
                </a:lnTo>
                <a:lnTo>
                  <a:pt x="388986" y="285501"/>
                </a:lnTo>
                <a:lnTo>
                  <a:pt x="401501" y="287411"/>
                </a:lnTo>
                <a:lnTo>
                  <a:pt x="413003" y="288036"/>
                </a:lnTo>
                <a:lnTo>
                  <a:pt x="419743" y="287706"/>
                </a:lnTo>
                <a:lnTo>
                  <a:pt x="432215" y="285209"/>
                </a:lnTo>
                <a:lnTo>
                  <a:pt x="443975" y="280276"/>
                </a:lnTo>
                <a:lnTo>
                  <a:pt x="455041" y="272923"/>
                </a:lnTo>
                <a:lnTo>
                  <a:pt x="459877" y="268494"/>
                </a:lnTo>
                <a:lnTo>
                  <a:pt x="467562" y="258194"/>
                </a:lnTo>
                <a:lnTo>
                  <a:pt x="472173" y="246299"/>
                </a:lnTo>
                <a:lnTo>
                  <a:pt x="473709" y="232791"/>
                </a:lnTo>
                <a:lnTo>
                  <a:pt x="473668" y="230726"/>
                </a:lnTo>
                <a:lnTo>
                  <a:pt x="471667" y="218891"/>
                </a:lnTo>
                <a:lnTo>
                  <a:pt x="466655" y="207999"/>
                </a:lnTo>
                <a:lnTo>
                  <a:pt x="458623" y="198049"/>
                </a:lnTo>
                <a:lnTo>
                  <a:pt x="447558" y="189041"/>
                </a:lnTo>
                <a:lnTo>
                  <a:pt x="433451" y="180975"/>
                </a:lnTo>
                <a:lnTo>
                  <a:pt x="404367" y="166878"/>
                </a:lnTo>
                <a:lnTo>
                  <a:pt x="398511" y="163899"/>
                </a:lnTo>
                <a:lnTo>
                  <a:pt x="386747" y="156592"/>
                </a:lnTo>
                <a:lnTo>
                  <a:pt x="379349" y="149606"/>
                </a:lnTo>
                <a:lnTo>
                  <a:pt x="375158" y="144272"/>
                </a:lnTo>
                <a:lnTo>
                  <a:pt x="372999" y="137922"/>
                </a:lnTo>
                <a:lnTo>
                  <a:pt x="372999" y="124587"/>
                </a:lnTo>
                <a:lnTo>
                  <a:pt x="375919" y="119126"/>
                </a:lnTo>
                <a:lnTo>
                  <a:pt x="381634" y="114173"/>
                </a:lnTo>
                <a:lnTo>
                  <a:pt x="387222" y="109347"/>
                </a:lnTo>
                <a:lnTo>
                  <a:pt x="394716" y="106807"/>
                </a:lnTo>
                <a:lnTo>
                  <a:pt x="403986" y="106807"/>
                </a:lnTo>
                <a:lnTo>
                  <a:pt x="411163" y="107247"/>
                </a:lnTo>
                <a:lnTo>
                  <a:pt x="423651" y="110642"/>
                </a:lnTo>
                <a:lnTo>
                  <a:pt x="434085" y="117348"/>
                </a:lnTo>
                <a:lnTo>
                  <a:pt x="437286" y="120664"/>
                </a:lnTo>
                <a:lnTo>
                  <a:pt x="443387" y="129763"/>
                </a:lnTo>
                <a:lnTo>
                  <a:pt x="448797" y="141902"/>
                </a:lnTo>
                <a:lnTo>
                  <a:pt x="453516" y="157099"/>
                </a:lnTo>
                <a:lnTo>
                  <a:pt x="460121" y="157099"/>
                </a:lnTo>
                <a:lnTo>
                  <a:pt x="460121" y="95123"/>
                </a:lnTo>
                <a:lnTo>
                  <a:pt x="453516" y="95123"/>
                </a:lnTo>
                <a:lnTo>
                  <a:pt x="451866" y="98298"/>
                </a:lnTo>
                <a:lnTo>
                  <a:pt x="449326" y="101346"/>
                </a:lnTo>
                <a:lnTo>
                  <a:pt x="446532" y="102743"/>
                </a:lnTo>
                <a:lnTo>
                  <a:pt x="442086" y="102743"/>
                </a:lnTo>
                <a:lnTo>
                  <a:pt x="437641" y="101727"/>
                </a:lnTo>
                <a:lnTo>
                  <a:pt x="430910" y="99695"/>
                </a:lnTo>
                <a:lnTo>
                  <a:pt x="429712" y="99344"/>
                </a:lnTo>
                <a:lnTo>
                  <a:pt x="416196" y="96178"/>
                </a:lnTo>
                <a:lnTo>
                  <a:pt x="404876" y="95123"/>
                </a:lnTo>
                <a:lnTo>
                  <a:pt x="399744" y="95296"/>
                </a:lnTo>
                <a:lnTo>
                  <a:pt x="386541" y="97606"/>
                </a:lnTo>
                <a:lnTo>
                  <a:pt x="374972" y="102593"/>
                </a:lnTo>
                <a:lnTo>
                  <a:pt x="364997" y="110236"/>
                </a:lnTo>
                <a:lnTo>
                  <a:pt x="363149" y="112126"/>
                </a:lnTo>
                <a:lnTo>
                  <a:pt x="355623" y="122572"/>
                </a:lnTo>
                <a:lnTo>
                  <a:pt x="351125" y="134480"/>
                </a:lnTo>
                <a:lnTo>
                  <a:pt x="349631" y="147828"/>
                </a:lnTo>
                <a:close/>
              </a:path>
              <a:path w="3270758" h="288036">
                <a:moveTo>
                  <a:pt x="220853" y="282448"/>
                </a:moveTo>
                <a:lnTo>
                  <a:pt x="220853" y="275336"/>
                </a:lnTo>
                <a:lnTo>
                  <a:pt x="210947" y="275336"/>
                </a:lnTo>
                <a:lnTo>
                  <a:pt x="204343" y="274447"/>
                </a:lnTo>
                <a:lnTo>
                  <a:pt x="201168" y="272669"/>
                </a:lnTo>
                <a:lnTo>
                  <a:pt x="197865" y="270891"/>
                </a:lnTo>
                <a:lnTo>
                  <a:pt x="195325" y="268097"/>
                </a:lnTo>
                <a:lnTo>
                  <a:pt x="193421" y="264160"/>
                </a:lnTo>
                <a:lnTo>
                  <a:pt x="192024" y="261366"/>
                </a:lnTo>
                <a:lnTo>
                  <a:pt x="191262" y="253746"/>
                </a:lnTo>
                <a:lnTo>
                  <a:pt x="191262" y="145415"/>
                </a:lnTo>
                <a:lnTo>
                  <a:pt x="193801" y="142685"/>
                </a:lnTo>
                <a:lnTo>
                  <a:pt x="204910" y="132570"/>
                </a:lnTo>
                <a:lnTo>
                  <a:pt x="216049" y="125370"/>
                </a:lnTo>
                <a:lnTo>
                  <a:pt x="227209" y="121064"/>
                </a:lnTo>
                <a:lnTo>
                  <a:pt x="238378" y="119634"/>
                </a:lnTo>
                <a:lnTo>
                  <a:pt x="248538" y="119634"/>
                </a:lnTo>
                <a:lnTo>
                  <a:pt x="255778" y="123317"/>
                </a:lnTo>
                <a:lnTo>
                  <a:pt x="260096" y="130810"/>
                </a:lnTo>
                <a:lnTo>
                  <a:pt x="263461" y="138995"/>
                </a:lnTo>
                <a:lnTo>
                  <a:pt x="265795" y="151319"/>
                </a:lnTo>
                <a:lnTo>
                  <a:pt x="266572" y="166878"/>
                </a:lnTo>
                <a:lnTo>
                  <a:pt x="266572" y="251841"/>
                </a:lnTo>
                <a:lnTo>
                  <a:pt x="266319" y="258064"/>
                </a:lnTo>
                <a:lnTo>
                  <a:pt x="264413" y="265049"/>
                </a:lnTo>
                <a:lnTo>
                  <a:pt x="258699" y="271526"/>
                </a:lnTo>
                <a:lnTo>
                  <a:pt x="249428" y="275336"/>
                </a:lnTo>
                <a:lnTo>
                  <a:pt x="237109" y="275336"/>
                </a:lnTo>
                <a:lnTo>
                  <a:pt x="237109" y="282448"/>
                </a:lnTo>
                <a:lnTo>
                  <a:pt x="327152" y="282448"/>
                </a:lnTo>
                <a:lnTo>
                  <a:pt x="327152" y="275336"/>
                </a:lnTo>
                <a:lnTo>
                  <a:pt x="318388" y="275336"/>
                </a:lnTo>
                <a:lnTo>
                  <a:pt x="312419" y="274447"/>
                </a:lnTo>
                <a:lnTo>
                  <a:pt x="309244" y="272542"/>
                </a:lnTo>
                <a:lnTo>
                  <a:pt x="305943" y="270764"/>
                </a:lnTo>
                <a:lnTo>
                  <a:pt x="303530" y="268097"/>
                </a:lnTo>
                <a:lnTo>
                  <a:pt x="302133" y="264795"/>
                </a:lnTo>
                <a:lnTo>
                  <a:pt x="300228" y="260731"/>
                </a:lnTo>
                <a:lnTo>
                  <a:pt x="299338" y="252857"/>
                </a:lnTo>
                <a:lnTo>
                  <a:pt x="299338" y="163703"/>
                </a:lnTo>
                <a:lnTo>
                  <a:pt x="298931" y="149660"/>
                </a:lnTo>
                <a:lnTo>
                  <a:pt x="297504" y="136898"/>
                </a:lnTo>
                <a:lnTo>
                  <a:pt x="295021" y="127127"/>
                </a:lnTo>
                <a:lnTo>
                  <a:pt x="292971" y="122179"/>
                </a:lnTo>
                <a:lnTo>
                  <a:pt x="286179" y="110651"/>
                </a:lnTo>
                <a:lnTo>
                  <a:pt x="277875" y="102616"/>
                </a:lnTo>
                <a:lnTo>
                  <a:pt x="265506" y="96830"/>
                </a:lnTo>
                <a:lnTo>
                  <a:pt x="252222" y="95123"/>
                </a:lnTo>
                <a:lnTo>
                  <a:pt x="245229" y="95677"/>
                </a:lnTo>
                <a:lnTo>
                  <a:pt x="234813" y="98497"/>
                </a:lnTo>
                <a:lnTo>
                  <a:pt x="224209" y="103708"/>
                </a:lnTo>
                <a:lnTo>
                  <a:pt x="213415" y="111315"/>
                </a:lnTo>
                <a:lnTo>
                  <a:pt x="202433" y="121321"/>
                </a:lnTo>
                <a:lnTo>
                  <a:pt x="191262" y="133731"/>
                </a:lnTo>
                <a:lnTo>
                  <a:pt x="191262" y="95123"/>
                </a:lnTo>
                <a:lnTo>
                  <a:pt x="182753" y="95123"/>
                </a:lnTo>
                <a:lnTo>
                  <a:pt x="127888" y="117348"/>
                </a:lnTo>
                <a:lnTo>
                  <a:pt x="130809" y="124587"/>
                </a:lnTo>
                <a:lnTo>
                  <a:pt x="136016" y="122555"/>
                </a:lnTo>
                <a:lnTo>
                  <a:pt x="140462" y="121539"/>
                </a:lnTo>
                <a:lnTo>
                  <a:pt x="147574" y="121539"/>
                </a:lnTo>
                <a:lnTo>
                  <a:pt x="150368" y="122428"/>
                </a:lnTo>
                <a:lnTo>
                  <a:pt x="154431" y="125857"/>
                </a:lnTo>
                <a:lnTo>
                  <a:pt x="156972" y="133858"/>
                </a:lnTo>
                <a:lnTo>
                  <a:pt x="157882" y="142561"/>
                </a:lnTo>
                <a:lnTo>
                  <a:pt x="158342" y="155643"/>
                </a:lnTo>
                <a:lnTo>
                  <a:pt x="158496" y="173863"/>
                </a:lnTo>
                <a:lnTo>
                  <a:pt x="158470" y="244192"/>
                </a:lnTo>
                <a:lnTo>
                  <a:pt x="157094" y="259025"/>
                </a:lnTo>
                <a:lnTo>
                  <a:pt x="153669" y="268351"/>
                </a:lnTo>
                <a:lnTo>
                  <a:pt x="150368" y="273050"/>
                </a:lnTo>
                <a:lnTo>
                  <a:pt x="144144" y="275336"/>
                </a:lnTo>
                <a:lnTo>
                  <a:pt x="130809" y="275336"/>
                </a:lnTo>
                <a:lnTo>
                  <a:pt x="130809" y="282448"/>
                </a:lnTo>
                <a:lnTo>
                  <a:pt x="220853" y="282448"/>
                </a:lnTo>
                <a:close/>
              </a:path>
              <a:path w="3270758" h="288036">
                <a:moveTo>
                  <a:pt x="2661470" y="111894"/>
                </a:moveTo>
                <a:lnTo>
                  <a:pt x="2651760" y="121031"/>
                </a:lnTo>
                <a:lnTo>
                  <a:pt x="2655951" y="157480"/>
                </a:lnTo>
                <a:lnTo>
                  <a:pt x="2656022" y="156787"/>
                </a:lnTo>
                <a:lnTo>
                  <a:pt x="2658779" y="142985"/>
                </a:lnTo>
                <a:lnTo>
                  <a:pt x="2663835" y="131371"/>
                </a:lnTo>
                <a:lnTo>
                  <a:pt x="2672121" y="104729"/>
                </a:lnTo>
                <a:lnTo>
                  <a:pt x="2661470" y="111894"/>
                </a:lnTo>
                <a:close/>
              </a:path>
              <a:path w="3270758" h="288036">
                <a:moveTo>
                  <a:pt x="2781808" y="169037"/>
                </a:moveTo>
                <a:lnTo>
                  <a:pt x="2781542" y="161407"/>
                </a:lnTo>
                <a:lnTo>
                  <a:pt x="2779564" y="147839"/>
                </a:lnTo>
                <a:lnTo>
                  <a:pt x="2775663" y="135586"/>
                </a:lnTo>
                <a:lnTo>
                  <a:pt x="2769846" y="124658"/>
                </a:lnTo>
                <a:lnTo>
                  <a:pt x="2762123" y="115062"/>
                </a:lnTo>
                <a:lnTo>
                  <a:pt x="2749466" y="104893"/>
                </a:lnTo>
                <a:lnTo>
                  <a:pt x="2738129" y="99381"/>
                </a:lnTo>
                <a:lnTo>
                  <a:pt x="2725594" y="96089"/>
                </a:lnTo>
                <a:lnTo>
                  <a:pt x="2711831" y="94996"/>
                </a:lnTo>
                <a:lnTo>
                  <a:pt x="2709663" y="95019"/>
                </a:lnTo>
                <a:lnTo>
                  <a:pt x="2696223" y="96298"/>
                </a:lnTo>
                <a:lnTo>
                  <a:pt x="2683708" y="99533"/>
                </a:lnTo>
                <a:lnTo>
                  <a:pt x="2672121" y="104729"/>
                </a:lnTo>
                <a:lnTo>
                  <a:pt x="2663835" y="131371"/>
                </a:lnTo>
                <a:lnTo>
                  <a:pt x="2671191" y="121920"/>
                </a:lnTo>
                <a:lnTo>
                  <a:pt x="2676785" y="117073"/>
                </a:lnTo>
                <a:lnTo>
                  <a:pt x="2688197" y="111072"/>
                </a:lnTo>
                <a:lnTo>
                  <a:pt x="2700655" y="109093"/>
                </a:lnTo>
                <a:lnTo>
                  <a:pt x="2707894" y="109093"/>
                </a:lnTo>
                <a:lnTo>
                  <a:pt x="2714752" y="111125"/>
                </a:lnTo>
                <a:lnTo>
                  <a:pt x="2721229" y="115443"/>
                </a:lnTo>
                <a:lnTo>
                  <a:pt x="2727833" y="119634"/>
                </a:lnTo>
                <a:lnTo>
                  <a:pt x="2732786" y="125476"/>
                </a:lnTo>
                <a:lnTo>
                  <a:pt x="2736088" y="132842"/>
                </a:lnTo>
                <a:lnTo>
                  <a:pt x="2738120" y="137668"/>
                </a:lnTo>
                <a:lnTo>
                  <a:pt x="2739517" y="145923"/>
                </a:lnTo>
                <a:lnTo>
                  <a:pt x="2740279" y="157480"/>
                </a:lnTo>
                <a:lnTo>
                  <a:pt x="2655951" y="157480"/>
                </a:lnTo>
                <a:lnTo>
                  <a:pt x="2651760" y="121031"/>
                </a:lnTo>
                <a:lnTo>
                  <a:pt x="2651418" y="121404"/>
                </a:lnTo>
                <a:lnTo>
                  <a:pt x="2644188" y="130664"/>
                </a:lnTo>
                <a:lnTo>
                  <a:pt x="2638273" y="141063"/>
                </a:lnTo>
                <a:lnTo>
                  <a:pt x="2633672" y="152597"/>
                </a:lnTo>
                <a:lnTo>
                  <a:pt x="2630386" y="165257"/>
                </a:lnTo>
                <a:lnTo>
                  <a:pt x="2628414" y="179036"/>
                </a:lnTo>
                <a:lnTo>
                  <a:pt x="2627757" y="193929"/>
                </a:lnTo>
                <a:lnTo>
                  <a:pt x="2628112" y="204300"/>
                </a:lnTo>
                <a:lnTo>
                  <a:pt x="2629836" y="218096"/>
                </a:lnTo>
                <a:lnTo>
                  <a:pt x="2632995" y="230814"/>
                </a:lnTo>
                <a:lnTo>
                  <a:pt x="2637593" y="242456"/>
                </a:lnTo>
                <a:lnTo>
                  <a:pt x="2643635" y="253021"/>
                </a:lnTo>
                <a:lnTo>
                  <a:pt x="2651125" y="262509"/>
                </a:lnTo>
                <a:lnTo>
                  <a:pt x="2659621" y="270712"/>
                </a:lnTo>
                <a:lnTo>
                  <a:pt x="2670320" y="278291"/>
                </a:lnTo>
                <a:lnTo>
                  <a:pt x="2681835" y="283705"/>
                </a:lnTo>
                <a:lnTo>
                  <a:pt x="2694152" y="286953"/>
                </a:lnTo>
                <a:lnTo>
                  <a:pt x="2707259" y="288036"/>
                </a:lnTo>
                <a:lnTo>
                  <a:pt x="2711833" y="287905"/>
                </a:lnTo>
                <a:lnTo>
                  <a:pt x="2724845" y="285936"/>
                </a:lnTo>
                <a:lnTo>
                  <a:pt x="2736802" y="281588"/>
                </a:lnTo>
                <a:lnTo>
                  <a:pt x="2747704" y="274844"/>
                </a:lnTo>
                <a:lnTo>
                  <a:pt x="2757551" y="265684"/>
                </a:lnTo>
                <a:lnTo>
                  <a:pt x="2768422" y="251428"/>
                </a:lnTo>
                <a:lnTo>
                  <a:pt x="2774565" y="240195"/>
                </a:lnTo>
                <a:lnTo>
                  <a:pt x="2779030" y="228437"/>
                </a:lnTo>
                <a:lnTo>
                  <a:pt x="2781808" y="216154"/>
                </a:lnTo>
                <a:lnTo>
                  <a:pt x="2775585" y="212217"/>
                </a:lnTo>
                <a:lnTo>
                  <a:pt x="2774611" y="214733"/>
                </a:lnTo>
                <a:lnTo>
                  <a:pt x="2768404" y="227882"/>
                </a:lnTo>
                <a:lnTo>
                  <a:pt x="2761362" y="238253"/>
                </a:lnTo>
                <a:lnTo>
                  <a:pt x="2753487" y="245872"/>
                </a:lnTo>
                <a:lnTo>
                  <a:pt x="2747378" y="249703"/>
                </a:lnTo>
                <a:lnTo>
                  <a:pt x="2735581" y="254156"/>
                </a:lnTo>
                <a:lnTo>
                  <a:pt x="2722372" y="255651"/>
                </a:lnTo>
                <a:lnTo>
                  <a:pt x="2721052" y="255637"/>
                </a:lnTo>
                <a:lnTo>
                  <a:pt x="2708445" y="254000"/>
                </a:lnTo>
                <a:lnTo>
                  <a:pt x="2696666" y="249633"/>
                </a:lnTo>
                <a:lnTo>
                  <a:pt x="2685726" y="242525"/>
                </a:lnTo>
                <a:lnTo>
                  <a:pt x="2675636" y="232664"/>
                </a:lnTo>
                <a:lnTo>
                  <a:pt x="2667325" y="220692"/>
                </a:lnTo>
                <a:lnTo>
                  <a:pt x="2662302" y="209685"/>
                </a:lnTo>
                <a:lnTo>
                  <a:pt x="2658729" y="197407"/>
                </a:lnTo>
                <a:lnTo>
                  <a:pt x="2656610" y="183858"/>
                </a:lnTo>
                <a:lnTo>
                  <a:pt x="2655951" y="169037"/>
                </a:lnTo>
                <a:lnTo>
                  <a:pt x="2781808" y="169037"/>
                </a:lnTo>
                <a:close/>
              </a:path>
              <a:path w="3270758" h="288036">
                <a:moveTo>
                  <a:pt x="966782" y="111894"/>
                </a:moveTo>
                <a:lnTo>
                  <a:pt x="957072" y="121031"/>
                </a:lnTo>
                <a:lnTo>
                  <a:pt x="961263" y="157480"/>
                </a:lnTo>
                <a:lnTo>
                  <a:pt x="961334" y="156787"/>
                </a:lnTo>
                <a:lnTo>
                  <a:pt x="964091" y="142985"/>
                </a:lnTo>
                <a:lnTo>
                  <a:pt x="969147" y="131371"/>
                </a:lnTo>
                <a:lnTo>
                  <a:pt x="977433" y="104729"/>
                </a:lnTo>
                <a:lnTo>
                  <a:pt x="966782" y="111894"/>
                </a:lnTo>
                <a:close/>
              </a:path>
              <a:path w="3270758" h="288036">
                <a:moveTo>
                  <a:pt x="1087120" y="169037"/>
                </a:moveTo>
                <a:lnTo>
                  <a:pt x="1086854" y="161407"/>
                </a:lnTo>
                <a:lnTo>
                  <a:pt x="1084876" y="147839"/>
                </a:lnTo>
                <a:lnTo>
                  <a:pt x="1080975" y="135586"/>
                </a:lnTo>
                <a:lnTo>
                  <a:pt x="1075158" y="124658"/>
                </a:lnTo>
                <a:lnTo>
                  <a:pt x="1067435" y="115062"/>
                </a:lnTo>
                <a:lnTo>
                  <a:pt x="1054778" y="104893"/>
                </a:lnTo>
                <a:lnTo>
                  <a:pt x="1043441" y="99381"/>
                </a:lnTo>
                <a:lnTo>
                  <a:pt x="1030906" y="96089"/>
                </a:lnTo>
                <a:lnTo>
                  <a:pt x="1017142" y="94996"/>
                </a:lnTo>
                <a:lnTo>
                  <a:pt x="1014975" y="95019"/>
                </a:lnTo>
                <a:lnTo>
                  <a:pt x="1001535" y="96298"/>
                </a:lnTo>
                <a:lnTo>
                  <a:pt x="989020" y="99533"/>
                </a:lnTo>
                <a:lnTo>
                  <a:pt x="977433" y="104729"/>
                </a:lnTo>
                <a:lnTo>
                  <a:pt x="969147" y="131371"/>
                </a:lnTo>
                <a:lnTo>
                  <a:pt x="976503" y="121920"/>
                </a:lnTo>
                <a:lnTo>
                  <a:pt x="982097" y="117073"/>
                </a:lnTo>
                <a:lnTo>
                  <a:pt x="993509" y="111072"/>
                </a:lnTo>
                <a:lnTo>
                  <a:pt x="1005966" y="109093"/>
                </a:lnTo>
                <a:lnTo>
                  <a:pt x="1013205" y="109093"/>
                </a:lnTo>
                <a:lnTo>
                  <a:pt x="1020064" y="111125"/>
                </a:lnTo>
                <a:lnTo>
                  <a:pt x="1026541" y="115443"/>
                </a:lnTo>
                <a:lnTo>
                  <a:pt x="1033145" y="119634"/>
                </a:lnTo>
                <a:lnTo>
                  <a:pt x="1038097" y="125476"/>
                </a:lnTo>
                <a:lnTo>
                  <a:pt x="1041399" y="132842"/>
                </a:lnTo>
                <a:lnTo>
                  <a:pt x="1043432" y="137668"/>
                </a:lnTo>
                <a:lnTo>
                  <a:pt x="1044829" y="145923"/>
                </a:lnTo>
                <a:lnTo>
                  <a:pt x="1045591" y="157480"/>
                </a:lnTo>
                <a:lnTo>
                  <a:pt x="961263" y="157480"/>
                </a:lnTo>
                <a:lnTo>
                  <a:pt x="957072" y="121031"/>
                </a:lnTo>
                <a:lnTo>
                  <a:pt x="956730" y="121404"/>
                </a:lnTo>
                <a:lnTo>
                  <a:pt x="949500" y="130664"/>
                </a:lnTo>
                <a:lnTo>
                  <a:pt x="943585" y="141063"/>
                </a:lnTo>
                <a:lnTo>
                  <a:pt x="938984" y="152597"/>
                </a:lnTo>
                <a:lnTo>
                  <a:pt x="935698" y="165257"/>
                </a:lnTo>
                <a:lnTo>
                  <a:pt x="933726" y="179036"/>
                </a:lnTo>
                <a:lnTo>
                  <a:pt x="933069" y="193929"/>
                </a:lnTo>
                <a:lnTo>
                  <a:pt x="933424" y="204300"/>
                </a:lnTo>
                <a:lnTo>
                  <a:pt x="935148" y="218096"/>
                </a:lnTo>
                <a:lnTo>
                  <a:pt x="938307" y="230814"/>
                </a:lnTo>
                <a:lnTo>
                  <a:pt x="942905" y="242456"/>
                </a:lnTo>
                <a:lnTo>
                  <a:pt x="948947" y="253021"/>
                </a:lnTo>
                <a:lnTo>
                  <a:pt x="956436" y="262509"/>
                </a:lnTo>
                <a:lnTo>
                  <a:pt x="964933" y="270712"/>
                </a:lnTo>
                <a:lnTo>
                  <a:pt x="975632" y="278291"/>
                </a:lnTo>
                <a:lnTo>
                  <a:pt x="987147" y="283705"/>
                </a:lnTo>
                <a:lnTo>
                  <a:pt x="999464" y="286953"/>
                </a:lnTo>
                <a:lnTo>
                  <a:pt x="1012571" y="288036"/>
                </a:lnTo>
                <a:lnTo>
                  <a:pt x="1017145" y="287905"/>
                </a:lnTo>
                <a:lnTo>
                  <a:pt x="1030157" y="285936"/>
                </a:lnTo>
                <a:lnTo>
                  <a:pt x="1042114" y="281588"/>
                </a:lnTo>
                <a:lnTo>
                  <a:pt x="1053016" y="274844"/>
                </a:lnTo>
                <a:lnTo>
                  <a:pt x="1062863" y="265684"/>
                </a:lnTo>
                <a:lnTo>
                  <a:pt x="1073734" y="251428"/>
                </a:lnTo>
                <a:lnTo>
                  <a:pt x="1079877" y="240195"/>
                </a:lnTo>
                <a:lnTo>
                  <a:pt x="1084342" y="228437"/>
                </a:lnTo>
                <a:lnTo>
                  <a:pt x="1087120" y="216154"/>
                </a:lnTo>
                <a:lnTo>
                  <a:pt x="1080897" y="212217"/>
                </a:lnTo>
                <a:lnTo>
                  <a:pt x="1079923" y="214733"/>
                </a:lnTo>
                <a:lnTo>
                  <a:pt x="1073716" y="227882"/>
                </a:lnTo>
                <a:lnTo>
                  <a:pt x="1066674" y="238253"/>
                </a:lnTo>
                <a:lnTo>
                  <a:pt x="1058798" y="245872"/>
                </a:lnTo>
                <a:lnTo>
                  <a:pt x="1052690" y="249703"/>
                </a:lnTo>
                <a:lnTo>
                  <a:pt x="1040893" y="254156"/>
                </a:lnTo>
                <a:lnTo>
                  <a:pt x="1027684" y="255651"/>
                </a:lnTo>
                <a:lnTo>
                  <a:pt x="1026364" y="255637"/>
                </a:lnTo>
                <a:lnTo>
                  <a:pt x="1013757" y="254000"/>
                </a:lnTo>
                <a:lnTo>
                  <a:pt x="1001978" y="249633"/>
                </a:lnTo>
                <a:lnTo>
                  <a:pt x="991038" y="242525"/>
                </a:lnTo>
                <a:lnTo>
                  <a:pt x="980947" y="232664"/>
                </a:lnTo>
                <a:lnTo>
                  <a:pt x="972637" y="220692"/>
                </a:lnTo>
                <a:lnTo>
                  <a:pt x="967614" y="209685"/>
                </a:lnTo>
                <a:lnTo>
                  <a:pt x="964041" y="197407"/>
                </a:lnTo>
                <a:lnTo>
                  <a:pt x="961922" y="183858"/>
                </a:lnTo>
                <a:lnTo>
                  <a:pt x="961263" y="169037"/>
                </a:lnTo>
                <a:lnTo>
                  <a:pt x="1087120" y="169037"/>
                </a:lnTo>
                <a:close/>
              </a:path>
              <a:path w="3270758" h="288036">
                <a:moveTo>
                  <a:pt x="537014" y="111894"/>
                </a:moveTo>
                <a:lnTo>
                  <a:pt x="527304" y="121031"/>
                </a:lnTo>
                <a:lnTo>
                  <a:pt x="531495" y="157480"/>
                </a:lnTo>
                <a:lnTo>
                  <a:pt x="531566" y="156787"/>
                </a:lnTo>
                <a:lnTo>
                  <a:pt x="534323" y="142985"/>
                </a:lnTo>
                <a:lnTo>
                  <a:pt x="539379" y="131371"/>
                </a:lnTo>
                <a:lnTo>
                  <a:pt x="547665" y="104729"/>
                </a:lnTo>
                <a:lnTo>
                  <a:pt x="537014" y="111894"/>
                </a:lnTo>
                <a:close/>
              </a:path>
              <a:path w="3270758" h="288036">
                <a:moveTo>
                  <a:pt x="657352" y="169037"/>
                </a:moveTo>
                <a:lnTo>
                  <a:pt x="657086" y="161407"/>
                </a:lnTo>
                <a:lnTo>
                  <a:pt x="655108" y="147839"/>
                </a:lnTo>
                <a:lnTo>
                  <a:pt x="651207" y="135586"/>
                </a:lnTo>
                <a:lnTo>
                  <a:pt x="645390" y="124658"/>
                </a:lnTo>
                <a:lnTo>
                  <a:pt x="637666" y="115062"/>
                </a:lnTo>
                <a:lnTo>
                  <a:pt x="625010" y="104893"/>
                </a:lnTo>
                <a:lnTo>
                  <a:pt x="613673" y="99381"/>
                </a:lnTo>
                <a:lnTo>
                  <a:pt x="601138" y="96089"/>
                </a:lnTo>
                <a:lnTo>
                  <a:pt x="587374" y="94996"/>
                </a:lnTo>
                <a:lnTo>
                  <a:pt x="585207" y="95019"/>
                </a:lnTo>
                <a:lnTo>
                  <a:pt x="571767" y="96298"/>
                </a:lnTo>
                <a:lnTo>
                  <a:pt x="559252" y="99533"/>
                </a:lnTo>
                <a:lnTo>
                  <a:pt x="547665" y="104729"/>
                </a:lnTo>
                <a:lnTo>
                  <a:pt x="539379" y="131371"/>
                </a:lnTo>
                <a:lnTo>
                  <a:pt x="546735" y="121920"/>
                </a:lnTo>
                <a:lnTo>
                  <a:pt x="552329" y="117073"/>
                </a:lnTo>
                <a:lnTo>
                  <a:pt x="563741" y="111072"/>
                </a:lnTo>
                <a:lnTo>
                  <a:pt x="576198" y="109093"/>
                </a:lnTo>
                <a:lnTo>
                  <a:pt x="583438" y="109093"/>
                </a:lnTo>
                <a:lnTo>
                  <a:pt x="590296" y="111125"/>
                </a:lnTo>
                <a:lnTo>
                  <a:pt x="596772" y="115443"/>
                </a:lnTo>
                <a:lnTo>
                  <a:pt x="603377" y="119634"/>
                </a:lnTo>
                <a:lnTo>
                  <a:pt x="608329" y="125476"/>
                </a:lnTo>
                <a:lnTo>
                  <a:pt x="611632" y="132842"/>
                </a:lnTo>
                <a:lnTo>
                  <a:pt x="613664" y="137668"/>
                </a:lnTo>
                <a:lnTo>
                  <a:pt x="615060" y="145923"/>
                </a:lnTo>
                <a:lnTo>
                  <a:pt x="615822" y="157480"/>
                </a:lnTo>
                <a:lnTo>
                  <a:pt x="531495" y="157480"/>
                </a:lnTo>
                <a:lnTo>
                  <a:pt x="527304" y="121031"/>
                </a:lnTo>
                <a:lnTo>
                  <a:pt x="526962" y="121404"/>
                </a:lnTo>
                <a:lnTo>
                  <a:pt x="519732" y="130664"/>
                </a:lnTo>
                <a:lnTo>
                  <a:pt x="513817" y="141063"/>
                </a:lnTo>
                <a:lnTo>
                  <a:pt x="509216" y="152597"/>
                </a:lnTo>
                <a:lnTo>
                  <a:pt x="505930" y="165257"/>
                </a:lnTo>
                <a:lnTo>
                  <a:pt x="503958" y="179036"/>
                </a:lnTo>
                <a:lnTo>
                  <a:pt x="503301" y="193929"/>
                </a:lnTo>
                <a:lnTo>
                  <a:pt x="503656" y="204300"/>
                </a:lnTo>
                <a:lnTo>
                  <a:pt x="505380" y="218096"/>
                </a:lnTo>
                <a:lnTo>
                  <a:pt x="508539" y="230814"/>
                </a:lnTo>
                <a:lnTo>
                  <a:pt x="513137" y="242456"/>
                </a:lnTo>
                <a:lnTo>
                  <a:pt x="519179" y="253021"/>
                </a:lnTo>
                <a:lnTo>
                  <a:pt x="526669" y="262509"/>
                </a:lnTo>
                <a:lnTo>
                  <a:pt x="535165" y="270712"/>
                </a:lnTo>
                <a:lnTo>
                  <a:pt x="545864" y="278291"/>
                </a:lnTo>
                <a:lnTo>
                  <a:pt x="557379" y="283705"/>
                </a:lnTo>
                <a:lnTo>
                  <a:pt x="569696" y="286953"/>
                </a:lnTo>
                <a:lnTo>
                  <a:pt x="582803" y="288036"/>
                </a:lnTo>
                <a:lnTo>
                  <a:pt x="587377" y="287905"/>
                </a:lnTo>
                <a:lnTo>
                  <a:pt x="600389" y="285936"/>
                </a:lnTo>
                <a:lnTo>
                  <a:pt x="612346" y="281588"/>
                </a:lnTo>
                <a:lnTo>
                  <a:pt x="623248" y="274844"/>
                </a:lnTo>
                <a:lnTo>
                  <a:pt x="633095" y="265684"/>
                </a:lnTo>
                <a:lnTo>
                  <a:pt x="643966" y="251428"/>
                </a:lnTo>
                <a:lnTo>
                  <a:pt x="650109" y="240195"/>
                </a:lnTo>
                <a:lnTo>
                  <a:pt x="654574" y="228437"/>
                </a:lnTo>
                <a:lnTo>
                  <a:pt x="657352" y="216154"/>
                </a:lnTo>
                <a:lnTo>
                  <a:pt x="651129" y="212217"/>
                </a:lnTo>
                <a:lnTo>
                  <a:pt x="650155" y="214733"/>
                </a:lnTo>
                <a:lnTo>
                  <a:pt x="643948" y="227882"/>
                </a:lnTo>
                <a:lnTo>
                  <a:pt x="636906" y="238253"/>
                </a:lnTo>
                <a:lnTo>
                  <a:pt x="629030" y="245872"/>
                </a:lnTo>
                <a:lnTo>
                  <a:pt x="622922" y="249703"/>
                </a:lnTo>
                <a:lnTo>
                  <a:pt x="611125" y="254156"/>
                </a:lnTo>
                <a:lnTo>
                  <a:pt x="597916" y="255651"/>
                </a:lnTo>
                <a:lnTo>
                  <a:pt x="596596" y="255637"/>
                </a:lnTo>
                <a:lnTo>
                  <a:pt x="583989" y="254000"/>
                </a:lnTo>
                <a:lnTo>
                  <a:pt x="572210" y="249633"/>
                </a:lnTo>
                <a:lnTo>
                  <a:pt x="561270" y="242525"/>
                </a:lnTo>
                <a:lnTo>
                  <a:pt x="551179" y="232664"/>
                </a:lnTo>
                <a:lnTo>
                  <a:pt x="542869" y="220692"/>
                </a:lnTo>
                <a:lnTo>
                  <a:pt x="537846" y="209685"/>
                </a:lnTo>
                <a:lnTo>
                  <a:pt x="534273" y="197407"/>
                </a:lnTo>
                <a:lnTo>
                  <a:pt x="532154" y="183858"/>
                </a:lnTo>
                <a:lnTo>
                  <a:pt x="531495" y="169037"/>
                </a:lnTo>
                <a:lnTo>
                  <a:pt x="657352" y="169037"/>
                </a:lnTo>
                <a:close/>
              </a:path>
              <a:path w="3270758" h="288036">
                <a:moveTo>
                  <a:pt x="3270758" y="282448"/>
                </a:moveTo>
                <a:lnTo>
                  <a:pt x="3270758" y="275209"/>
                </a:lnTo>
                <a:lnTo>
                  <a:pt x="3268451" y="275012"/>
                </a:lnTo>
                <a:lnTo>
                  <a:pt x="3255192" y="272066"/>
                </a:lnTo>
                <a:lnTo>
                  <a:pt x="3244977" y="266065"/>
                </a:lnTo>
                <a:lnTo>
                  <a:pt x="3237822" y="257413"/>
                </a:lnTo>
                <a:lnTo>
                  <a:pt x="3231374" y="246079"/>
                </a:lnTo>
                <a:lnTo>
                  <a:pt x="3224530" y="231013"/>
                </a:lnTo>
                <a:lnTo>
                  <a:pt x="3130677" y="6985"/>
                </a:lnTo>
                <a:lnTo>
                  <a:pt x="3123692" y="6985"/>
                </a:lnTo>
                <a:lnTo>
                  <a:pt x="3028950" y="228600"/>
                </a:lnTo>
                <a:lnTo>
                  <a:pt x="3025261" y="237019"/>
                </a:lnTo>
                <a:lnTo>
                  <a:pt x="3018667" y="250301"/>
                </a:lnTo>
                <a:lnTo>
                  <a:pt x="3012421" y="260432"/>
                </a:lnTo>
                <a:lnTo>
                  <a:pt x="3006471" y="267462"/>
                </a:lnTo>
                <a:lnTo>
                  <a:pt x="2995930" y="273177"/>
                </a:lnTo>
                <a:lnTo>
                  <a:pt x="2984627" y="275209"/>
                </a:lnTo>
                <a:lnTo>
                  <a:pt x="2984627" y="282448"/>
                </a:lnTo>
                <a:lnTo>
                  <a:pt x="3069463" y="282448"/>
                </a:lnTo>
                <a:lnTo>
                  <a:pt x="3069463" y="275209"/>
                </a:lnTo>
                <a:lnTo>
                  <a:pt x="3068576" y="275137"/>
                </a:lnTo>
                <a:lnTo>
                  <a:pt x="3053156" y="272852"/>
                </a:lnTo>
                <a:lnTo>
                  <a:pt x="3044190" y="269113"/>
                </a:lnTo>
                <a:lnTo>
                  <a:pt x="3040253" y="265938"/>
                </a:lnTo>
                <a:lnTo>
                  <a:pt x="3038348" y="262382"/>
                </a:lnTo>
                <a:lnTo>
                  <a:pt x="3038348" y="253111"/>
                </a:lnTo>
                <a:lnTo>
                  <a:pt x="3040507" y="245237"/>
                </a:lnTo>
                <a:lnTo>
                  <a:pt x="3045079" y="234823"/>
                </a:lnTo>
                <a:lnTo>
                  <a:pt x="3063367" y="192278"/>
                </a:lnTo>
                <a:lnTo>
                  <a:pt x="3069463" y="177546"/>
                </a:lnTo>
                <a:lnTo>
                  <a:pt x="3116326" y="68707"/>
                </a:lnTo>
                <a:lnTo>
                  <a:pt x="3162046" y="177546"/>
                </a:lnTo>
                <a:lnTo>
                  <a:pt x="3167634" y="192278"/>
                </a:lnTo>
                <a:lnTo>
                  <a:pt x="3183890" y="231013"/>
                </a:lnTo>
                <a:lnTo>
                  <a:pt x="3185675" y="235348"/>
                </a:lnTo>
                <a:lnTo>
                  <a:pt x="3190337" y="248988"/>
                </a:lnTo>
                <a:lnTo>
                  <a:pt x="3191891" y="258699"/>
                </a:lnTo>
                <a:lnTo>
                  <a:pt x="3191891" y="263017"/>
                </a:lnTo>
                <a:lnTo>
                  <a:pt x="3189986" y="266700"/>
                </a:lnTo>
                <a:lnTo>
                  <a:pt x="3186176" y="269748"/>
                </a:lnTo>
                <a:lnTo>
                  <a:pt x="3182493" y="272796"/>
                </a:lnTo>
                <a:lnTo>
                  <a:pt x="3175254" y="274574"/>
                </a:lnTo>
                <a:lnTo>
                  <a:pt x="3164459" y="275209"/>
                </a:lnTo>
                <a:lnTo>
                  <a:pt x="3164459" y="282448"/>
                </a:lnTo>
                <a:lnTo>
                  <a:pt x="3270758" y="282448"/>
                </a:lnTo>
                <a:close/>
              </a:path>
              <a:path w="3270758" h="288036">
                <a:moveTo>
                  <a:pt x="2876288" y="282542"/>
                </a:moveTo>
                <a:lnTo>
                  <a:pt x="2887980" y="275590"/>
                </a:lnTo>
                <a:lnTo>
                  <a:pt x="2894652" y="269402"/>
                </a:lnTo>
                <a:lnTo>
                  <a:pt x="2901933" y="259147"/>
                </a:lnTo>
                <a:lnTo>
                  <a:pt x="2907665" y="246380"/>
                </a:lnTo>
                <a:lnTo>
                  <a:pt x="2899918" y="246380"/>
                </a:lnTo>
                <a:lnTo>
                  <a:pt x="2897632" y="251587"/>
                </a:lnTo>
                <a:lnTo>
                  <a:pt x="2894457" y="255651"/>
                </a:lnTo>
                <a:lnTo>
                  <a:pt x="2890393" y="258318"/>
                </a:lnTo>
                <a:lnTo>
                  <a:pt x="2886329" y="261112"/>
                </a:lnTo>
                <a:lnTo>
                  <a:pt x="2882011" y="262382"/>
                </a:lnTo>
                <a:lnTo>
                  <a:pt x="2872359" y="262382"/>
                </a:lnTo>
                <a:lnTo>
                  <a:pt x="2868041" y="260350"/>
                </a:lnTo>
                <a:lnTo>
                  <a:pt x="2864612" y="256286"/>
                </a:lnTo>
                <a:lnTo>
                  <a:pt x="2861310" y="252222"/>
                </a:lnTo>
                <a:lnTo>
                  <a:pt x="2859532" y="244221"/>
                </a:lnTo>
                <a:lnTo>
                  <a:pt x="2859532" y="114427"/>
                </a:lnTo>
                <a:lnTo>
                  <a:pt x="2902077" y="114427"/>
                </a:lnTo>
                <a:lnTo>
                  <a:pt x="2902077" y="100457"/>
                </a:lnTo>
                <a:lnTo>
                  <a:pt x="2859532" y="100457"/>
                </a:lnTo>
                <a:lnTo>
                  <a:pt x="2859532" y="40640"/>
                </a:lnTo>
                <a:lnTo>
                  <a:pt x="2853436" y="40640"/>
                </a:lnTo>
                <a:lnTo>
                  <a:pt x="2850819" y="46992"/>
                </a:lnTo>
                <a:lnTo>
                  <a:pt x="2845153" y="59833"/>
                </a:lnTo>
                <a:lnTo>
                  <a:pt x="2840736" y="68326"/>
                </a:lnTo>
                <a:lnTo>
                  <a:pt x="2836915" y="74080"/>
                </a:lnTo>
                <a:lnTo>
                  <a:pt x="2829012" y="84184"/>
                </a:lnTo>
                <a:lnTo>
                  <a:pt x="2820416" y="93091"/>
                </a:lnTo>
                <a:lnTo>
                  <a:pt x="2808524" y="102307"/>
                </a:lnTo>
                <a:lnTo>
                  <a:pt x="2798064" y="107823"/>
                </a:lnTo>
                <a:lnTo>
                  <a:pt x="2798064" y="114427"/>
                </a:lnTo>
                <a:lnTo>
                  <a:pt x="2826766" y="114427"/>
                </a:lnTo>
                <a:lnTo>
                  <a:pt x="2826843" y="241986"/>
                </a:lnTo>
                <a:lnTo>
                  <a:pt x="2828117" y="255843"/>
                </a:lnTo>
                <a:lnTo>
                  <a:pt x="2830957" y="265938"/>
                </a:lnTo>
                <a:lnTo>
                  <a:pt x="2833751" y="272161"/>
                </a:lnTo>
                <a:lnTo>
                  <a:pt x="2838069" y="276987"/>
                </a:lnTo>
                <a:lnTo>
                  <a:pt x="2843911" y="280416"/>
                </a:lnTo>
                <a:lnTo>
                  <a:pt x="2849753" y="283845"/>
                </a:lnTo>
                <a:lnTo>
                  <a:pt x="2855722" y="285496"/>
                </a:lnTo>
                <a:lnTo>
                  <a:pt x="2864298" y="285412"/>
                </a:lnTo>
                <a:lnTo>
                  <a:pt x="2876288" y="282542"/>
                </a:lnTo>
                <a:close/>
              </a:path>
              <a:path w="3270758" h="288036">
                <a:moveTo>
                  <a:pt x="887468" y="282542"/>
                </a:moveTo>
                <a:lnTo>
                  <a:pt x="899160" y="275590"/>
                </a:lnTo>
                <a:lnTo>
                  <a:pt x="905832" y="269402"/>
                </a:lnTo>
                <a:lnTo>
                  <a:pt x="913113" y="259147"/>
                </a:lnTo>
                <a:lnTo>
                  <a:pt x="918845" y="246380"/>
                </a:lnTo>
                <a:lnTo>
                  <a:pt x="911097" y="246380"/>
                </a:lnTo>
                <a:lnTo>
                  <a:pt x="908811" y="251587"/>
                </a:lnTo>
                <a:lnTo>
                  <a:pt x="905636" y="255651"/>
                </a:lnTo>
                <a:lnTo>
                  <a:pt x="901572" y="258318"/>
                </a:lnTo>
                <a:lnTo>
                  <a:pt x="897509" y="261112"/>
                </a:lnTo>
                <a:lnTo>
                  <a:pt x="893191" y="262382"/>
                </a:lnTo>
                <a:lnTo>
                  <a:pt x="883539" y="262382"/>
                </a:lnTo>
                <a:lnTo>
                  <a:pt x="879221" y="260350"/>
                </a:lnTo>
                <a:lnTo>
                  <a:pt x="875791" y="256286"/>
                </a:lnTo>
                <a:lnTo>
                  <a:pt x="872490" y="252222"/>
                </a:lnTo>
                <a:lnTo>
                  <a:pt x="870711" y="244221"/>
                </a:lnTo>
                <a:lnTo>
                  <a:pt x="870711" y="114427"/>
                </a:lnTo>
                <a:lnTo>
                  <a:pt x="913257" y="114427"/>
                </a:lnTo>
                <a:lnTo>
                  <a:pt x="913257" y="100457"/>
                </a:lnTo>
                <a:lnTo>
                  <a:pt x="870711" y="100457"/>
                </a:lnTo>
                <a:lnTo>
                  <a:pt x="870711" y="40640"/>
                </a:lnTo>
                <a:lnTo>
                  <a:pt x="864616" y="40640"/>
                </a:lnTo>
                <a:lnTo>
                  <a:pt x="861999" y="46992"/>
                </a:lnTo>
                <a:lnTo>
                  <a:pt x="856333" y="59833"/>
                </a:lnTo>
                <a:lnTo>
                  <a:pt x="851916" y="68326"/>
                </a:lnTo>
                <a:lnTo>
                  <a:pt x="848095" y="74080"/>
                </a:lnTo>
                <a:lnTo>
                  <a:pt x="840192" y="84184"/>
                </a:lnTo>
                <a:lnTo>
                  <a:pt x="831596" y="93091"/>
                </a:lnTo>
                <a:lnTo>
                  <a:pt x="819704" y="102307"/>
                </a:lnTo>
                <a:lnTo>
                  <a:pt x="809244" y="107823"/>
                </a:lnTo>
                <a:lnTo>
                  <a:pt x="809244" y="114427"/>
                </a:lnTo>
                <a:lnTo>
                  <a:pt x="837946" y="114427"/>
                </a:lnTo>
                <a:lnTo>
                  <a:pt x="838023" y="241986"/>
                </a:lnTo>
                <a:lnTo>
                  <a:pt x="839297" y="255843"/>
                </a:lnTo>
                <a:lnTo>
                  <a:pt x="842136" y="265938"/>
                </a:lnTo>
                <a:lnTo>
                  <a:pt x="844930" y="272161"/>
                </a:lnTo>
                <a:lnTo>
                  <a:pt x="849248" y="276987"/>
                </a:lnTo>
                <a:lnTo>
                  <a:pt x="855091" y="280416"/>
                </a:lnTo>
                <a:lnTo>
                  <a:pt x="860933" y="283845"/>
                </a:lnTo>
                <a:lnTo>
                  <a:pt x="866902" y="285496"/>
                </a:lnTo>
                <a:lnTo>
                  <a:pt x="875478" y="285412"/>
                </a:lnTo>
                <a:lnTo>
                  <a:pt x="887468" y="28254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111754" y="4824476"/>
            <a:ext cx="92456" cy="150241"/>
          </a:xfrm>
          <a:custGeom>
            <a:avLst/>
            <a:gdLst/>
            <a:ahLst/>
            <a:cxnLst/>
            <a:rect l="l" t="t" r="r" b="b"/>
            <a:pathLst>
              <a:path w="92456" h="150241">
                <a:moveTo>
                  <a:pt x="41275" y="0"/>
                </a:moveTo>
                <a:lnTo>
                  <a:pt x="34289" y="0"/>
                </a:lnTo>
                <a:lnTo>
                  <a:pt x="27304" y="1778"/>
                </a:lnTo>
                <a:lnTo>
                  <a:pt x="20319" y="5461"/>
                </a:lnTo>
                <a:lnTo>
                  <a:pt x="11406" y="11232"/>
                </a:lnTo>
                <a:lnTo>
                  <a:pt x="369" y="20978"/>
                </a:lnTo>
                <a:lnTo>
                  <a:pt x="0" y="21336"/>
                </a:lnTo>
                <a:lnTo>
                  <a:pt x="0" y="130175"/>
                </a:lnTo>
                <a:lnTo>
                  <a:pt x="10139" y="138800"/>
                </a:lnTo>
                <a:lnTo>
                  <a:pt x="20649" y="145020"/>
                </a:lnTo>
                <a:lnTo>
                  <a:pt x="20954" y="145161"/>
                </a:lnTo>
                <a:lnTo>
                  <a:pt x="28193" y="148590"/>
                </a:lnTo>
                <a:lnTo>
                  <a:pt x="35559" y="150241"/>
                </a:lnTo>
                <a:lnTo>
                  <a:pt x="43179" y="150241"/>
                </a:lnTo>
                <a:lnTo>
                  <a:pt x="54616" y="148145"/>
                </a:lnTo>
                <a:lnTo>
                  <a:pt x="65597" y="141860"/>
                </a:lnTo>
                <a:lnTo>
                  <a:pt x="76070" y="131384"/>
                </a:lnTo>
                <a:lnTo>
                  <a:pt x="82749" y="121169"/>
                </a:lnTo>
                <a:lnTo>
                  <a:pt x="87263" y="110316"/>
                </a:lnTo>
                <a:lnTo>
                  <a:pt x="90377" y="97849"/>
                </a:lnTo>
                <a:lnTo>
                  <a:pt x="92089" y="83745"/>
                </a:lnTo>
                <a:lnTo>
                  <a:pt x="92456" y="72517"/>
                </a:lnTo>
                <a:lnTo>
                  <a:pt x="91651" y="57514"/>
                </a:lnTo>
                <a:lnTo>
                  <a:pt x="89236" y="44160"/>
                </a:lnTo>
                <a:lnTo>
                  <a:pt x="85211" y="32456"/>
                </a:lnTo>
                <a:lnTo>
                  <a:pt x="79576" y="22400"/>
                </a:lnTo>
                <a:lnTo>
                  <a:pt x="66548" y="8837"/>
                </a:lnTo>
                <a:lnTo>
                  <a:pt x="55402" y="2574"/>
                </a:lnTo>
                <a:lnTo>
                  <a:pt x="43372" y="52"/>
                </a:lnTo>
                <a:lnTo>
                  <a:pt x="41275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886454" y="4810252"/>
            <a:ext cx="84328" cy="48387"/>
          </a:xfrm>
          <a:custGeom>
            <a:avLst/>
            <a:gdLst/>
            <a:ahLst/>
            <a:cxnLst/>
            <a:rect l="l" t="t" r="r" b="b"/>
            <a:pathLst>
              <a:path w="84328" h="48387">
                <a:moveTo>
                  <a:pt x="44704" y="0"/>
                </a:moveTo>
                <a:lnTo>
                  <a:pt x="32246" y="1979"/>
                </a:lnTo>
                <a:lnTo>
                  <a:pt x="20834" y="7980"/>
                </a:lnTo>
                <a:lnTo>
                  <a:pt x="15240" y="12827"/>
                </a:lnTo>
                <a:lnTo>
                  <a:pt x="7884" y="22278"/>
                </a:lnTo>
                <a:lnTo>
                  <a:pt x="2828" y="33892"/>
                </a:lnTo>
                <a:lnTo>
                  <a:pt x="71" y="47694"/>
                </a:lnTo>
                <a:lnTo>
                  <a:pt x="0" y="48387"/>
                </a:lnTo>
                <a:lnTo>
                  <a:pt x="84328" y="48387"/>
                </a:lnTo>
                <a:lnTo>
                  <a:pt x="83566" y="36830"/>
                </a:lnTo>
                <a:lnTo>
                  <a:pt x="82169" y="28575"/>
                </a:lnTo>
                <a:lnTo>
                  <a:pt x="80137" y="23749"/>
                </a:lnTo>
                <a:lnTo>
                  <a:pt x="76835" y="16383"/>
                </a:lnTo>
                <a:lnTo>
                  <a:pt x="71882" y="10541"/>
                </a:lnTo>
                <a:lnTo>
                  <a:pt x="65278" y="6350"/>
                </a:lnTo>
                <a:lnTo>
                  <a:pt x="58800" y="2031"/>
                </a:lnTo>
                <a:lnTo>
                  <a:pt x="51943" y="0"/>
                </a:lnTo>
                <a:lnTo>
                  <a:pt x="44704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191766" y="4810252"/>
            <a:ext cx="84327" cy="48387"/>
          </a:xfrm>
          <a:custGeom>
            <a:avLst/>
            <a:gdLst/>
            <a:ahLst/>
            <a:cxnLst/>
            <a:rect l="l" t="t" r="r" b="b"/>
            <a:pathLst>
              <a:path w="84327" h="48387">
                <a:moveTo>
                  <a:pt x="44703" y="0"/>
                </a:moveTo>
                <a:lnTo>
                  <a:pt x="32246" y="1979"/>
                </a:lnTo>
                <a:lnTo>
                  <a:pt x="20834" y="7980"/>
                </a:lnTo>
                <a:lnTo>
                  <a:pt x="15239" y="12827"/>
                </a:lnTo>
                <a:lnTo>
                  <a:pt x="7884" y="22278"/>
                </a:lnTo>
                <a:lnTo>
                  <a:pt x="2828" y="33892"/>
                </a:lnTo>
                <a:lnTo>
                  <a:pt x="71" y="47694"/>
                </a:lnTo>
                <a:lnTo>
                  <a:pt x="0" y="48387"/>
                </a:lnTo>
                <a:lnTo>
                  <a:pt x="84327" y="48387"/>
                </a:lnTo>
                <a:lnTo>
                  <a:pt x="83565" y="36830"/>
                </a:lnTo>
                <a:lnTo>
                  <a:pt x="82168" y="28575"/>
                </a:lnTo>
                <a:lnTo>
                  <a:pt x="80136" y="23749"/>
                </a:lnTo>
                <a:lnTo>
                  <a:pt x="76834" y="16383"/>
                </a:lnTo>
                <a:lnTo>
                  <a:pt x="71881" y="10541"/>
                </a:lnTo>
                <a:lnTo>
                  <a:pt x="65277" y="6350"/>
                </a:lnTo>
                <a:lnTo>
                  <a:pt x="58800" y="2031"/>
                </a:lnTo>
                <a:lnTo>
                  <a:pt x="51942" y="0"/>
                </a:lnTo>
                <a:lnTo>
                  <a:pt x="44703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61998" y="4810252"/>
            <a:ext cx="84327" cy="48387"/>
          </a:xfrm>
          <a:custGeom>
            <a:avLst/>
            <a:gdLst/>
            <a:ahLst/>
            <a:cxnLst/>
            <a:rect l="l" t="t" r="r" b="b"/>
            <a:pathLst>
              <a:path w="84327" h="48387">
                <a:moveTo>
                  <a:pt x="44703" y="0"/>
                </a:moveTo>
                <a:lnTo>
                  <a:pt x="32246" y="1979"/>
                </a:lnTo>
                <a:lnTo>
                  <a:pt x="20834" y="7980"/>
                </a:lnTo>
                <a:lnTo>
                  <a:pt x="15239" y="12827"/>
                </a:lnTo>
                <a:lnTo>
                  <a:pt x="7884" y="22278"/>
                </a:lnTo>
                <a:lnTo>
                  <a:pt x="2828" y="33892"/>
                </a:lnTo>
                <a:lnTo>
                  <a:pt x="71" y="47694"/>
                </a:lnTo>
                <a:lnTo>
                  <a:pt x="0" y="48387"/>
                </a:lnTo>
                <a:lnTo>
                  <a:pt x="84327" y="48387"/>
                </a:lnTo>
                <a:lnTo>
                  <a:pt x="83565" y="36830"/>
                </a:lnTo>
                <a:lnTo>
                  <a:pt x="82168" y="28575"/>
                </a:lnTo>
                <a:lnTo>
                  <a:pt x="80137" y="23749"/>
                </a:lnTo>
                <a:lnTo>
                  <a:pt x="76834" y="16383"/>
                </a:lnTo>
                <a:lnTo>
                  <a:pt x="71881" y="10541"/>
                </a:lnTo>
                <a:lnTo>
                  <a:pt x="65277" y="6350"/>
                </a:lnTo>
                <a:lnTo>
                  <a:pt x="58800" y="2031"/>
                </a:lnTo>
                <a:lnTo>
                  <a:pt x="51943" y="0"/>
                </a:lnTo>
                <a:lnTo>
                  <a:pt x="44703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379726" y="4808474"/>
            <a:ext cx="91440" cy="158876"/>
          </a:xfrm>
          <a:custGeom>
            <a:avLst/>
            <a:gdLst/>
            <a:ahLst/>
            <a:cxnLst/>
            <a:rect l="l" t="t" r="r" b="b"/>
            <a:pathLst>
              <a:path w="91440" h="158876">
                <a:moveTo>
                  <a:pt x="49275" y="0"/>
                </a:moveTo>
                <a:lnTo>
                  <a:pt x="37035" y="2065"/>
                </a:lnTo>
                <a:lnTo>
                  <a:pt x="25801" y="8260"/>
                </a:lnTo>
                <a:lnTo>
                  <a:pt x="18034" y="15620"/>
                </a:lnTo>
                <a:lnTo>
                  <a:pt x="11487" y="24740"/>
                </a:lnTo>
                <a:lnTo>
                  <a:pt x="6417" y="35385"/>
                </a:lnTo>
                <a:lnTo>
                  <a:pt x="2816" y="47568"/>
                </a:lnTo>
                <a:lnTo>
                  <a:pt x="679" y="61301"/>
                </a:lnTo>
                <a:lnTo>
                  <a:pt x="0" y="76073"/>
                </a:lnTo>
                <a:lnTo>
                  <a:pt x="691" y="91246"/>
                </a:lnTo>
                <a:lnTo>
                  <a:pt x="2767" y="104963"/>
                </a:lnTo>
                <a:lnTo>
                  <a:pt x="6227" y="117213"/>
                </a:lnTo>
                <a:lnTo>
                  <a:pt x="11070" y="127983"/>
                </a:lnTo>
                <a:lnTo>
                  <a:pt x="17297" y="137261"/>
                </a:lnTo>
                <a:lnTo>
                  <a:pt x="27824" y="148014"/>
                </a:lnTo>
                <a:lnTo>
                  <a:pt x="38819" y="154985"/>
                </a:lnTo>
                <a:lnTo>
                  <a:pt x="50456" y="158455"/>
                </a:lnTo>
                <a:lnTo>
                  <a:pt x="56387" y="158876"/>
                </a:lnTo>
                <a:lnTo>
                  <a:pt x="67930" y="157014"/>
                </a:lnTo>
                <a:lnTo>
                  <a:pt x="79235" y="151408"/>
                </a:lnTo>
                <a:lnTo>
                  <a:pt x="90303" y="142033"/>
                </a:lnTo>
                <a:lnTo>
                  <a:pt x="91440" y="140843"/>
                </a:lnTo>
                <a:lnTo>
                  <a:pt x="91440" y="46989"/>
                </a:lnTo>
                <a:lnTo>
                  <a:pt x="89049" y="34233"/>
                </a:lnTo>
                <a:lnTo>
                  <a:pt x="84333" y="22596"/>
                </a:lnTo>
                <a:lnTo>
                  <a:pt x="84200" y="22351"/>
                </a:lnTo>
                <a:lnTo>
                  <a:pt x="80263" y="14986"/>
                </a:lnTo>
                <a:lnTo>
                  <a:pt x="74930" y="9398"/>
                </a:lnTo>
                <a:lnTo>
                  <a:pt x="68453" y="5587"/>
                </a:lnTo>
                <a:lnTo>
                  <a:pt x="61849" y="1777"/>
                </a:lnTo>
                <a:lnTo>
                  <a:pt x="55499" y="0"/>
                </a:lnTo>
                <a:lnTo>
                  <a:pt x="49275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53740" y="4801616"/>
            <a:ext cx="202564" cy="187578"/>
          </a:xfrm>
          <a:custGeom>
            <a:avLst/>
            <a:gdLst/>
            <a:ahLst/>
            <a:cxnLst/>
            <a:rect l="l" t="t" r="r" b="b"/>
            <a:pathLst>
              <a:path w="202564" h="187578">
                <a:moveTo>
                  <a:pt x="0" y="0"/>
                </a:moveTo>
                <a:lnTo>
                  <a:pt x="63881" y="0"/>
                </a:lnTo>
                <a:lnTo>
                  <a:pt x="63881" y="121792"/>
                </a:lnTo>
                <a:lnTo>
                  <a:pt x="65066" y="138160"/>
                </a:lnTo>
                <a:lnTo>
                  <a:pt x="68622" y="149758"/>
                </a:lnTo>
                <a:lnTo>
                  <a:pt x="72644" y="155193"/>
                </a:lnTo>
                <a:lnTo>
                  <a:pt x="78612" y="160527"/>
                </a:lnTo>
                <a:lnTo>
                  <a:pt x="85725" y="163194"/>
                </a:lnTo>
                <a:lnTo>
                  <a:pt x="93980" y="163194"/>
                </a:lnTo>
                <a:lnTo>
                  <a:pt x="99695" y="163194"/>
                </a:lnTo>
                <a:lnTo>
                  <a:pt x="106172" y="161416"/>
                </a:lnTo>
                <a:lnTo>
                  <a:pt x="113411" y="157860"/>
                </a:lnTo>
                <a:lnTo>
                  <a:pt x="122373" y="152208"/>
                </a:lnTo>
                <a:lnTo>
                  <a:pt x="132516" y="143696"/>
                </a:lnTo>
                <a:lnTo>
                  <a:pt x="139064" y="137286"/>
                </a:lnTo>
                <a:lnTo>
                  <a:pt x="139064" y="34162"/>
                </a:lnTo>
                <a:lnTo>
                  <a:pt x="139064" y="23875"/>
                </a:lnTo>
                <a:lnTo>
                  <a:pt x="137287" y="16890"/>
                </a:lnTo>
                <a:lnTo>
                  <a:pt x="133476" y="13207"/>
                </a:lnTo>
                <a:lnTo>
                  <a:pt x="129667" y="9651"/>
                </a:lnTo>
                <a:lnTo>
                  <a:pt x="121793" y="7619"/>
                </a:lnTo>
                <a:lnTo>
                  <a:pt x="109855" y="7365"/>
                </a:lnTo>
                <a:lnTo>
                  <a:pt x="109855" y="0"/>
                </a:lnTo>
                <a:lnTo>
                  <a:pt x="171958" y="0"/>
                </a:lnTo>
                <a:lnTo>
                  <a:pt x="171958" y="110362"/>
                </a:lnTo>
                <a:lnTo>
                  <a:pt x="172118" y="128425"/>
                </a:lnTo>
                <a:lnTo>
                  <a:pt x="172580" y="141246"/>
                </a:lnTo>
                <a:lnTo>
                  <a:pt x="173318" y="148771"/>
                </a:lnTo>
                <a:lnTo>
                  <a:pt x="174371" y="153669"/>
                </a:lnTo>
                <a:lnTo>
                  <a:pt x="176022" y="156971"/>
                </a:lnTo>
                <a:lnTo>
                  <a:pt x="178181" y="158749"/>
                </a:lnTo>
                <a:lnTo>
                  <a:pt x="180339" y="160654"/>
                </a:lnTo>
                <a:lnTo>
                  <a:pt x="182880" y="161543"/>
                </a:lnTo>
                <a:lnTo>
                  <a:pt x="185800" y="161543"/>
                </a:lnTo>
                <a:lnTo>
                  <a:pt x="189864" y="161543"/>
                </a:lnTo>
                <a:lnTo>
                  <a:pt x="194563" y="160400"/>
                </a:lnTo>
                <a:lnTo>
                  <a:pt x="199771" y="158241"/>
                </a:lnTo>
                <a:lnTo>
                  <a:pt x="202564" y="165099"/>
                </a:lnTo>
                <a:lnTo>
                  <a:pt x="148082" y="187578"/>
                </a:lnTo>
                <a:lnTo>
                  <a:pt x="139064" y="187578"/>
                </a:lnTo>
                <a:lnTo>
                  <a:pt x="139064" y="149097"/>
                </a:lnTo>
                <a:lnTo>
                  <a:pt x="127446" y="161212"/>
                </a:lnTo>
                <a:lnTo>
                  <a:pt x="117404" y="170706"/>
                </a:lnTo>
                <a:lnTo>
                  <a:pt x="108910" y="177579"/>
                </a:lnTo>
                <a:lnTo>
                  <a:pt x="103377" y="181101"/>
                </a:lnTo>
                <a:lnTo>
                  <a:pt x="91385" y="185782"/>
                </a:lnTo>
                <a:lnTo>
                  <a:pt x="78799" y="187560"/>
                </a:lnTo>
                <a:lnTo>
                  <a:pt x="77343" y="187578"/>
                </a:lnTo>
                <a:lnTo>
                  <a:pt x="64292" y="185770"/>
                </a:lnTo>
                <a:lnTo>
                  <a:pt x="52887" y="180343"/>
                </a:lnTo>
                <a:lnTo>
                  <a:pt x="41931" y="169560"/>
                </a:lnTo>
                <a:lnTo>
                  <a:pt x="35949" y="158220"/>
                </a:lnTo>
                <a:lnTo>
                  <a:pt x="32828" y="145826"/>
                </a:lnTo>
                <a:lnTo>
                  <a:pt x="31399" y="133330"/>
                </a:lnTo>
                <a:lnTo>
                  <a:pt x="30866" y="118470"/>
                </a:lnTo>
                <a:lnTo>
                  <a:pt x="30861" y="116712"/>
                </a:lnTo>
                <a:lnTo>
                  <a:pt x="30861" y="35432"/>
                </a:lnTo>
                <a:lnTo>
                  <a:pt x="30861" y="26796"/>
                </a:lnTo>
                <a:lnTo>
                  <a:pt x="29972" y="20827"/>
                </a:lnTo>
                <a:lnTo>
                  <a:pt x="28067" y="17525"/>
                </a:lnTo>
                <a:lnTo>
                  <a:pt x="26162" y="14223"/>
                </a:lnTo>
                <a:lnTo>
                  <a:pt x="23495" y="11683"/>
                </a:lnTo>
                <a:lnTo>
                  <a:pt x="19812" y="9905"/>
                </a:lnTo>
                <a:lnTo>
                  <a:pt x="16129" y="8127"/>
                </a:lnTo>
                <a:lnTo>
                  <a:pt x="9525" y="7238"/>
                </a:lnTo>
                <a:lnTo>
                  <a:pt x="0" y="7365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471545" y="4796282"/>
            <a:ext cx="153288" cy="192912"/>
          </a:xfrm>
          <a:custGeom>
            <a:avLst/>
            <a:gdLst/>
            <a:ahLst/>
            <a:cxnLst/>
            <a:rect l="l" t="t" r="r" b="b"/>
            <a:pathLst>
              <a:path w="153288" h="192912">
                <a:moveTo>
                  <a:pt x="86740" y="0"/>
                </a:moveTo>
                <a:lnTo>
                  <a:pt x="100723" y="1057"/>
                </a:lnTo>
                <a:lnTo>
                  <a:pt x="113279" y="4239"/>
                </a:lnTo>
                <a:lnTo>
                  <a:pt x="124411" y="9563"/>
                </a:lnTo>
                <a:lnTo>
                  <a:pt x="130937" y="14224"/>
                </a:lnTo>
                <a:lnTo>
                  <a:pt x="141356" y="24961"/>
                </a:lnTo>
                <a:lnTo>
                  <a:pt x="147062" y="35949"/>
                </a:lnTo>
                <a:lnTo>
                  <a:pt x="148208" y="43688"/>
                </a:lnTo>
                <a:lnTo>
                  <a:pt x="148208" y="48768"/>
                </a:lnTo>
                <a:lnTo>
                  <a:pt x="146557" y="52832"/>
                </a:lnTo>
                <a:lnTo>
                  <a:pt x="143255" y="56007"/>
                </a:lnTo>
                <a:lnTo>
                  <a:pt x="140080" y="59055"/>
                </a:lnTo>
                <a:lnTo>
                  <a:pt x="135508" y="60579"/>
                </a:lnTo>
                <a:lnTo>
                  <a:pt x="129666" y="60579"/>
                </a:lnTo>
                <a:lnTo>
                  <a:pt x="121919" y="60579"/>
                </a:lnTo>
                <a:lnTo>
                  <a:pt x="115950" y="58039"/>
                </a:lnTo>
                <a:lnTo>
                  <a:pt x="112013" y="53086"/>
                </a:lnTo>
                <a:lnTo>
                  <a:pt x="109727" y="50292"/>
                </a:lnTo>
                <a:lnTo>
                  <a:pt x="108330" y="44958"/>
                </a:lnTo>
                <a:lnTo>
                  <a:pt x="107568" y="37211"/>
                </a:lnTo>
                <a:lnTo>
                  <a:pt x="106806" y="29337"/>
                </a:lnTo>
                <a:lnTo>
                  <a:pt x="104139" y="23368"/>
                </a:lnTo>
                <a:lnTo>
                  <a:pt x="99567" y="19304"/>
                </a:lnTo>
                <a:lnTo>
                  <a:pt x="94868" y="15367"/>
                </a:lnTo>
                <a:lnTo>
                  <a:pt x="88391" y="13335"/>
                </a:lnTo>
                <a:lnTo>
                  <a:pt x="80263" y="13335"/>
                </a:lnTo>
                <a:lnTo>
                  <a:pt x="66914" y="15259"/>
                </a:lnTo>
                <a:lnTo>
                  <a:pt x="55636" y="21010"/>
                </a:lnTo>
                <a:lnTo>
                  <a:pt x="48259" y="28067"/>
                </a:lnTo>
                <a:lnTo>
                  <a:pt x="41537" y="37920"/>
                </a:lnTo>
                <a:lnTo>
                  <a:pt x="36624" y="49170"/>
                </a:lnTo>
                <a:lnTo>
                  <a:pt x="33509" y="61815"/>
                </a:lnTo>
                <a:lnTo>
                  <a:pt x="32184" y="75857"/>
                </a:lnTo>
                <a:lnTo>
                  <a:pt x="32130" y="79502"/>
                </a:lnTo>
                <a:lnTo>
                  <a:pt x="32854" y="93013"/>
                </a:lnTo>
                <a:lnTo>
                  <a:pt x="35026" y="105835"/>
                </a:lnTo>
                <a:lnTo>
                  <a:pt x="38645" y="117968"/>
                </a:lnTo>
                <a:lnTo>
                  <a:pt x="43711" y="129411"/>
                </a:lnTo>
                <a:lnTo>
                  <a:pt x="48132" y="137033"/>
                </a:lnTo>
                <a:lnTo>
                  <a:pt x="57025" y="148120"/>
                </a:lnTo>
                <a:lnTo>
                  <a:pt x="67377" y="155954"/>
                </a:lnTo>
                <a:lnTo>
                  <a:pt x="79163" y="160549"/>
                </a:lnTo>
                <a:lnTo>
                  <a:pt x="91312" y="161925"/>
                </a:lnTo>
                <a:lnTo>
                  <a:pt x="104092" y="160395"/>
                </a:lnTo>
                <a:lnTo>
                  <a:pt x="115912" y="155808"/>
                </a:lnTo>
                <a:lnTo>
                  <a:pt x="126364" y="148590"/>
                </a:lnTo>
                <a:lnTo>
                  <a:pt x="133329" y="141140"/>
                </a:lnTo>
                <a:lnTo>
                  <a:pt x="140189" y="130595"/>
                </a:lnTo>
                <a:lnTo>
                  <a:pt x="146918" y="116954"/>
                </a:lnTo>
                <a:lnTo>
                  <a:pt x="147574" y="115443"/>
                </a:lnTo>
                <a:lnTo>
                  <a:pt x="153288" y="118237"/>
                </a:lnTo>
                <a:lnTo>
                  <a:pt x="149742" y="132205"/>
                </a:lnTo>
                <a:lnTo>
                  <a:pt x="145008" y="144791"/>
                </a:lnTo>
                <a:lnTo>
                  <a:pt x="139099" y="155999"/>
                </a:lnTo>
                <a:lnTo>
                  <a:pt x="132028" y="165836"/>
                </a:lnTo>
                <a:lnTo>
                  <a:pt x="124587" y="173609"/>
                </a:lnTo>
                <a:lnTo>
                  <a:pt x="113644" y="181970"/>
                </a:lnTo>
                <a:lnTo>
                  <a:pt x="102151" y="187981"/>
                </a:lnTo>
                <a:lnTo>
                  <a:pt x="90121" y="191632"/>
                </a:lnTo>
                <a:lnTo>
                  <a:pt x="77564" y="192911"/>
                </a:lnTo>
                <a:lnTo>
                  <a:pt x="77088" y="192913"/>
                </a:lnTo>
                <a:lnTo>
                  <a:pt x="64310" y="191752"/>
                </a:lnTo>
                <a:lnTo>
                  <a:pt x="52248" y="188266"/>
                </a:lnTo>
                <a:lnTo>
                  <a:pt x="40901" y="182447"/>
                </a:lnTo>
                <a:lnTo>
                  <a:pt x="30271" y="174289"/>
                </a:lnTo>
                <a:lnTo>
                  <a:pt x="22987" y="166878"/>
                </a:lnTo>
                <a:lnTo>
                  <a:pt x="15760" y="157438"/>
                </a:lnTo>
                <a:lnTo>
                  <a:pt x="9898" y="146903"/>
                </a:lnTo>
                <a:lnTo>
                  <a:pt x="5397" y="135277"/>
                </a:lnTo>
                <a:lnTo>
                  <a:pt x="2253" y="122562"/>
                </a:lnTo>
                <a:lnTo>
                  <a:pt x="461" y="108764"/>
                </a:lnTo>
                <a:lnTo>
                  <a:pt x="0" y="96520"/>
                </a:lnTo>
                <a:lnTo>
                  <a:pt x="746" y="82325"/>
                </a:lnTo>
                <a:lnTo>
                  <a:pt x="2987" y="69066"/>
                </a:lnTo>
                <a:lnTo>
                  <a:pt x="6721" y="56744"/>
                </a:lnTo>
                <a:lnTo>
                  <a:pt x="11949" y="45359"/>
                </a:lnTo>
                <a:lnTo>
                  <a:pt x="18670" y="34909"/>
                </a:lnTo>
                <a:lnTo>
                  <a:pt x="25526" y="26797"/>
                </a:lnTo>
                <a:lnTo>
                  <a:pt x="35600" y="17610"/>
                </a:lnTo>
                <a:lnTo>
                  <a:pt x="46412" y="10334"/>
                </a:lnTo>
                <a:lnTo>
                  <a:pt x="57957" y="4977"/>
                </a:lnTo>
                <a:lnTo>
                  <a:pt x="70228" y="1551"/>
                </a:lnTo>
                <a:lnTo>
                  <a:pt x="83223" y="66"/>
                </a:lnTo>
                <a:lnTo>
                  <a:pt x="86740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746756" y="4796282"/>
            <a:ext cx="199262" cy="187325"/>
          </a:xfrm>
          <a:custGeom>
            <a:avLst/>
            <a:gdLst/>
            <a:ahLst/>
            <a:cxnLst/>
            <a:rect l="l" t="t" r="r" b="b"/>
            <a:pathLst>
              <a:path w="199262" h="187325">
                <a:moveTo>
                  <a:pt x="54863" y="0"/>
                </a:moveTo>
                <a:lnTo>
                  <a:pt x="63373" y="0"/>
                </a:lnTo>
                <a:lnTo>
                  <a:pt x="63373" y="38608"/>
                </a:lnTo>
                <a:lnTo>
                  <a:pt x="74544" y="26198"/>
                </a:lnTo>
                <a:lnTo>
                  <a:pt x="85526" y="16192"/>
                </a:lnTo>
                <a:lnTo>
                  <a:pt x="96320" y="8585"/>
                </a:lnTo>
                <a:lnTo>
                  <a:pt x="106924" y="3374"/>
                </a:lnTo>
                <a:lnTo>
                  <a:pt x="117340" y="554"/>
                </a:lnTo>
                <a:lnTo>
                  <a:pt x="124332" y="0"/>
                </a:lnTo>
                <a:lnTo>
                  <a:pt x="137617" y="1707"/>
                </a:lnTo>
                <a:lnTo>
                  <a:pt x="148918" y="6773"/>
                </a:lnTo>
                <a:lnTo>
                  <a:pt x="158290" y="15528"/>
                </a:lnTo>
                <a:lnTo>
                  <a:pt x="165082" y="27056"/>
                </a:lnTo>
                <a:lnTo>
                  <a:pt x="167131" y="32004"/>
                </a:lnTo>
                <a:lnTo>
                  <a:pt x="169615" y="41775"/>
                </a:lnTo>
                <a:lnTo>
                  <a:pt x="171042" y="54537"/>
                </a:lnTo>
                <a:lnTo>
                  <a:pt x="171450" y="68580"/>
                </a:lnTo>
                <a:lnTo>
                  <a:pt x="171450" y="146304"/>
                </a:lnTo>
                <a:lnTo>
                  <a:pt x="171450" y="157734"/>
                </a:lnTo>
                <a:lnTo>
                  <a:pt x="172338" y="165608"/>
                </a:lnTo>
                <a:lnTo>
                  <a:pt x="174244" y="169672"/>
                </a:lnTo>
                <a:lnTo>
                  <a:pt x="175641" y="172974"/>
                </a:lnTo>
                <a:lnTo>
                  <a:pt x="178054" y="175641"/>
                </a:lnTo>
                <a:lnTo>
                  <a:pt x="181356" y="177419"/>
                </a:lnTo>
                <a:lnTo>
                  <a:pt x="184531" y="179324"/>
                </a:lnTo>
                <a:lnTo>
                  <a:pt x="190500" y="180213"/>
                </a:lnTo>
                <a:lnTo>
                  <a:pt x="199262" y="180213"/>
                </a:lnTo>
                <a:lnTo>
                  <a:pt x="199262" y="187325"/>
                </a:lnTo>
                <a:lnTo>
                  <a:pt x="109219" y="187325"/>
                </a:lnTo>
                <a:lnTo>
                  <a:pt x="109219" y="180213"/>
                </a:lnTo>
                <a:lnTo>
                  <a:pt x="113030" y="180213"/>
                </a:lnTo>
                <a:lnTo>
                  <a:pt x="121538" y="180213"/>
                </a:lnTo>
                <a:lnTo>
                  <a:pt x="127507" y="178943"/>
                </a:lnTo>
                <a:lnTo>
                  <a:pt x="130810" y="176403"/>
                </a:lnTo>
                <a:lnTo>
                  <a:pt x="134238" y="173736"/>
                </a:lnTo>
                <a:lnTo>
                  <a:pt x="136525" y="169926"/>
                </a:lnTo>
                <a:lnTo>
                  <a:pt x="137921" y="164973"/>
                </a:lnTo>
                <a:lnTo>
                  <a:pt x="138430" y="162941"/>
                </a:lnTo>
                <a:lnTo>
                  <a:pt x="138683" y="156718"/>
                </a:lnTo>
                <a:lnTo>
                  <a:pt x="138683" y="146304"/>
                </a:lnTo>
                <a:lnTo>
                  <a:pt x="138683" y="71755"/>
                </a:lnTo>
                <a:lnTo>
                  <a:pt x="137906" y="56196"/>
                </a:lnTo>
                <a:lnTo>
                  <a:pt x="135572" y="43872"/>
                </a:lnTo>
                <a:lnTo>
                  <a:pt x="132206" y="35687"/>
                </a:lnTo>
                <a:lnTo>
                  <a:pt x="127888" y="28194"/>
                </a:lnTo>
                <a:lnTo>
                  <a:pt x="120650" y="24511"/>
                </a:lnTo>
                <a:lnTo>
                  <a:pt x="110489" y="24511"/>
                </a:lnTo>
                <a:lnTo>
                  <a:pt x="99320" y="25941"/>
                </a:lnTo>
                <a:lnTo>
                  <a:pt x="88160" y="30247"/>
                </a:lnTo>
                <a:lnTo>
                  <a:pt x="77021" y="37447"/>
                </a:lnTo>
                <a:lnTo>
                  <a:pt x="65912" y="47562"/>
                </a:lnTo>
                <a:lnTo>
                  <a:pt x="63373" y="50292"/>
                </a:lnTo>
                <a:lnTo>
                  <a:pt x="63373" y="146304"/>
                </a:lnTo>
                <a:lnTo>
                  <a:pt x="63373" y="158623"/>
                </a:lnTo>
                <a:lnTo>
                  <a:pt x="64135" y="166243"/>
                </a:lnTo>
                <a:lnTo>
                  <a:pt x="65531" y="169037"/>
                </a:lnTo>
                <a:lnTo>
                  <a:pt x="67437" y="172974"/>
                </a:lnTo>
                <a:lnTo>
                  <a:pt x="69976" y="175768"/>
                </a:lnTo>
                <a:lnTo>
                  <a:pt x="73279" y="177546"/>
                </a:lnTo>
                <a:lnTo>
                  <a:pt x="76454" y="179324"/>
                </a:lnTo>
                <a:lnTo>
                  <a:pt x="83057" y="180213"/>
                </a:lnTo>
                <a:lnTo>
                  <a:pt x="92963" y="180213"/>
                </a:lnTo>
                <a:lnTo>
                  <a:pt x="92963" y="187325"/>
                </a:lnTo>
                <a:lnTo>
                  <a:pt x="2920" y="187325"/>
                </a:lnTo>
                <a:lnTo>
                  <a:pt x="2920" y="180213"/>
                </a:lnTo>
                <a:lnTo>
                  <a:pt x="6985" y="180213"/>
                </a:lnTo>
                <a:lnTo>
                  <a:pt x="16256" y="180213"/>
                </a:lnTo>
                <a:lnTo>
                  <a:pt x="22479" y="177927"/>
                </a:lnTo>
                <a:lnTo>
                  <a:pt x="25781" y="173228"/>
                </a:lnTo>
                <a:lnTo>
                  <a:pt x="29205" y="163902"/>
                </a:lnTo>
                <a:lnTo>
                  <a:pt x="30581" y="149069"/>
                </a:lnTo>
                <a:lnTo>
                  <a:pt x="30606" y="146304"/>
                </a:lnTo>
                <a:lnTo>
                  <a:pt x="30606" y="78740"/>
                </a:lnTo>
                <a:lnTo>
                  <a:pt x="30453" y="60520"/>
                </a:lnTo>
                <a:lnTo>
                  <a:pt x="29993" y="47438"/>
                </a:lnTo>
                <a:lnTo>
                  <a:pt x="29226" y="39493"/>
                </a:lnTo>
                <a:lnTo>
                  <a:pt x="28067" y="34036"/>
                </a:lnTo>
                <a:lnTo>
                  <a:pt x="24511" y="29083"/>
                </a:lnTo>
                <a:lnTo>
                  <a:pt x="22479" y="27305"/>
                </a:lnTo>
                <a:lnTo>
                  <a:pt x="19685" y="26416"/>
                </a:lnTo>
                <a:lnTo>
                  <a:pt x="16256" y="26416"/>
                </a:lnTo>
                <a:lnTo>
                  <a:pt x="12573" y="26416"/>
                </a:lnTo>
                <a:lnTo>
                  <a:pt x="8127" y="27432"/>
                </a:lnTo>
                <a:lnTo>
                  <a:pt x="2920" y="29464"/>
                </a:lnTo>
                <a:lnTo>
                  <a:pt x="0" y="22225"/>
                </a:lnTo>
                <a:lnTo>
                  <a:pt x="54863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643505" y="4796282"/>
            <a:ext cx="91186" cy="187325"/>
          </a:xfrm>
          <a:custGeom>
            <a:avLst/>
            <a:gdLst/>
            <a:ahLst/>
            <a:cxnLst/>
            <a:rect l="l" t="t" r="r" b="b"/>
            <a:pathLst>
              <a:path w="91186" h="187325">
                <a:moveTo>
                  <a:pt x="54863" y="0"/>
                </a:moveTo>
                <a:lnTo>
                  <a:pt x="63626" y="0"/>
                </a:lnTo>
                <a:lnTo>
                  <a:pt x="63626" y="146304"/>
                </a:lnTo>
                <a:lnTo>
                  <a:pt x="63626" y="157607"/>
                </a:lnTo>
                <a:lnTo>
                  <a:pt x="64388" y="165227"/>
                </a:lnTo>
                <a:lnTo>
                  <a:pt x="66039" y="169037"/>
                </a:lnTo>
                <a:lnTo>
                  <a:pt x="67690" y="172720"/>
                </a:lnTo>
                <a:lnTo>
                  <a:pt x="70231" y="175641"/>
                </a:lnTo>
                <a:lnTo>
                  <a:pt x="73406" y="177419"/>
                </a:lnTo>
                <a:lnTo>
                  <a:pt x="76707" y="179324"/>
                </a:lnTo>
                <a:lnTo>
                  <a:pt x="82550" y="180213"/>
                </a:lnTo>
                <a:lnTo>
                  <a:pt x="91186" y="180213"/>
                </a:lnTo>
                <a:lnTo>
                  <a:pt x="91186" y="187325"/>
                </a:lnTo>
                <a:lnTo>
                  <a:pt x="2793" y="187325"/>
                </a:lnTo>
                <a:lnTo>
                  <a:pt x="2793" y="180213"/>
                </a:lnTo>
                <a:lnTo>
                  <a:pt x="11683" y="180213"/>
                </a:lnTo>
                <a:lnTo>
                  <a:pt x="17652" y="179324"/>
                </a:lnTo>
                <a:lnTo>
                  <a:pt x="20700" y="177673"/>
                </a:lnTo>
                <a:lnTo>
                  <a:pt x="23749" y="175895"/>
                </a:lnTo>
                <a:lnTo>
                  <a:pt x="26162" y="173101"/>
                </a:lnTo>
                <a:lnTo>
                  <a:pt x="27939" y="169037"/>
                </a:lnTo>
                <a:lnTo>
                  <a:pt x="29718" y="165100"/>
                </a:lnTo>
                <a:lnTo>
                  <a:pt x="30606" y="157480"/>
                </a:lnTo>
                <a:lnTo>
                  <a:pt x="30606" y="146304"/>
                </a:lnTo>
                <a:lnTo>
                  <a:pt x="30606" y="76073"/>
                </a:lnTo>
                <a:lnTo>
                  <a:pt x="30403" y="58794"/>
                </a:lnTo>
                <a:lnTo>
                  <a:pt x="29810" y="46046"/>
                </a:lnTo>
                <a:lnTo>
                  <a:pt x="28855" y="37854"/>
                </a:lnTo>
                <a:lnTo>
                  <a:pt x="27939" y="33528"/>
                </a:lnTo>
                <a:lnTo>
                  <a:pt x="26415" y="30607"/>
                </a:lnTo>
                <a:lnTo>
                  <a:pt x="24511" y="28956"/>
                </a:lnTo>
                <a:lnTo>
                  <a:pt x="22478" y="27305"/>
                </a:lnTo>
                <a:lnTo>
                  <a:pt x="19684" y="26416"/>
                </a:lnTo>
                <a:lnTo>
                  <a:pt x="16256" y="26416"/>
                </a:lnTo>
                <a:lnTo>
                  <a:pt x="12572" y="26416"/>
                </a:lnTo>
                <a:lnTo>
                  <a:pt x="8127" y="27432"/>
                </a:lnTo>
                <a:lnTo>
                  <a:pt x="2793" y="29464"/>
                </a:lnTo>
                <a:lnTo>
                  <a:pt x="0" y="22225"/>
                </a:lnTo>
                <a:lnTo>
                  <a:pt x="54863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902714" y="4796282"/>
            <a:ext cx="135509" cy="187325"/>
          </a:xfrm>
          <a:custGeom>
            <a:avLst/>
            <a:gdLst/>
            <a:ahLst/>
            <a:cxnLst/>
            <a:rect l="l" t="t" r="r" b="b"/>
            <a:pathLst>
              <a:path w="135509" h="187325">
                <a:moveTo>
                  <a:pt x="54991" y="0"/>
                </a:moveTo>
                <a:lnTo>
                  <a:pt x="63373" y="0"/>
                </a:lnTo>
                <a:lnTo>
                  <a:pt x="63373" y="40894"/>
                </a:lnTo>
                <a:lnTo>
                  <a:pt x="72756" y="25931"/>
                </a:lnTo>
                <a:lnTo>
                  <a:pt x="82234" y="14349"/>
                </a:lnTo>
                <a:lnTo>
                  <a:pt x="91808" y="6161"/>
                </a:lnTo>
                <a:lnTo>
                  <a:pt x="101477" y="1380"/>
                </a:lnTo>
                <a:lnTo>
                  <a:pt x="110236" y="0"/>
                </a:lnTo>
                <a:lnTo>
                  <a:pt x="117475" y="0"/>
                </a:lnTo>
                <a:lnTo>
                  <a:pt x="123571" y="2286"/>
                </a:lnTo>
                <a:lnTo>
                  <a:pt x="128269" y="6731"/>
                </a:lnTo>
                <a:lnTo>
                  <a:pt x="133096" y="11049"/>
                </a:lnTo>
                <a:lnTo>
                  <a:pt x="135509" y="16256"/>
                </a:lnTo>
                <a:lnTo>
                  <a:pt x="135509" y="22098"/>
                </a:lnTo>
                <a:lnTo>
                  <a:pt x="135509" y="27178"/>
                </a:lnTo>
                <a:lnTo>
                  <a:pt x="133731" y="31623"/>
                </a:lnTo>
                <a:lnTo>
                  <a:pt x="130302" y="35179"/>
                </a:lnTo>
                <a:lnTo>
                  <a:pt x="126873" y="38735"/>
                </a:lnTo>
                <a:lnTo>
                  <a:pt x="122681" y="40513"/>
                </a:lnTo>
                <a:lnTo>
                  <a:pt x="117983" y="40513"/>
                </a:lnTo>
                <a:lnTo>
                  <a:pt x="113284" y="40513"/>
                </a:lnTo>
                <a:lnTo>
                  <a:pt x="108077" y="38227"/>
                </a:lnTo>
                <a:lnTo>
                  <a:pt x="102362" y="33655"/>
                </a:lnTo>
                <a:lnTo>
                  <a:pt x="96647" y="29083"/>
                </a:lnTo>
                <a:lnTo>
                  <a:pt x="92329" y="26797"/>
                </a:lnTo>
                <a:lnTo>
                  <a:pt x="89535" y="26797"/>
                </a:lnTo>
                <a:lnTo>
                  <a:pt x="87122" y="26797"/>
                </a:lnTo>
                <a:lnTo>
                  <a:pt x="84581" y="28194"/>
                </a:lnTo>
                <a:lnTo>
                  <a:pt x="81787" y="30861"/>
                </a:lnTo>
                <a:lnTo>
                  <a:pt x="74727" y="38781"/>
                </a:lnTo>
                <a:lnTo>
                  <a:pt x="67506" y="49983"/>
                </a:lnTo>
                <a:lnTo>
                  <a:pt x="63373" y="57658"/>
                </a:lnTo>
                <a:lnTo>
                  <a:pt x="63373" y="144907"/>
                </a:lnTo>
                <a:lnTo>
                  <a:pt x="63373" y="154940"/>
                </a:lnTo>
                <a:lnTo>
                  <a:pt x="64643" y="162560"/>
                </a:lnTo>
                <a:lnTo>
                  <a:pt x="67056" y="167767"/>
                </a:lnTo>
                <a:lnTo>
                  <a:pt x="68834" y="171323"/>
                </a:lnTo>
                <a:lnTo>
                  <a:pt x="71881" y="174244"/>
                </a:lnTo>
                <a:lnTo>
                  <a:pt x="76200" y="176657"/>
                </a:lnTo>
                <a:lnTo>
                  <a:pt x="80644" y="179070"/>
                </a:lnTo>
                <a:lnTo>
                  <a:pt x="86868" y="180213"/>
                </a:lnTo>
                <a:lnTo>
                  <a:pt x="95123" y="180213"/>
                </a:lnTo>
                <a:lnTo>
                  <a:pt x="95123" y="187325"/>
                </a:lnTo>
                <a:lnTo>
                  <a:pt x="1905" y="187325"/>
                </a:lnTo>
                <a:lnTo>
                  <a:pt x="1905" y="180213"/>
                </a:lnTo>
                <a:lnTo>
                  <a:pt x="11175" y="180213"/>
                </a:lnTo>
                <a:lnTo>
                  <a:pt x="18034" y="178816"/>
                </a:lnTo>
                <a:lnTo>
                  <a:pt x="22606" y="175895"/>
                </a:lnTo>
                <a:lnTo>
                  <a:pt x="25908" y="173736"/>
                </a:lnTo>
                <a:lnTo>
                  <a:pt x="28193" y="170307"/>
                </a:lnTo>
                <a:lnTo>
                  <a:pt x="29591" y="165735"/>
                </a:lnTo>
                <a:lnTo>
                  <a:pt x="30225" y="163449"/>
                </a:lnTo>
                <a:lnTo>
                  <a:pt x="30480" y="157099"/>
                </a:lnTo>
                <a:lnTo>
                  <a:pt x="30480" y="146431"/>
                </a:lnTo>
                <a:lnTo>
                  <a:pt x="30480" y="75946"/>
                </a:lnTo>
                <a:lnTo>
                  <a:pt x="30346" y="57516"/>
                </a:lnTo>
                <a:lnTo>
                  <a:pt x="29927" y="44885"/>
                </a:lnTo>
                <a:lnTo>
                  <a:pt x="29210" y="38100"/>
                </a:lnTo>
                <a:lnTo>
                  <a:pt x="28448" y="34036"/>
                </a:lnTo>
                <a:lnTo>
                  <a:pt x="26797" y="31115"/>
                </a:lnTo>
                <a:lnTo>
                  <a:pt x="24511" y="29210"/>
                </a:lnTo>
                <a:lnTo>
                  <a:pt x="22225" y="27305"/>
                </a:lnTo>
                <a:lnTo>
                  <a:pt x="19304" y="26416"/>
                </a:lnTo>
                <a:lnTo>
                  <a:pt x="15875" y="26416"/>
                </a:lnTo>
                <a:lnTo>
                  <a:pt x="11684" y="26416"/>
                </a:lnTo>
                <a:lnTo>
                  <a:pt x="7112" y="27432"/>
                </a:lnTo>
                <a:lnTo>
                  <a:pt x="1905" y="29464"/>
                </a:lnTo>
                <a:lnTo>
                  <a:pt x="0" y="22225"/>
                </a:lnTo>
                <a:lnTo>
                  <a:pt x="54991" y="0"/>
                </a:lnTo>
                <a:close/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580134" y="4796282"/>
            <a:ext cx="124078" cy="192912"/>
          </a:xfrm>
          <a:custGeom>
            <a:avLst/>
            <a:gdLst/>
            <a:ahLst/>
            <a:cxnLst/>
            <a:rect l="l" t="t" r="r" b="b"/>
            <a:pathLst>
              <a:path w="124078" h="192912">
                <a:moveTo>
                  <a:pt x="55245" y="0"/>
                </a:moveTo>
                <a:lnTo>
                  <a:pt x="66565" y="1055"/>
                </a:lnTo>
                <a:lnTo>
                  <a:pt x="80081" y="4221"/>
                </a:lnTo>
                <a:lnTo>
                  <a:pt x="81279" y="4572"/>
                </a:lnTo>
                <a:lnTo>
                  <a:pt x="88010" y="6604"/>
                </a:lnTo>
                <a:lnTo>
                  <a:pt x="92455" y="7620"/>
                </a:lnTo>
                <a:lnTo>
                  <a:pt x="94741" y="7620"/>
                </a:lnTo>
                <a:lnTo>
                  <a:pt x="96901" y="7620"/>
                </a:lnTo>
                <a:lnTo>
                  <a:pt x="98552" y="7112"/>
                </a:lnTo>
                <a:lnTo>
                  <a:pt x="99695" y="6223"/>
                </a:lnTo>
                <a:lnTo>
                  <a:pt x="100838" y="5207"/>
                </a:lnTo>
                <a:lnTo>
                  <a:pt x="102234" y="3175"/>
                </a:lnTo>
                <a:lnTo>
                  <a:pt x="103885" y="0"/>
                </a:lnTo>
                <a:lnTo>
                  <a:pt x="110490" y="0"/>
                </a:lnTo>
                <a:lnTo>
                  <a:pt x="110490" y="61976"/>
                </a:lnTo>
                <a:lnTo>
                  <a:pt x="103885" y="61976"/>
                </a:lnTo>
                <a:lnTo>
                  <a:pt x="99166" y="46779"/>
                </a:lnTo>
                <a:lnTo>
                  <a:pt x="93756" y="34640"/>
                </a:lnTo>
                <a:lnTo>
                  <a:pt x="87655" y="25541"/>
                </a:lnTo>
                <a:lnTo>
                  <a:pt x="84454" y="22225"/>
                </a:lnTo>
                <a:lnTo>
                  <a:pt x="74020" y="15519"/>
                </a:lnTo>
                <a:lnTo>
                  <a:pt x="61532" y="12124"/>
                </a:lnTo>
                <a:lnTo>
                  <a:pt x="54355" y="11684"/>
                </a:lnTo>
                <a:lnTo>
                  <a:pt x="45084" y="11684"/>
                </a:lnTo>
                <a:lnTo>
                  <a:pt x="37591" y="14224"/>
                </a:lnTo>
                <a:lnTo>
                  <a:pt x="32003" y="19050"/>
                </a:lnTo>
                <a:lnTo>
                  <a:pt x="26288" y="24003"/>
                </a:lnTo>
                <a:lnTo>
                  <a:pt x="23368" y="29464"/>
                </a:lnTo>
                <a:lnTo>
                  <a:pt x="23368" y="35433"/>
                </a:lnTo>
                <a:lnTo>
                  <a:pt x="23368" y="42799"/>
                </a:lnTo>
                <a:lnTo>
                  <a:pt x="25527" y="49149"/>
                </a:lnTo>
                <a:lnTo>
                  <a:pt x="29718" y="54483"/>
                </a:lnTo>
                <a:lnTo>
                  <a:pt x="37116" y="61469"/>
                </a:lnTo>
                <a:lnTo>
                  <a:pt x="48880" y="68776"/>
                </a:lnTo>
                <a:lnTo>
                  <a:pt x="54736" y="71755"/>
                </a:lnTo>
                <a:lnTo>
                  <a:pt x="83820" y="85852"/>
                </a:lnTo>
                <a:lnTo>
                  <a:pt x="97927" y="93918"/>
                </a:lnTo>
                <a:lnTo>
                  <a:pt x="108992" y="102926"/>
                </a:lnTo>
                <a:lnTo>
                  <a:pt x="117024" y="112876"/>
                </a:lnTo>
                <a:lnTo>
                  <a:pt x="122036" y="123768"/>
                </a:lnTo>
                <a:lnTo>
                  <a:pt x="124037" y="135603"/>
                </a:lnTo>
                <a:lnTo>
                  <a:pt x="124078" y="137668"/>
                </a:lnTo>
                <a:lnTo>
                  <a:pt x="122542" y="151176"/>
                </a:lnTo>
                <a:lnTo>
                  <a:pt x="117931" y="163071"/>
                </a:lnTo>
                <a:lnTo>
                  <a:pt x="110246" y="173371"/>
                </a:lnTo>
                <a:lnTo>
                  <a:pt x="105409" y="177800"/>
                </a:lnTo>
                <a:lnTo>
                  <a:pt x="94344" y="185153"/>
                </a:lnTo>
                <a:lnTo>
                  <a:pt x="82584" y="190086"/>
                </a:lnTo>
                <a:lnTo>
                  <a:pt x="70112" y="192583"/>
                </a:lnTo>
                <a:lnTo>
                  <a:pt x="63372" y="192913"/>
                </a:lnTo>
                <a:lnTo>
                  <a:pt x="51870" y="192288"/>
                </a:lnTo>
                <a:lnTo>
                  <a:pt x="39355" y="190378"/>
                </a:lnTo>
                <a:lnTo>
                  <a:pt x="25801" y="187128"/>
                </a:lnTo>
                <a:lnTo>
                  <a:pt x="25146" y="186944"/>
                </a:lnTo>
                <a:lnTo>
                  <a:pt x="20828" y="185674"/>
                </a:lnTo>
                <a:lnTo>
                  <a:pt x="17271" y="185039"/>
                </a:lnTo>
                <a:lnTo>
                  <a:pt x="14478" y="185039"/>
                </a:lnTo>
                <a:lnTo>
                  <a:pt x="11429" y="185039"/>
                </a:lnTo>
                <a:lnTo>
                  <a:pt x="9016" y="186690"/>
                </a:lnTo>
                <a:lnTo>
                  <a:pt x="7365" y="190119"/>
                </a:lnTo>
                <a:lnTo>
                  <a:pt x="762" y="190119"/>
                </a:lnTo>
                <a:lnTo>
                  <a:pt x="762" y="125222"/>
                </a:lnTo>
                <a:lnTo>
                  <a:pt x="7365" y="125222"/>
                </a:lnTo>
                <a:lnTo>
                  <a:pt x="11102" y="139259"/>
                </a:lnTo>
                <a:lnTo>
                  <a:pt x="16328" y="151291"/>
                </a:lnTo>
                <a:lnTo>
                  <a:pt x="23028" y="161318"/>
                </a:lnTo>
                <a:lnTo>
                  <a:pt x="28575" y="167132"/>
                </a:lnTo>
                <a:lnTo>
                  <a:pt x="39505" y="174996"/>
                </a:lnTo>
                <a:lnTo>
                  <a:pt x="51319" y="179695"/>
                </a:lnTo>
                <a:lnTo>
                  <a:pt x="63753" y="181229"/>
                </a:lnTo>
                <a:lnTo>
                  <a:pt x="72897" y="181229"/>
                </a:lnTo>
                <a:lnTo>
                  <a:pt x="80264" y="178562"/>
                </a:lnTo>
                <a:lnTo>
                  <a:pt x="86105" y="173228"/>
                </a:lnTo>
                <a:lnTo>
                  <a:pt x="91821" y="167767"/>
                </a:lnTo>
                <a:lnTo>
                  <a:pt x="94741" y="161290"/>
                </a:lnTo>
                <a:lnTo>
                  <a:pt x="94741" y="153797"/>
                </a:lnTo>
                <a:lnTo>
                  <a:pt x="94741" y="144653"/>
                </a:lnTo>
                <a:lnTo>
                  <a:pt x="91566" y="137033"/>
                </a:lnTo>
                <a:lnTo>
                  <a:pt x="85090" y="130810"/>
                </a:lnTo>
                <a:lnTo>
                  <a:pt x="78151" y="125151"/>
                </a:lnTo>
                <a:lnTo>
                  <a:pt x="68217" y="118685"/>
                </a:lnTo>
                <a:lnTo>
                  <a:pt x="55237" y="111445"/>
                </a:lnTo>
                <a:lnTo>
                  <a:pt x="46609" y="107061"/>
                </a:lnTo>
                <a:lnTo>
                  <a:pt x="32147" y="99326"/>
                </a:lnTo>
                <a:lnTo>
                  <a:pt x="20748" y="92020"/>
                </a:lnTo>
                <a:lnTo>
                  <a:pt x="12410" y="85160"/>
                </a:lnTo>
                <a:lnTo>
                  <a:pt x="8890" y="81280"/>
                </a:lnTo>
                <a:lnTo>
                  <a:pt x="2927" y="70602"/>
                </a:lnTo>
                <a:lnTo>
                  <a:pt x="200" y="57767"/>
                </a:lnTo>
                <a:lnTo>
                  <a:pt x="0" y="52705"/>
                </a:lnTo>
                <a:lnTo>
                  <a:pt x="1494" y="39357"/>
                </a:lnTo>
                <a:lnTo>
                  <a:pt x="5992" y="27449"/>
                </a:lnTo>
                <a:lnTo>
                  <a:pt x="13518" y="17003"/>
                </a:lnTo>
                <a:lnTo>
                  <a:pt x="25341" y="7470"/>
                </a:lnTo>
                <a:lnTo>
                  <a:pt x="36910" y="2483"/>
                </a:lnTo>
                <a:lnTo>
                  <a:pt x="50113" y="173"/>
                </a:lnTo>
                <a:lnTo>
                  <a:pt x="55245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358392" y="4796282"/>
            <a:ext cx="199263" cy="187325"/>
          </a:xfrm>
          <a:custGeom>
            <a:avLst/>
            <a:gdLst/>
            <a:ahLst/>
            <a:cxnLst/>
            <a:rect l="l" t="t" r="r" b="b"/>
            <a:pathLst>
              <a:path w="199263" h="187325">
                <a:moveTo>
                  <a:pt x="54864" y="0"/>
                </a:moveTo>
                <a:lnTo>
                  <a:pt x="63373" y="0"/>
                </a:lnTo>
                <a:lnTo>
                  <a:pt x="63373" y="38608"/>
                </a:lnTo>
                <a:lnTo>
                  <a:pt x="74544" y="26198"/>
                </a:lnTo>
                <a:lnTo>
                  <a:pt x="85526" y="16192"/>
                </a:lnTo>
                <a:lnTo>
                  <a:pt x="96320" y="8585"/>
                </a:lnTo>
                <a:lnTo>
                  <a:pt x="106924" y="3374"/>
                </a:lnTo>
                <a:lnTo>
                  <a:pt x="117340" y="554"/>
                </a:lnTo>
                <a:lnTo>
                  <a:pt x="124333" y="0"/>
                </a:lnTo>
                <a:lnTo>
                  <a:pt x="137617" y="1707"/>
                </a:lnTo>
                <a:lnTo>
                  <a:pt x="148918" y="6773"/>
                </a:lnTo>
                <a:lnTo>
                  <a:pt x="158290" y="15528"/>
                </a:lnTo>
                <a:lnTo>
                  <a:pt x="165082" y="27056"/>
                </a:lnTo>
                <a:lnTo>
                  <a:pt x="167132" y="32004"/>
                </a:lnTo>
                <a:lnTo>
                  <a:pt x="169615" y="41775"/>
                </a:lnTo>
                <a:lnTo>
                  <a:pt x="171042" y="54537"/>
                </a:lnTo>
                <a:lnTo>
                  <a:pt x="171450" y="68580"/>
                </a:lnTo>
                <a:lnTo>
                  <a:pt x="171450" y="146304"/>
                </a:lnTo>
                <a:lnTo>
                  <a:pt x="171450" y="157734"/>
                </a:lnTo>
                <a:lnTo>
                  <a:pt x="172339" y="165608"/>
                </a:lnTo>
                <a:lnTo>
                  <a:pt x="174244" y="169672"/>
                </a:lnTo>
                <a:lnTo>
                  <a:pt x="175641" y="172974"/>
                </a:lnTo>
                <a:lnTo>
                  <a:pt x="178054" y="175641"/>
                </a:lnTo>
                <a:lnTo>
                  <a:pt x="181356" y="177419"/>
                </a:lnTo>
                <a:lnTo>
                  <a:pt x="184531" y="179324"/>
                </a:lnTo>
                <a:lnTo>
                  <a:pt x="190500" y="180213"/>
                </a:lnTo>
                <a:lnTo>
                  <a:pt x="199263" y="180213"/>
                </a:lnTo>
                <a:lnTo>
                  <a:pt x="199263" y="187325"/>
                </a:lnTo>
                <a:lnTo>
                  <a:pt x="109220" y="187325"/>
                </a:lnTo>
                <a:lnTo>
                  <a:pt x="109220" y="180213"/>
                </a:lnTo>
                <a:lnTo>
                  <a:pt x="113030" y="180213"/>
                </a:lnTo>
                <a:lnTo>
                  <a:pt x="121539" y="180213"/>
                </a:lnTo>
                <a:lnTo>
                  <a:pt x="127508" y="178943"/>
                </a:lnTo>
                <a:lnTo>
                  <a:pt x="130810" y="176403"/>
                </a:lnTo>
                <a:lnTo>
                  <a:pt x="134239" y="173736"/>
                </a:lnTo>
                <a:lnTo>
                  <a:pt x="136525" y="169926"/>
                </a:lnTo>
                <a:lnTo>
                  <a:pt x="137922" y="164973"/>
                </a:lnTo>
                <a:lnTo>
                  <a:pt x="138430" y="162941"/>
                </a:lnTo>
                <a:lnTo>
                  <a:pt x="138684" y="156718"/>
                </a:lnTo>
                <a:lnTo>
                  <a:pt x="138684" y="146304"/>
                </a:lnTo>
                <a:lnTo>
                  <a:pt x="138684" y="71755"/>
                </a:lnTo>
                <a:lnTo>
                  <a:pt x="137906" y="56196"/>
                </a:lnTo>
                <a:lnTo>
                  <a:pt x="135572" y="43872"/>
                </a:lnTo>
                <a:lnTo>
                  <a:pt x="132207" y="35687"/>
                </a:lnTo>
                <a:lnTo>
                  <a:pt x="127889" y="28194"/>
                </a:lnTo>
                <a:lnTo>
                  <a:pt x="120650" y="24511"/>
                </a:lnTo>
                <a:lnTo>
                  <a:pt x="110490" y="24511"/>
                </a:lnTo>
                <a:lnTo>
                  <a:pt x="99320" y="25941"/>
                </a:lnTo>
                <a:lnTo>
                  <a:pt x="88160" y="30247"/>
                </a:lnTo>
                <a:lnTo>
                  <a:pt x="77021" y="37447"/>
                </a:lnTo>
                <a:lnTo>
                  <a:pt x="65912" y="47562"/>
                </a:lnTo>
                <a:lnTo>
                  <a:pt x="63373" y="50292"/>
                </a:lnTo>
                <a:lnTo>
                  <a:pt x="63373" y="146304"/>
                </a:lnTo>
                <a:lnTo>
                  <a:pt x="63373" y="158623"/>
                </a:lnTo>
                <a:lnTo>
                  <a:pt x="64135" y="166243"/>
                </a:lnTo>
                <a:lnTo>
                  <a:pt x="65532" y="169037"/>
                </a:lnTo>
                <a:lnTo>
                  <a:pt x="67437" y="172974"/>
                </a:lnTo>
                <a:lnTo>
                  <a:pt x="69977" y="175768"/>
                </a:lnTo>
                <a:lnTo>
                  <a:pt x="73279" y="177546"/>
                </a:lnTo>
                <a:lnTo>
                  <a:pt x="76454" y="179324"/>
                </a:lnTo>
                <a:lnTo>
                  <a:pt x="83058" y="180213"/>
                </a:lnTo>
                <a:lnTo>
                  <a:pt x="92964" y="180213"/>
                </a:lnTo>
                <a:lnTo>
                  <a:pt x="92964" y="187325"/>
                </a:lnTo>
                <a:lnTo>
                  <a:pt x="2921" y="187325"/>
                </a:lnTo>
                <a:lnTo>
                  <a:pt x="2921" y="180213"/>
                </a:lnTo>
                <a:lnTo>
                  <a:pt x="6985" y="180213"/>
                </a:lnTo>
                <a:lnTo>
                  <a:pt x="16256" y="180213"/>
                </a:lnTo>
                <a:lnTo>
                  <a:pt x="22479" y="177927"/>
                </a:lnTo>
                <a:lnTo>
                  <a:pt x="25781" y="173228"/>
                </a:lnTo>
                <a:lnTo>
                  <a:pt x="29205" y="163902"/>
                </a:lnTo>
                <a:lnTo>
                  <a:pt x="30581" y="149069"/>
                </a:lnTo>
                <a:lnTo>
                  <a:pt x="30607" y="146304"/>
                </a:lnTo>
                <a:lnTo>
                  <a:pt x="30607" y="78740"/>
                </a:lnTo>
                <a:lnTo>
                  <a:pt x="30453" y="60520"/>
                </a:lnTo>
                <a:lnTo>
                  <a:pt x="29993" y="47438"/>
                </a:lnTo>
                <a:lnTo>
                  <a:pt x="29226" y="39493"/>
                </a:lnTo>
                <a:lnTo>
                  <a:pt x="28067" y="34036"/>
                </a:lnTo>
                <a:lnTo>
                  <a:pt x="24511" y="29083"/>
                </a:lnTo>
                <a:lnTo>
                  <a:pt x="22479" y="27305"/>
                </a:lnTo>
                <a:lnTo>
                  <a:pt x="19685" y="26416"/>
                </a:lnTo>
                <a:lnTo>
                  <a:pt x="16256" y="26416"/>
                </a:lnTo>
                <a:lnTo>
                  <a:pt x="12573" y="26416"/>
                </a:lnTo>
                <a:lnTo>
                  <a:pt x="8128" y="27432"/>
                </a:lnTo>
                <a:lnTo>
                  <a:pt x="2921" y="29464"/>
                </a:lnTo>
                <a:lnTo>
                  <a:pt x="0" y="22225"/>
                </a:lnTo>
                <a:lnTo>
                  <a:pt x="54864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858260" y="4796155"/>
            <a:ext cx="154050" cy="193039"/>
          </a:xfrm>
          <a:custGeom>
            <a:avLst/>
            <a:gdLst/>
            <a:ahLst/>
            <a:cxnLst/>
            <a:rect l="l" t="t" r="r" b="b"/>
            <a:pathLst>
              <a:path w="154050" h="193039">
                <a:moveTo>
                  <a:pt x="84074" y="0"/>
                </a:moveTo>
                <a:lnTo>
                  <a:pt x="97837" y="1093"/>
                </a:lnTo>
                <a:lnTo>
                  <a:pt x="110372" y="4385"/>
                </a:lnTo>
                <a:lnTo>
                  <a:pt x="121709" y="9897"/>
                </a:lnTo>
                <a:lnTo>
                  <a:pt x="131877" y="17647"/>
                </a:lnTo>
                <a:lnTo>
                  <a:pt x="142089" y="29662"/>
                </a:lnTo>
                <a:lnTo>
                  <a:pt x="147906" y="40590"/>
                </a:lnTo>
                <a:lnTo>
                  <a:pt x="151807" y="52843"/>
                </a:lnTo>
                <a:lnTo>
                  <a:pt x="153785" y="66411"/>
                </a:lnTo>
                <a:lnTo>
                  <a:pt x="154050" y="74041"/>
                </a:lnTo>
                <a:lnTo>
                  <a:pt x="28193" y="74041"/>
                </a:lnTo>
                <a:lnTo>
                  <a:pt x="28853" y="88862"/>
                </a:lnTo>
                <a:lnTo>
                  <a:pt x="30972" y="102411"/>
                </a:lnTo>
                <a:lnTo>
                  <a:pt x="34545" y="114689"/>
                </a:lnTo>
                <a:lnTo>
                  <a:pt x="39568" y="125696"/>
                </a:lnTo>
                <a:lnTo>
                  <a:pt x="46035" y="135430"/>
                </a:lnTo>
                <a:lnTo>
                  <a:pt x="57969" y="147529"/>
                </a:lnTo>
                <a:lnTo>
                  <a:pt x="68909" y="154637"/>
                </a:lnTo>
                <a:lnTo>
                  <a:pt x="80688" y="159004"/>
                </a:lnTo>
                <a:lnTo>
                  <a:pt x="93295" y="160641"/>
                </a:lnTo>
                <a:lnTo>
                  <a:pt x="94614" y="160655"/>
                </a:lnTo>
                <a:lnTo>
                  <a:pt x="107824" y="159160"/>
                </a:lnTo>
                <a:lnTo>
                  <a:pt x="119621" y="154707"/>
                </a:lnTo>
                <a:lnTo>
                  <a:pt x="125729" y="150876"/>
                </a:lnTo>
                <a:lnTo>
                  <a:pt x="133605" y="143257"/>
                </a:lnTo>
                <a:lnTo>
                  <a:pt x="140647" y="132886"/>
                </a:lnTo>
                <a:lnTo>
                  <a:pt x="146854" y="119737"/>
                </a:lnTo>
                <a:lnTo>
                  <a:pt x="147827" y="117221"/>
                </a:lnTo>
                <a:lnTo>
                  <a:pt x="154050" y="121158"/>
                </a:lnTo>
                <a:lnTo>
                  <a:pt x="151273" y="133441"/>
                </a:lnTo>
                <a:lnTo>
                  <a:pt x="146808" y="145199"/>
                </a:lnTo>
                <a:lnTo>
                  <a:pt x="140665" y="156432"/>
                </a:lnTo>
                <a:lnTo>
                  <a:pt x="132852" y="167140"/>
                </a:lnTo>
                <a:lnTo>
                  <a:pt x="119947" y="179848"/>
                </a:lnTo>
                <a:lnTo>
                  <a:pt x="109045" y="186592"/>
                </a:lnTo>
                <a:lnTo>
                  <a:pt x="97088" y="190940"/>
                </a:lnTo>
                <a:lnTo>
                  <a:pt x="84076" y="192909"/>
                </a:lnTo>
                <a:lnTo>
                  <a:pt x="79501" y="193040"/>
                </a:lnTo>
                <a:lnTo>
                  <a:pt x="66395" y="191957"/>
                </a:lnTo>
                <a:lnTo>
                  <a:pt x="54078" y="188709"/>
                </a:lnTo>
                <a:lnTo>
                  <a:pt x="42563" y="183295"/>
                </a:lnTo>
                <a:lnTo>
                  <a:pt x="31864" y="175716"/>
                </a:lnTo>
                <a:lnTo>
                  <a:pt x="23367" y="167513"/>
                </a:lnTo>
                <a:lnTo>
                  <a:pt x="15878" y="158025"/>
                </a:lnTo>
                <a:lnTo>
                  <a:pt x="9836" y="147460"/>
                </a:lnTo>
                <a:lnTo>
                  <a:pt x="5238" y="135818"/>
                </a:lnTo>
                <a:lnTo>
                  <a:pt x="2079" y="123100"/>
                </a:lnTo>
                <a:lnTo>
                  <a:pt x="355" y="109304"/>
                </a:lnTo>
                <a:lnTo>
                  <a:pt x="0" y="98933"/>
                </a:lnTo>
                <a:lnTo>
                  <a:pt x="657" y="84040"/>
                </a:lnTo>
                <a:lnTo>
                  <a:pt x="2629" y="70261"/>
                </a:lnTo>
                <a:lnTo>
                  <a:pt x="5915" y="57601"/>
                </a:lnTo>
                <a:lnTo>
                  <a:pt x="10516" y="46067"/>
                </a:lnTo>
                <a:lnTo>
                  <a:pt x="16431" y="35668"/>
                </a:lnTo>
                <a:lnTo>
                  <a:pt x="23661" y="26408"/>
                </a:lnTo>
                <a:lnTo>
                  <a:pt x="33713" y="16898"/>
                </a:lnTo>
                <a:lnTo>
                  <a:pt x="44364" y="9733"/>
                </a:lnTo>
                <a:lnTo>
                  <a:pt x="55951" y="4537"/>
                </a:lnTo>
                <a:lnTo>
                  <a:pt x="68466" y="1302"/>
                </a:lnTo>
                <a:lnTo>
                  <a:pt x="81906" y="23"/>
                </a:lnTo>
                <a:lnTo>
                  <a:pt x="84074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163572" y="4796155"/>
            <a:ext cx="154050" cy="193039"/>
          </a:xfrm>
          <a:custGeom>
            <a:avLst/>
            <a:gdLst/>
            <a:ahLst/>
            <a:cxnLst/>
            <a:rect l="l" t="t" r="r" b="b"/>
            <a:pathLst>
              <a:path w="154050" h="193039">
                <a:moveTo>
                  <a:pt x="84073" y="0"/>
                </a:moveTo>
                <a:lnTo>
                  <a:pt x="97837" y="1093"/>
                </a:lnTo>
                <a:lnTo>
                  <a:pt x="110372" y="4385"/>
                </a:lnTo>
                <a:lnTo>
                  <a:pt x="121709" y="9897"/>
                </a:lnTo>
                <a:lnTo>
                  <a:pt x="131877" y="17647"/>
                </a:lnTo>
                <a:lnTo>
                  <a:pt x="142089" y="29662"/>
                </a:lnTo>
                <a:lnTo>
                  <a:pt x="147906" y="40590"/>
                </a:lnTo>
                <a:lnTo>
                  <a:pt x="151807" y="52843"/>
                </a:lnTo>
                <a:lnTo>
                  <a:pt x="153785" y="66411"/>
                </a:lnTo>
                <a:lnTo>
                  <a:pt x="154050" y="74041"/>
                </a:lnTo>
                <a:lnTo>
                  <a:pt x="28193" y="74041"/>
                </a:lnTo>
                <a:lnTo>
                  <a:pt x="28853" y="88862"/>
                </a:lnTo>
                <a:lnTo>
                  <a:pt x="30972" y="102411"/>
                </a:lnTo>
                <a:lnTo>
                  <a:pt x="34545" y="114689"/>
                </a:lnTo>
                <a:lnTo>
                  <a:pt x="39568" y="125696"/>
                </a:lnTo>
                <a:lnTo>
                  <a:pt x="46035" y="135430"/>
                </a:lnTo>
                <a:lnTo>
                  <a:pt x="57969" y="147529"/>
                </a:lnTo>
                <a:lnTo>
                  <a:pt x="68909" y="154637"/>
                </a:lnTo>
                <a:lnTo>
                  <a:pt x="80688" y="159004"/>
                </a:lnTo>
                <a:lnTo>
                  <a:pt x="93295" y="160641"/>
                </a:lnTo>
                <a:lnTo>
                  <a:pt x="94614" y="160655"/>
                </a:lnTo>
                <a:lnTo>
                  <a:pt x="107824" y="159160"/>
                </a:lnTo>
                <a:lnTo>
                  <a:pt x="119621" y="154707"/>
                </a:lnTo>
                <a:lnTo>
                  <a:pt x="125729" y="150876"/>
                </a:lnTo>
                <a:lnTo>
                  <a:pt x="133605" y="143257"/>
                </a:lnTo>
                <a:lnTo>
                  <a:pt x="140647" y="132886"/>
                </a:lnTo>
                <a:lnTo>
                  <a:pt x="146854" y="119737"/>
                </a:lnTo>
                <a:lnTo>
                  <a:pt x="147827" y="117221"/>
                </a:lnTo>
                <a:lnTo>
                  <a:pt x="154050" y="121158"/>
                </a:lnTo>
                <a:lnTo>
                  <a:pt x="151273" y="133441"/>
                </a:lnTo>
                <a:lnTo>
                  <a:pt x="146808" y="145199"/>
                </a:lnTo>
                <a:lnTo>
                  <a:pt x="140665" y="156432"/>
                </a:lnTo>
                <a:lnTo>
                  <a:pt x="132852" y="167140"/>
                </a:lnTo>
                <a:lnTo>
                  <a:pt x="119947" y="179848"/>
                </a:lnTo>
                <a:lnTo>
                  <a:pt x="109045" y="186592"/>
                </a:lnTo>
                <a:lnTo>
                  <a:pt x="97088" y="190940"/>
                </a:lnTo>
                <a:lnTo>
                  <a:pt x="84076" y="192909"/>
                </a:lnTo>
                <a:lnTo>
                  <a:pt x="79501" y="193040"/>
                </a:lnTo>
                <a:lnTo>
                  <a:pt x="66395" y="191957"/>
                </a:lnTo>
                <a:lnTo>
                  <a:pt x="54078" y="188709"/>
                </a:lnTo>
                <a:lnTo>
                  <a:pt x="42563" y="183295"/>
                </a:lnTo>
                <a:lnTo>
                  <a:pt x="31864" y="175716"/>
                </a:lnTo>
                <a:lnTo>
                  <a:pt x="23367" y="167513"/>
                </a:lnTo>
                <a:lnTo>
                  <a:pt x="15878" y="158025"/>
                </a:lnTo>
                <a:lnTo>
                  <a:pt x="9836" y="147460"/>
                </a:lnTo>
                <a:lnTo>
                  <a:pt x="5238" y="135818"/>
                </a:lnTo>
                <a:lnTo>
                  <a:pt x="2079" y="123100"/>
                </a:lnTo>
                <a:lnTo>
                  <a:pt x="355" y="109304"/>
                </a:lnTo>
                <a:lnTo>
                  <a:pt x="0" y="98933"/>
                </a:lnTo>
                <a:lnTo>
                  <a:pt x="657" y="84040"/>
                </a:lnTo>
                <a:lnTo>
                  <a:pt x="2629" y="70261"/>
                </a:lnTo>
                <a:lnTo>
                  <a:pt x="5915" y="57601"/>
                </a:lnTo>
                <a:lnTo>
                  <a:pt x="10516" y="46067"/>
                </a:lnTo>
                <a:lnTo>
                  <a:pt x="16431" y="35668"/>
                </a:lnTo>
                <a:lnTo>
                  <a:pt x="23661" y="26408"/>
                </a:lnTo>
                <a:lnTo>
                  <a:pt x="33713" y="16898"/>
                </a:lnTo>
                <a:lnTo>
                  <a:pt x="44364" y="9733"/>
                </a:lnTo>
                <a:lnTo>
                  <a:pt x="55951" y="4537"/>
                </a:lnTo>
                <a:lnTo>
                  <a:pt x="68466" y="1302"/>
                </a:lnTo>
                <a:lnTo>
                  <a:pt x="81906" y="23"/>
                </a:lnTo>
                <a:lnTo>
                  <a:pt x="84073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33804" y="4796155"/>
            <a:ext cx="154050" cy="193039"/>
          </a:xfrm>
          <a:custGeom>
            <a:avLst/>
            <a:gdLst/>
            <a:ahLst/>
            <a:cxnLst/>
            <a:rect l="l" t="t" r="r" b="b"/>
            <a:pathLst>
              <a:path w="154050" h="193039">
                <a:moveTo>
                  <a:pt x="84073" y="0"/>
                </a:moveTo>
                <a:lnTo>
                  <a:pt x="97837" y="1093"/>
                </a:lnTo>
                <a:lnTo>
                  <a:pt x="110372" y="4385"/>
                </a:lnTo>
                <a:lnTo>
                  <a:pt x="121709" y="9897"/>
                </a:lnTo>
                <a:lnTo>
                  <a:pt x="131877" y="17647"/>
                </a:lnTo>
                <a:lnTo>
                  <a:pt x="142089" y="29662"/>
                </a:lnTo>
                <a:lnTo>
                  <a:pt x="147906" y="40590"/>
                </a:lnTo>
                <a:lnTo>
                  <a:pt x="151807" y="52843"/>
                </a:lnTo>
                <a:lnTo>
                  <a:pt x="153785" y="66411"/>
                </a:lnTo>
                <a:lnTo>
                  <a:pt x="154050" y="74041"/>
                </a:lnTo>
                <a:lnTo>
                  <a:pt x="28193" y="74041"/>
                </a:lnTo>
                <a:lnTo>
                  <a:pt x="28853" y="88862"/>
                </a:lnTo>
                <a:lnTo>
                  <a:pt x="30972" y="102411"/>
                </a:lnTo>
                <a:lnTo>
                  <a:pt x="34545" y="114689"/>
                </a:lnTo>
                <a:lnTo>
                  <a:pt x="39568" y="125696"/>
                </a:lnTo>
                <a:lnTo>
                  <a:pt x="46035" y="135430"/>
                </a:lnTo>
                <a:lnTo>
                  <a:pt x="57969" y="147529"/>
                </a:lnTo>
                <a:lnTo>
                  <a:pt x="68909" y="154637"/>
                </a:lnTo>
                <a:lnTo>
                  <a:pt x="80688" y="159004"/>
                </a:lnTo>
                <a:lnTo>
                  <a:pt x="93295" y="160641"/>
                </a:lnTo>
                <a:lnTo>
                  <a:pt x="94614" y="160655"/>
                </a:lnTo>
                <a:lnTo>
                  <a:pt x="107824" y="159160"/>
                </a:lnTo>
                <a:lnTo>
                  <a:pt x="119621" y="154707"/>
                </a:lnTo>
                <a:lnTo>
                  <a:pt x="125729" y="150876"/>
                </a:lnTo>
                <a:lnTo>
                  <a:pt x="133605" y="143257"/>
                </a:lnTo>
                <a:lnTo>
                  <a:pt x="140647" y="132886"/>
                </a:lnTo>
                <a:lnTo>
                  <a:pt x="146854" y="119737"/>
                </a:lnTo>
                <a:lnTo>
                  <a:pt x="147827" y="117221"/>
                </a:lnTo>
                <a:lnTo>
                  <a:pt x="154050" y="121158"/>
                </a:lnTo>
                <a:lnTo>
                  <a:pt x="151273" y="133441"/>
                </a:lnTo>
                <a:lnTo>
                  <a:pt x="146808" y="145199"/>
                </a:lnTo>
                <a:lnTo>
                  <a:pt x="140665" y="156432"/>
                </a:lnTo>
                <a:lnTo>
                  <a:pt x="132852" y="167140"/>
                </a:lnTo>
                <a:lnTo>
                  <a:pt x="119947" y="179848"/>
                </a:lnTo>
                <a:lnTo>
                  <a:pt x="109045" y="186592"/>
                </a:lnTo>
                <a:lnTo>
                  <a:pt x="97088" y="190940"/>
                </a:lnTo>
                <a:lnTo>
                  <a:pt x="84076" y="192909"/>
                </a:lnTo>
                <a:lnTo>
                  <a:pt x="79501" y="193040"/>
                </a:lnTo>
                <a:lnTo>
                  <a:pt x="66395" y="191957"/>
                </a:lnTo>
                <a:lnTo>
                  <a:pt x="54078" y="188709"/>
                </a:lnTo>
                <a:lnTo>
                  <a:pt x="42563" y="183295"/>
                </a:lnTo>
                <a:lnTo>
                  <a:pt x="31864" y="175716"/>
                </a:lnTo>
                <a:lnTo>
                  <a:pt x="23368" y="167513"/>
                </a:lnTo>
                <a:lnTo>
                  <a:pt x="15878" y="158025"/>
                </a:lnTo>
                <a:lnTo>
                  <a:pt x="9836" y="147460"/>
                </a:lnTo>
                <a:lnTo>
                  <a:pt x="5238" y="135818"/>
                </a:lnTo>
                <a:lnTo>
                  <a:pt x="2079" y="123100"/>
                </a:lnTo>
                <a:lnTo>
                  <a:pt x="355" y="109304"/>
                </a:lnTo>
                <a:lnTo>
                  <a:pt x="0" y="98933"/>
                </a:lnTo>
                <a:lnTo>
                  <a:pt x="657" y="84040"/>
                </a:lnTo>
                <a:lnTo>
                  <a:pt x="2629" y="70261"/>
                </a:lnTo>
                <a:lnTo>
                  <a:pt x="5915" y="57601"/>
                </a:lnTo>
                <a:lnTo>
                  <a:pt x="10516" y="46067"/>
                </a:lnTo>
                <a:lnTo>
                  <a:pt x="16431" y="35668"/>
                </a:lnTo>
                <a:lnTo>
                  <a:pt x="23661" y="26408"/>
                </a:lnTo>
                <a:lnTo>
                  <a:pt x="33713" y="16898"/>
                </a:lnTo>
                <a:lnTo>
                  <a:pt x="44364" y="9733"/>
                </a:lnTo>
                <a:lnTo>
                  <a:pt x="55951" y="4537"/>
                </a:lnTo>
                <a:lnTo>
                  <a:pt x="68466" y="1302"/>
                </a:lnTo>
                <a:lnTo>
                  <a:pt x="81906" y="23"/>
                </a:lnTo>
                <a:lnTo>
                  <a:pt x="84073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299966" y="4769866"/>
            <a:ext cx="92583" cy="108838"/>
          </a:xfrm>
          <a:custGeom>
            <a:avLst/>
            <a:gdLst/>
            <a:ahLst/>
            <a:cxnLst/>
            <a:rect l="l" t="t" r="r" b="b"/>
            <a:pathLst>
              <a:path w="92583" h="108838">
                <a:moveTo>
                  <a:pt x="46862" y="0"/>
                </a:moveTo>
                <a:lnTo>
                  <a:pt x="0" y="108838"/>
                </a:lnTo>
                <a:lnTo>
                  <a:pt x="92583" y="108838"/>
                </a:lnTo>
                <a:lnTo>
                  <a:pt x="46862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028566" y="4741799"/>
            <a:ext cx="109600" cy="244856"/>
          </a:xfrm>
          <a:custGeom>
            <a:avLst/>
            <a:gdLst/>
            <a:ahLst/>
            <a:cxnLst/>
            <a:rect l="l" t="t" r="r" b="b"/>
            <a:pathLst>
              <a:path w="109600" h="244855">
                <a:moveTo>
                  <a:pt x="55372" y="0"/>
                </a:moveTo>
                <a:lnTo>
                  <a:pt x="61468" y="0"/>
                </a:lnTo>
                <a:lnTo>
                  <a:pt x="61468" y="59817"/>
                </a:lnTo>
                <a:lnTo>
                  <a:pt x="104012" y="59817"/>
                </a:lnTo>
                <a:lnTo>
                  <a:pt x="104012" y="73787"/>
                </a:lnTo>
                <a:lnTo>
                  <a:pt x="61468" y="73787"/>
                </a:lnTo>
                <a:lnTo>
                  <a:pt x="61468" y="191769"/>
                </a:lnTo>
                <a:lnTo>
                  <a:pt x="61468" y="203581"/>
                </a:lnTo>
                <a:lnTo>
                  <a:pt x="63246" y="211581"/>
                </a:lnTo>
                <a:lnTo>
                  <a:pt x="66548" y="215645"/>
                </a:lnTo>
                <a:lnTo>
                  <a:pt x="69977" y="219709"/>
                </a:lnTo>
                <a:lnTo>
                  <a:pt x="74295" y="221742"/>
                </a:lnTo>
                <a:lnTo>
                  <a:pt x="79629" y="221742"/>
                </a:lnTo>
                <a:lnTo>
                  <a:pt x="83947" y="221742"/>
                </a:lnTo>
                <a:lnTo>
                  <a:pt x="88265" y="220471"/>
                </a:lnTo>
                <a:lnTo>
                  <a:pt x="92329" y="217677"/>
                </a:lnTo>
                <a:lnTo>
                  <a:pt x="96393" y="215011"/>
                </a:lnTo>
                <a:lnTo>
                  <a:pt x="99568" y="210946"/>
                </a:lnTo>
                <a:lnTo>
                  <a:pt x="101854" y="205739"/>
                </a:lnTo>
                <a:lnTo>
                  <a:pt x="109600" y="205739"/>
                </a:lnTo>
                <a:lnTo>
                  <a:pt x="103869" y="218507"/>
                </a:lnTo>
                <a:lnTo>
                  <a:pt x="96588" y="228762"/>
                </a:lnTo>
                <a:lnTo>
                  <a:pt x="89916" y="234950"/>
                </a:lnTo>
                <a:lnTo>
                  <a:pt x="78224" y="241902"/>
                </a:lnTo>
                <a:lnTo>
                  <a:pt x="66234" y="244772"/>
                </a:lnTo>
                <a:lnTo>
                  <a:pt x="63754" y="244856"/>
                </a:lnTo>
                <a:lnTo>
                  <a:pt x="57658" y="244856"/>
                </a:lnTo>
                <a:lnTo>
                  <a:pt x="51688" y="243205"/>
                </a:lnTo>
                <a:lnTo>
                  <a:pt x="45847" y="239775"/>
                </a:lnTo>
                <a:lnTo>
                  <a:pt x="40005" y="236346"/>
                </a:lnTo>
                <a:lnTo>
                  <a:pt x="35687" y="231520"/>
                </a:lnTo>
                <a:lnTo>
                  <a:pt x="32893" y="225298"/>
                </a:lnTo>
                <a:lnTo>
                  <a:pt x="30053" y="215203"/>
                </a:lnTo>
                <a:lnTo>
                  <a:pt x="28779" y="201346"/>
                </a:lnTo>
                <a:lnTo>
                  <a:pt x="28702" y="196214"/>
                </a:lnTo>
                <a:lnTo>
                  <a:pt x="28702" y="73787"/>
                </a:lnTo>
                <a:lnTo>
                  <a:pt x="0" y="73787"/>
                </a:lnTo>
                <a:lnTo>
                  <a:pt x="0" y="67182"/>
                </a:lnTo>
                <a:lnTo>
                  <a:pt x="10460" y="61667"/>
                </a:lnTo>
                <a:lnTo>
                  <a:pt x="21182" y="53489"/>
                </a:lnTo>
                <a:lnTo>
                  <a:pt x="30948" y="43544"/>
                </a:lnTo>
                <a:lnTo>
                  <a:pt x="38851" y="33440"/>
                </a:lnTo>
                <a:lnTo>
                  <a:pt x="42672" y="27686"/>
                </a:lnTo>
                <a:lnTo>
                  <a:pt x="47089" y="19193"/>
                </a:lnTo>
                <a:lnTo>
                  <a:pt x="52755" y="6352"/>
                </a:lnTo>
                <a:lnTo>
                  <a:pt x="55372" y="0"/>
                </a:lnTo>
                <a:close/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039747" y="4741799"/>
            <a:ext cx="109600" cy="244856"/>
          </a:xfrm>
          <a:custGeom>
            <a:avLst/>
            <a:gdLst/>
            <a:ahLst/>
            <a:cxnLst/>
            <a:rect l="l" t="t" r="r" b="b"/>
            <a:pathLst>
              <a:path w="109600" h="244855">
                <a:moveTo>
                  <a:pt x="55371" y="0"/>
                </a:moveTo>
                <a:lnTo>
                  <a:pt x="61467" y="0"/>
                </a:lnTo>
                <a:lnTo>
                  <a:pt x="61467" y="59817"/>
                </a:lnTo>
                <a:lnTo>
                  <a:pt x="104012" y="59817"/>
                </a:lnTo>
                <a:lnTo>
                  <a:pt x="104012" y="73787"/>
                </a:lnTo>
                <a:lnTo>
                  <a:pt x="61467" y="73787"/>
                </a:lnTo>
                <a:lnTo>
                  <a:pt x="61467" y="191769"/>
                </a:lnTo>
                <a:lnTo>
                  <a:pt x="61467" y="203581"/>
                </a:lnTo>
                <a:lnTo>
                  <a:pt x="63245" y="211581"/>
                </a:lnTo>
                <a:lnTo>
                  <a:pt x="66547" y="215645"/>
                </a:lnTo>
                <a:lnTo>
                  <a:pt x="69976" y="219709"/>
                </a:lnTo>
                <a:lnTo>
                  <a:pt x="74294" y="221742"/>
                </a:lnTo>
                <a:lnTo>
                  <a:pt x="79628" y="221742"/>
                </a:lnTo>
                <a:lnTo>
                  <a:pt x="83946" y="221742"/>
                </a:lnTo>
                <a:lnTo>
                  <a:pt x="88264" y="220471"/>
                </a:lnTo>
                <a:lnTo>
                  <a:pt x="92328" y="217677"/>
                </a:lnTo>
                <a:lnTo>
                  <a:pt x="96392" y="215011"/>
                </a:lnTo>
                <a:lnTo>
                  <a:pt x="99567" y="210946"/>
                </a:lnTo>
                <a:lnTo>
                  <a:pt x="101853" y="205739"/>
                </a:lnTo>
                <a:lnTo>
                  <a:pt x="109600" y="205739"/>
                </a:lnTo>
                <a:lnTo>
                  <a:pt x="103869" y="218507"/>
                </a:lnTo>
                <a:lnTo>
                  <a:pt x="96588" y="228762"/>
                </a:lnTo>
                <a:lnTo>
                  <a:pt x="89915" y="234950"/>
                </a:lnTo>
                <a:lnTo>
                  <a:pt x="78224" y="241902"/>
                </a:lnTo>
                <a:lnTo>
                  <a:pt x="66234" y="244772"/>
                </a:lnTo>
                <a:lnTo>
                  <a:pt x="63753" y="244856"/>
                </a:lnTo>
                <a:lnTo>
                  <a:pt x="57657" y="244856"/>
                </a:lnTo>
                <a:lnTo>
                  <a:pt x="51688" y="243205"/>
                </a:lnTo>
                <a:lnTo>
                  <a:pt x="45846" y="239775"/>
                </a:lnTo>
                <a:lnTo>
                  <a:pt x="40004" y="236346"/>
                </a:lnTo>
                <a:lnTo>
                  <a:pt x="35686" y="231520"/>
                </a:lnTo>
                <a:lnTo>
                  <a:pt x="32892" y="225298"/>
                </a:lnTo>
                <a:lnTo>
                  <a:pt x="30053" y="215203"/>
                </a:lnTo>
                <a:lnTo>
                  <a:pt x="28779" y="201346"/>
                </a:lnTo>
                <a:lnTo>
                  <a:pt x="28701" y="196214"/>
                </a:lnTo>
                <a:lnTo>
                  <a:pt x="28701" y="73787"/>
                </a:lnTo>
                <a:lnTo>
                  <a:pt x="0" y="73787"/>
                </a:lnTo>
                <a:lnTo>
                  <a:pt x="0" y="67182"/>
                </a:lnTo>
                <a:lnTo>
                  <a:pt x="10460" y="61667"/>
                </a:lnTo>
                <a:lnTo>
                  <a:pt x="21182" y="53489"/>
                </a:lnTo>
                <a:lnTo>
                  <a:pt x="30948" y="43544"/>
                </a:lnTo>
                <a:lnTo>
                  <a:pt x="38851" y="33440"/>
                </a:lnTo>
                <a:lnTo>
                  <a:pt x="42671" y="27686"/>
                </a:lnTo>
                <a:lnTo>
                  <a:pt x="47089" y="19193"/>
                </a:lnTo>
                <a:lnTo>
                  <a:pt x="52755" y="6352"/>
                </a:lnTo>
                <a:lnTo>
                  <a:pt x="55371" y="0"/>
                </a:lnTo>
                <a:close/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230503" y="4714240"/>
            <a:ext cx="115443" cy="269367"/>
          </a:xfrm>
          <a:custGeom>
            <a:avLst/>
            <a:gdLst/>
            <a:ahLst/>
            <a:cxnLst/>
            <a:rect l="l" t="t" r="r" b="b"/>
            <a:pathLst>
              <a:path w="115443" h="269366">
                <a:moveTo>
                  <a:pt x="0" y="0"/>
                </a:moveTo>
                <a:lnTo>
                  <a:pt x="115443" y="0"/>
                </a:lnTo>
                <a:lnTo>
                  <a:pt x="115443" y="7366"/>
                </a:lnTo>
                <a:lnTo>
                  <a:pt x="105663" y="7366"/>
                </a:lnTo>
                <a:lnTo>
                  <a:pt x="91712" y="9682"/>
                </a:lnTo>
                <a:lnTo>
                  <a:pt x="81969" y="16752"/>
                </a:lnTo>
                <a:lnTo>
                  <a:pt x="78424" y="25344"/>
                </a:lnTo>
                <a:lnTo>
                  <a:pt x="76863" y="39602"/>
                </a:lnTo>
                <a:lnTo>
                  <a:pt x="76708" y="47625"/>
                </a:lnTo>
                <a:lnTo>
                  <a:pt x="76708" y="221742"/>
                </a:lnTo>
                <a:lnTo>
                  <a:pt x="77277" y="237800"/>
                </a:lnTo>
                <a:lnTo>
                  <a:pt x="78935" y="247866"/>
                </a:lnTo>
                <a:lnTo>
                  <a:pt x="87630" y="257302"/>
                </a:lnTo>
                <a:lnTo>
                  <a:pt x="99313" y="262128"/>
                </a:lnTo>
                <a:lnTo>
                  <a:pt x="105663" y="262128"/>
                </a:lnTo>
                <a:lnTo>
                  <a:pt x="115443" y="262128"/>
                </a:lnTo>
                <a:lnTo>
                  <a:pt x="115443" y="269367"/>
                </a:lnTo>
                <a:lnTo>
                  <a:pt x="0" y="269367"/>
                </a:lnTo>
                <a:lnTo>
                  <a:pt x="0" y="262128"/>
                </a:lnTo>
                <a:lnTo>
                  <a:pt x="9537" y="262128"/>
                </a:lnTo>
                <a:lnTo>
                  <a:pt x="23595" y="259804"/>
                </a:lnTo>
                <a:lnTo>
                  <a:pt x="33345" y="252892"/>
                </a:lnTo>
                <a:lnTo>
                  <a:pt x="36886" y="244082"/>
                </a:lnTo>
                <a:lnTo>
                  <a:pt x="38390" y="229871"/>
                </a:lnTo>
                <a:lnTo>
                  <a:pt x="38544" y="221742"/>
                </a:lnTo>
                <a:lnTo>
                  <a:pt x="38544" y="47625"/>
                </a:lnTo>
                <a:lnTo>
                  <a:pt x="37974" y="31520"/>
                </a:lnTo>
                <a:lnTo>
                  <a:pt x="36270" y="21542"/>
                </a:lnTo>
                <a:lnTo>
                  <a:pt x="27812" y="12065"/>
                </a:lnTo>
                <a:lnTo>
                  <a:pt x="15900" y="7366"/>
                </a:lnTo>
                <a:lnTo>
                  <a:pt x="9537" y="7366"/>
                </a:lnTo>
                <a:lnTo>
                  <a:pt x="0" y="736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215130" y="4708144"/>
            <a:ext cx="286131" cy="275463"/>
          </a:xfrm>
          <a:custGeom>
            <a:avLst/>
            <a:gdLst/>
            <a:ahLst/>
            <a:cxnLst/>
            <a:rect l="l" t="t" r="r" b="b"/>
            <a:pathLst>
              <a:path w="286131" h="275463">
                <a:moveTo>
                  <a:pt x="139065" y="0"/>
                </a:moveTo>
                <a:lnTo>
                  <a:pt x="146050" y="0"/>
                </a:lnTo>
                <a:lnTo>
                  <a:pt x="239903" y="224027"/>
                </a:lnTo>
                <a:lnTo>
                  <a:pt x="246747" y="239094"/>
                </a:lnTo>
                <a:lnTo>
                  <a:pt x="253195" y="250428"/>
                </a:lnTo>
                <a:lnTo>
                  <a:pt x="259223" y="258030"/>
                </a:lnTo>
                <a:lnTo>
                  <a:pt x="260350" y="259079"/>
                </a:lnTo>
                <a:lnTo>
                  <a:pt x="270565" y="265081"/>
                </a:lnTo>
                <a:lnTo>
                  <a:pt x="283824" y="268027"/>
                </a:lnTo>
                <a:lnTo>
                  <a:pt x="286131" y="268223"/>
                </a:lnTo>
                <a:lnTo>
                  <a:pt x="286131" y="275462"/>
                </a:lnTo>
                <a:lnTo>
                  <a:pt x="179832" y="275462"/>
                </a:lnTo>
                <a:lnTo>
                  <a:pt x="179832" y="268223"/>
                </a:lnTo>
                <a:lnTo>
                  <a:pt x="190627" y="267588"/>
                </a:lnTo>
                <a:lnTo>
                  <a:pt x="197866" y="265810"/>
                </a:lnTo>
                <a:lnTo>
                  <a:pt x="201549" y="262762"/>
                </a:lnTo>
                <a:lnTo>
                  <a:pt x="205359" y="259714"/>
                </a:lnTo>
                <a:lnTo>
                  <a:pt x="207264" y="256031"/>
                </a:lnTo>
                <a:lnTo>
                  <a:pt x="207264" y="251713"/>
                </a:lnTo>
                <a:lnTo>
                  <a:pt x="205710" y="242003"/>
                </a:lnTo>
                <a:lnTo>
                  <a:pt x="201048" y="228363"/>
                </a:lnTo>
                <a:lnTo>
                  <a:pt x="199262" y="224027"/>
                </a:lnTo>
                <a:lnTo>
                  <a:pt x="183007" y="185292"/>
                </a:lnTo>
                <a:lnTo>
                  <a:pt x="78740" y="185292"/>
                </a:lnTo>
                <a:lnTo>
                  <a:pt x="60452" y="227837"/>
                </a:lnTo>
                <a:lnTo>
                  <a:pt x="55880" y="238251"/>
                </a:lnTo>
                <a:lnTo>
                  <a:pt x="53721" y="246125"/>
                </a:lnTo>
                <a:lnTo>
                  <a:pt x="53721" y="251332"/>
                </a:lnTo>
                <a:lnTo>
                  <a:pt x="53721" y="255396"/>
                </a:lnTo>
                <a:lnTo>
                  <a:pt x="55625" y="258952"/>
                </a:lnTo>
                <a:lnTo>
                  <a:pt x="59562" y="262127"/>
                </a:lnTo>
                <a:lnTo>
                  <a:pt x="68529" y="265867"/>
                </a:lnTo>
                <a:lnTo>
                  <a:pt x="83949" y="268152"/>
                </a:lnTo>
                <a:lnTo>
                  <a:pt x="84836" y="268223"/>
                </a:lnTo>
                <a:lnTo>
                  <a:pt x="84836" y="275462"/>
                </a:lnTo>
                <a:lnTo>
                  <a:pt x="0" y="275462"/>
                </a:lnTo>
                <a:lnTo>
                  <a:pt x="0" y="268223"/>
                </a:lnTo>
                <a:lnTo>
                  <a:pt x="11303" y="266191"/>
                </a:lnTo>
                <a:lnTo>
                  <a:pt x="18542" y="263651"/>
                </a:lnTo>
                <a:lnTo>
                  <a:pt x="21844" y="260476"/>
                </a:lnTo>
                <a:lnTo>
                  <a:pt x="27794" y="253447"/>
                </a:lnTo>
                <a:lnTo>
                  <a:pt x="34040" y="243316"/>
                </a:lnTo>
                <a:lnTo>
                  <a:pt x="40634" y="230034"/>
                </a:lnTo>
                <a:lnTo>
                  <a:pt x="44323" y="221614"/>
                </a:lnTo>
                <a:lnTo>
                  <a:pt x="139065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42360" y="4701158"/>
            <a:ext cx="202437" cy="282448"/>
          </a:xfrm>
          <a:custGeom>
            <a:avLst/>
            <a:gdLst/>
            <a:ahLst/>
            <a:cxnLst/>
            <a:rect l="l" t="t" r="r" b="b"/>
            <a:pathLst>
              <a:path w="202437" h="282448">
                <a:moveTo>
                  <a:pt x="53975" y="0"/>
                </a:moveTo>
                <a:lnTo>
                  <a:pt x="63118" y="0"/>
                </a:lnTo>
                <a:lnTo>
                  <a:pt x="63118" y="180975"/>
                </a:lnTo>
                <a:lnTo>
                  <a:pt x="109474" y="138811"/>
                </a:lnTo>
                <a:lnTo>
                  <a:pt x="119252" y="129794"/>
                </a:lnTo>
                <a:lnTo>
                  <a:pt x="124967" y="124206"/>
                </a:lnTo>
                <a:lnTo>
                  <a:pt x="126491" y="121793"/>
                </a:lnTo>
                <a:lnTo>
                  <a:pt x="127635" y="120142"/>
                </a:lnTo>
                <a:lnTo>
                  <a:pt x="128142" y="118618"/>
                </a:lnTo>
                <a:lnTo>
                  <a:pt x="128142" y="116967"/>
                </a:lnTo>
                <a:lnTo>
                  <a:pt x="128142" y="114300"/>
                </a:lnTo>
                <a:lnTo>
                  <a:pt x="127000" y="112014"/>
                </a:lnTo>
                <a:lnTo>
                  <a:pt x="124840" y="110109"/>
                </a:lnTo>
                <a:lnTo>
                  <a:pt x="122681" y="108204"/>
                </a:lnTo>
                <a:lnTo>
                  <a:pt x="118999" y="107188"/>
                </a:lnTo>
                <a:lnTo>
                  <a:pt x="114045" y="106807"/>
                </a:lnTo>
                <a:lnTo>
                  <a:pt x="114045" y="100457"/>
                </a:lnTo>
                <a:lnTo>
                  <a:pt x="193039" y="100457"/>
                </a:lnTo>
                <a:lnTo>
                  <a:pt x="193039" y="106807"/>
                </a:lnTo>
                <a:lnTo>
                  <a:pt x="179232" y="108158"/>
                </a:lnTo>
                <a:lnTo>
                  <a:pt x="167696" y="111206"/>
                </a:lnTo>
                <a:lnTo>
                  <a:pt x="156023" y="117279"/>
                </a:lnTo>
                <a:lnTo>
                  <a:pt x="145251" y="125473"/>
                </a:lnTo>
                <a:lnTo>
                  <a:pt x="95503" y="171196"/>
                </a:lnTo>
                <a:lnTo>
                  <a:pt x="142239" y="230251"/>
                </a:lnTo>
                <a:lnTo>
                  <a:pt x="153172" y="243796"/>
                </a:lnTo>
                <a:lnTo>
                  <a:pt x="161616" y="253857"/>
                </a:lnTo>
                <a:lnTo>
                  <a:pt x="167547" y="260387"/>
                </a:lnTo>
                <a:lnTo>
                  <a:pt x="174878" y="267462"/>
                </a:lnTo>
                <a:lnTo>
                  <a:pt x="180339" y="271526"/>
                </a:lnTo>
                <a:lnTo>
                  <a:pt x="185165" y="273304"/>
                </a:lnTo>
                <a:lnTo>
                  <a:pt x="188467" y="274701"/>
                </a:lnTo>
                <a:lnTo>
                  <a:pt x="194182" y="275336"/>
                </a:lnTo>
                <a:lnTo>
                  <a:pt x="202437" y="275336"/>
                </a:lnTo>
                <a:lnTo>
                  <a:pt x="202437" y="282448"/>
                </a:lnTo>
                <a:lnTo>
                  <a:pt x="114045" y="282448"/>
                </a:lnTo>
                <a:lnTo>
                  <a:pt x="114045" y="275336"/>
                </a:lnTo>
                <a:lnTo>
                  <a:pt x="118999" y="275209"/>
                </a:lnTo>
                <a:lnTo>
                  <a:pt x="122427" y="274447"/>
                </a:lnTo>
                <a:lnTo>
                  <a:pt x="124205" y="273050"/>
                </a:lnTo>
                <a:lnTo>
                  <a:pt x="125984" y="271653"/>
                </a:lnTo>
                <a:lnTo>
                  <a:pt x="127000" y="269748"/>
                </a:lnTo>
                <a:lnTo>
                  <a:pt x="127000" y="267208"/>
                </a:lnTo>
                <a:lnTo>
                  <a:pt x="127000" y="264160"/>
                </a:lnTo>
                <a:lnTo>
                  <a:pt x="124332" y="259207"/>
                </a:lnTo>
                <a:lnTo>
                  <a:pt x="118999" y="252476"/>
                </a:lnTo>
                <a:lnTo>
                  <a:pt x="63118" y="181229"/>
                </a:lnTo>
                <a:lnTo>
                  <a:pt x="63118" y="241554"/>
                </a:lnTo>
                <a:lnTo>
                  <a:pt x="63118" y="253365"/>
                </a:lnTo>
                <a:lnTo>
                  <a:pt x="64007" y="261112"/>
                </a:lnTo>
                <a:lnTo>
                  <a:pt x="65659" y="264795"/>
                </a:lnTo>
                <a:lnTo>
                  <a:pt x="67310" y="268478"/>
                </a:lnTo>
                <a:lnTo>
                  <a:pt x="69595" y="271145"/>
                </a:lnTo>
                <a:lnTo>
                  <a:pt x="72643" y="272796"/>
                </a:lnTo>
                <a:lnTo>
                  <a:pt x="75691" y="274320"/>
                </a:lnTo>
                <a:lnTo>
                  <a:pt x="82423" y="275209"/>
                </a:lnTo>
                <a:lnTo>
                  <a:pt x="92582" y="275336"/>
                </a:lnTo>
                <a:lnTo>
                  <a:pt x="92582" y="282448"/>
                </a:lnTo>
                <a:lnTo>
                  <a:pt x="0" y="282448"/>
                </a:lnTo>
                <a:lnTo>
                  <a:pt x="0" y="275336"/>
                </a:lnTo>
                <a:lnTo>
                  <a:pt x="9270" y="275336"/>
                </a:lnTo>
                <a:lnTo>
                  <a:pt x="16255" y="274193"/>
                </a:lnTo>
                <a:lnTo>
                  <a:pt x="20827" y="271907"/>
                </a:lnTo>
                <a:lnTo>
                  <a:pt x="23622" y="270510"/>
                </a:lnTo>
                <a:lnTo>
                  <a:pt x="25780" y="268224"/>
                </a:lnTo>
                <a:lnTo>
                  <a:pt x="27177" y="265176"/>
                </a:lnTo>
                <a:lnTo>
                  <a:pt x="29210" y="260858"/>
                </a:lnTo>
                <a:lnTo>
                  <a:pt x="30225" y="253238"/>
                </a:lnTo>
                <a:lnTo>
                  <a:pt x="30225" y="242570"/>
                </a:lnTo>
                <a:lnTo>
                  <a:pt x="30225" y="76835"/>
                </a:lnTo>
                <a:lnTo>
                  <a:pt x="30065" y="58715"/>
                </a:lnTo>
                <a:lnTo>
                  <a:pt x="29603" y="45921"/>
                </a:lnTo>
                <a:lnTo>
                  <a:pt x="28865" y="38426"/>
                </a:lnTo>
                <a:lnTo>
                  <a:pt x="27812" y="33528"/>
                </a:lnTo>
                <a:lnTo>
                  <a:pt x="26288" y="30226"/>
                </a:lnTo>
                <a:lnTo>
                  <a:pt x="24256" y="28448"/>
                </a:lnTo>
                <a:lnTo>
                  <a:pt x="22098" y="26670"/>
                </a:lnTo>
                <a:lnTo>
                  <a:pt x="19303" y="25781"/>
                </a:lnTo>
                <a:lnTo>
                  <a:pt x="15875" y="25781"/>
                </a:lnTo>
                <a:lnTo>
                  <a:pt x="13080" y="25781"/>
                </a:lnTo>
                <a:lnTo>
                  <a:pt x="8889" y="26924"/>
                </a:lnTo>
                <a:lnTo>
                  <a:pt x="3301" y="29210"/>
                </a:lnTo>
                <a:lnTo>
                  <a:pt x="0" y="22225"/>
                </a:lnTo>
                <a:lnTo>
                  <a:pt x="53975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127" y="4701158"/>
            <a:ext cx="190373" cy="288036"/>
          </a:xfrm>
          <a:custGeom>
            <a:avLst/>
            <a:gdLst/>
            <a:ahLst/>
            <a:cxnLst/>
            <a:rect l="l" t="t" r="r" b="b"/>
            <a:pathLst>
              <a:path w="190373" h="288036">
                <a:moveTo>
                  <a:pt x="54737" y="0"/>
                </a:moveTo>
                <a:lnTo>
                  <a:pt x="63627" y="0"/>
                </a:lnTo>
                <a:lnTo>
                  <a:pt x="63627" y="131953"/>
                </a:lnTo>
                <a:lnTo>
                  <a:pt x="73669" y="119476"/>
                </a:lnTo>
                <a:lnTo>
                  <a:pt x="83989" y="109566"/>
                </a:lnTo>
                <a:lnTo>
                  <a:pt x="94595" y="102226"/>
                </a:lnTo>
                <a:lnTo>
                  <a:pt x="105498" y="97461"/>
                </a:lnTo>
                <a:lnTo>
                  <a:pt x="116708" y="95277"/>
                </a:lnTo>
                <a:lnTo>
                  <a:pt x="133316" y="96427"/>
                </a:lnTo>
                <a:lnTo>
                  <a:pt x="145205" y="100342"/>
                </a:lnTo>
                <a:lnTo>
                  <a:pt x="156327" y="106867"/>
                </a:lnTo>
                <a:lnTo>
                  <a:pt x="166690" y="116001"/>
                </a:lnTo>
                <a:lnTo>
                  <a:pt x="176523" y="128549"/>
                </a:lnTo>
                <a:lnTo>
                  <a:pt x="182088" y="139194"/>
                </a:lnTo>
                <a:lnTo>
                  <a:pt x="186235" y="151056"/>
                </a:lnTo>
                <a:lnTo>
                  <a:pt x="188959" y="164128"/>
                </a:lnTo>
                <a:lnTo>
                  <a:pt x="190255" y="178408"/>
                </a:lnTo>
                <a:lnTo>
                  <a:pt x="190373" y="184531"/>
                </a:lnTo>
                <a:lnTo>
                  <a:pt x="189648" y="198709"/>
                </a:lnTo>
                <a:lnTo>
                  <a:pt x="187474" y="212027"/>
                </a:lnTo>
                <a:lnTo>
                  <a:pt x="183848" y="224482"/>
                </a:lnTo>
                <a:lnTo>
                  <a:pt x="178766" y="236077"/>
                </a:lnTo>
                <a:lnTo>
                  <a:pt x="172226" y="246809"/>
                </a:lnTo>
                <a:lnTo>
                  <a:pt x="164226" y="256681"/>
                </a:lnTo>
                <a:lnTo>
                  <a:pt x="158242" y="262636"/>
                </a:lnTo>
                <a:lnTo>
                  <a:pt x="147477" y="271380"/>
                </a:lnTo>
                <a:lnTo>
                  <a:pt x="136246" y="278292"/>
                </a:lnTo>
                <a:lnTo>
                  <a:pt x="124556" y="283366"/>
                </a:lnTo>
                <a:lnTo>
                  <a:pt x="112410" y="286597"/>
                </a:lnTo>
                <a:lnTo>
                  <a:pt x="99816" y="287979"/>
                </a:lnTo>
                <a:lnTo>
                  <a:pt x="96647" y="288036"/>
                </a:lnTo>
                <a:lnTo>
                  <a:pt x="84225" y="287177"/>
                </a:lnTo>
                <a:lnTo>
                  <a:pt x="71715" y="284600"/>
                </a:lnTo>
                <a:lnTo>
                  <a:pt x="64389" y="282321"/>
                </a:lnTo>
                <a:lnTo>
                  <a:pt x="53212" y="277790"/>
                </a:lnTo>
                <a:lnTo>
                  <a:pt x="41949" y="271935"/>
                </a:lnTo>
                <a:lnTo>
                  <a:pt x="30861" y="265049"/>
                </a:lnTo>
                <a:lnTo>
                  <a:pt x="30861" y="76454"/>
                </a:lnTo>
                <a:lnTo>
                  <a:pt x="30691" y="58432"/>
                </a:lnTo>
                <a:lnTo>
                  <a:pt x="30184" y="45736"/>
                </a:lnTo>
                <a:lnTo>
                  <a:pt x="29337" y="38354"/>
                </a:lnTo>
                <a:lnTo>
                  <a:pt x="28321" y="33528"/>
                </a:lnTo>
                <a:lnTo>
                  <a:pt x="26797" y="30353"/>
                </a:lnTo>
                <a:lnTo>
                  <a:pt x="24637" y="28575"/>
                </a:lnTo>
                <a:lnTo>
                  <a:pt x="22606" y="26797"/>
                </a:lnTo>
                <a:lnTo>
                  <a:pt x="19939" y="26035"/>
                </a:lnTo>
                <a:lnTo>
                  <a:pt x="16764" y="26035"/>
                </a:lnTo>
                <a:lnTo>
                  <a:pt x="13081" y="26035"/>
                </a:lnTo>
                <a:lnTo>
                  <a:pt x="8381" y="27051"/>
                </a:lnTo>
                <a:lnTo>
                  <a:pt x="2793" y="29210"/>
                </a:lnTo>
                <a:lnTo>
                  <a:pt x="0" y="22225"/>
                </a:lnTo>
                <a:lnTo>
                  <a:pt x="54737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670302" y="4701158"/>
            <a:ext cx="40386" cy="40259"/>
          </a:xfrm>
          <a:custGeom>
            <a:avLst/>
            <a:gdLst/>
            <a:ahLst/>
            <a:cxnLst/>
            <a:rect l="l" t="t" r="r" b="b"/>
            <a:pathLst>
              <a:path w="40386" h="40259">
                <a:moveTo>
                  <a:pt x="20320" y="0"/>
                </a:moveTo>
                <a:lnTo>
                  <a:pt x="25908" y="0"/>
                </a:lnTo>
                <a:lnTo>
                  <a:pt x="30606" y="1905"/>
                </a:lnTo>
                <a:lnTo>
                  <a:pt x="34543" y="5842"/>
                </a:lnTo>
                <a:lnTo>
                  <a:pt x="38354" y="9779"/>
                </a:lnTo>
                <a:lnTo>
                  <a:pt x="40386" y="14478"/>
                </a:lnTo>
                <a:lnTo>
                  <a:pt x="40386" y="20066"/>
                </a:lnTo>
                <a:lnTo>
                  <a:pt x="40386" y="25654"/>
                </a:lnTo>
                <a:lnTo>
                  <a:pt x="38354" y="30353"/>
                </a:lnTo>
                <a:lnTo>
                  <a:pt x="34543" y="34290"/>
                </a:lnTo>
                <a:lnTo>
                  <a:pt x="30606" y="38354"/>
                </a:lnTo>
                <a:lnTo>
                  <a:pt x="25908" y="40259"/>
                </a:lnTo>
                <a:lnTo>
                  <a:pt x="20320" y="40259"/>
                </a:lnTo>
                <a:lnTo>
                  <a:pt x="14731" y="40259"/>
                </a:lnTo>
                <a:lnTo>
                  <a:pt x="10033" y="38354"/>
                </a:lnTo>
                <a:lnTo>
                  <a:pt x="5968" y="34290"/>
                </a:lnTo>
                <a:lnTo>
                  <a:pt x="2031" y="30353"/>
                </a:lnTo>
                <a:lnTo>
                  <a:pt x="0" y="25654"/>
                </a:lnTo>
                <a:lnTo>
                  <a:pt x="0" y="20066"/>
                </a:lnTo>
                <a:lnTo>
                  <a:pt x="0" y="14478"/>
                </a:lnTo>
                <a:lnTo>
                  <a:pt x="2031" y="9779"/>
                </a:lnTo>
                <a:lnTo>
                  <a:pt x="5842" y="5842"/>
                </a:lnTo>
                <a:lnTo>
                  <a:pt x="9779" y="1905"/>
                </a:lnTo>
                <a:lnTo>
                  <a:pt x="14605" y="0"/>
                </a:lnTo>
                <a:lnTo>
                  <a:pt x="20320" y="0"/>
                </a:lnTo>
                <a:close/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343404" y="4701158"/>
            <a:ext cx="190881" cy="288036"/>
          </a:xfrm>
          <a:custGeom>
            <a:avLst/>
            <a:gdLst/>
            <a:ahLst/>
            <a:cxnLst/>
            <a:rect l="l" t="t" r="r" b="b"/>
            <a:pathLst>
              <a:path w="190881" h="288036">
                <a:moveTo>
                  <a:pt x="151510" y="0"/>
                </a:moveTo>
                <a:lnTo>
                  <a:pt x="160527" y="0"/>
                </a:lnTo>
                <a:lnTo>
                  <a:pt x="160527" y="210439"/>
                </a:lnTo>
                <a:lnTo>
                  <a:pt x="160685" y="228558"/>
                </a:lnTo>
                <a:lnTo>
                  <a:pt x="161138" y="241457"/>
                </a:lnTo>
                <a:lnTo>
                  <a:pt x="161863" y="249083"/>
                </a:lnTo>
                <a:lnTo>
                  <a:pt x="162940" y="254127"/>
                </a:lnTo>
                <a:lnTo>
                  <a:pt x="164591" y="257429"/>
                </a:lnTo>
                <a:lnTo>
                  <a:pt x="166750" y="259207"/>
                </a:lnTo>
                <a:lnTo>
                  <a:pt x="168909" y="261112"/>
                </a:lnTo>
                <a:lnTo>
                  <a:pt x="171450" y="262001"/>
                </a:lnTo>
                <a:lnTo>
                  <a:pt x="174370" y="262001"/>
                </a:lnTo>
                <a:lnTo>
                  <a:pt x="177926" y="262001"/>
                </a:lnTo>
                <a:lnTo>
                  <a:pt x="182752" y="260858"/>
                </a:lnTo>
                <a:lnTo>
                  <a:pt x="188721" y="258699"/>
                </a:lnTo>
                <a:lnTo>
                  <a:pt x="190881" y="265557"/>
                </a:lnTo>
                <a:lnTo>
                  <a:pt x="136906" y="288036"/>
                </a:lnTo>
                <a:lnTo>
                  <a:pt x="127762" y="288036"/>
                </a:lnTo>
                <a:lnTo>
                  <a:pt x="127762" y="262001"/>
                </a:lnTo>
                <a:lnTo>
                  <a:pt x="117505" y="271614"/>
                </a:lnTo>
                <a:lnTo>
                  <a:pt x="107451" y="278854"/>
                </a:lnTo>
                <a:lnTo>
                  <a:pt x="101726" y="281940"/>
                </a:lnTo>
                <a:lnTo>
                  <a:pt x="89801" y="286204"/>
                </a:lnTo>
                <a:lnTo>
                  <a:pt x="77097" y="287979"/>
                </a:lnTo>
                <a:lnTo>
                  <a:pt x="74294" y="288036"/>
                </a:lnTo>
                <a:lnTo>
                  <a:pt x="61516" y="286835"/>
                </a:lnTo>
                <a:lnTo>
                  <a:pt x="49497" y="283228"/>
                </a:lnTo>
                <a:lnTo>
                  <a:pt x="38220" y="277206"/>
                </a:lnTo>
                <a:lnTo>
                  <a:pt x="27669" y="268762"/>
                </a:lnTo>
                <a:lnTo>
                  <a:pt x="22225" y="263144"/>
                </a:lnTo>
                <a:lnTo>
                  <a:pt x="14670" y="253311"/>
                </a:lnTo>
                <a:lnTo>
                  <a:pt x="8685" y="242486"/>
                </a:lnTo>
                <a:lnTo>
                  <a:pt x="4263" y="230664"/>
                </a:lnTo>
                <a:lnTo>
                  <a:pt x="1400" y="217840"/>
                </a:lnTo>
                <a:lnTo>
                  <a:pt x="91" y="204009"/>
                </a:lnTo>
                <a:lnTo>
                  <a:pt x="0" y="199009"/>
                </a:lnTo>
                <a:lnTo>
                  <a:pt x="686" y="186095"/>
                </a:lnTo>
                <a:lnTo>
                  <a:pt x="2751" y="173546"/>
                </a:lnTo>
                <a:lnTo>
                  <a:pt x="6201" y="161361"/>
                </a:lnTo>
                <a:lnTo>
                  <a:pt x="11043" y="149540"/>
                </a:lnTo>
                <a:lnTo>
                  <a:pt x="17286" y="138084"/>
                </a:lnTo>
                <a:lnTo>
                  <a:pt x="24637" y="127381"/>
                </a:lnTo>
                <a:lnTo>
                  <a:pt x="33858" y="116854"/>
                </a:lnTo>
                <a:lnTo>
                  <a:pt x="43980" y="108389"/>
                </a:lnTo>
                <a:lnTo>
                  <a:pt x="55009" y="101987"/>
                </a:lnTo>
                <a:lnTo>
                  <a:pt x="66949" y="97648"/>
                </a:lnTo>
                <a:lnTo>
                  <a:pt x="79804" y="95371"/>
                </a:lnTo>
                <a:lnTo>
                  <a:pt x="88010" y="94996"/>
                </a:lnTo>
                <a:lnTo>
                  <a:pt x="101589" y="96352"/>
                </a:lnTo>
                <a:lnTo>
                  <a:pt x="113696" y="100420"/>
                </a:lnTo>
                <a:lnTo>
                  <a:pt x="124351" y="107202"/>
                </a:lnTo>
                <a:lnTo>
                  <a:pt x="127762" y="110236"/>
                </a:lnTo>
                <a:lnTo>
                  <a:pt x="127762" y="76708"/>
                </a:lnTo>
                <a:lnTo>
                  <a:pt x="127595" y="58666"/>
                </a:lnTo>
                <a:lnTo>
                  <a:pt x="127094" y="45907"/>
                </a:lnTo>
                <a:lnTo>
                  <a:pt x="126237" y="38354"/>
                </a:lnTo>
                <a:lnTo>
                  <a:pt x="125221" y="33528"/>
                </a:lnTo>
                <a:lnTo>
                  <a:pt x="123697" y="30353"/>
                </a:lnTo>
                <a:lnTo>
                  <a:pt x="121538" y="28575"/>
                </a:lnTo>
                <a:lnTo>
                  <a:pt x="119379" y="26797"/>
                </a:lnTo>
                <a:lnTo>
                  <a:pt x="116839" y="26035"/>
                </a:lnTo>
                <a:lnTo>
                  <a:pt x="113537" y="26035"/>
                </a:lnTo>
                <a:lnTo>
                  <a:pt x="110108" y="26035"/>
                </a:lnTo>
                <a:lnTo>
                  <a:pt x="105537" y="27051"/>
                </a:lnTo>
                <a:lnTo>
                  <a:pt x="99948" y="29210"/>
                </a:lnTo>
                <a:lnTo>
                  <a:pt x="97281" y="22225"/>
                </a:lnTo>
                <a:lnTo>
                  <a:pt x="151510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93647" y="1461515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916940" y="740370"/>
            <a:ext cx="2778834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Exten</a:t>
            </a:r>
            <a:r>
              <a:rPr sz="6600" b="1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d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</a:t>
            </a:r>
            <a:r>
              <a:rPr sz="6600" b="1" spc="-100" baseline="3345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le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731792" y="740370"/>
            <a:ext cx="2139337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Hashi</a:t>
            </a:r>
            <a:r>
              <a:rPr sz="6600" b="1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n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07566" y="740370"/>
            <a:ext cx="2340242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Inse</a:t>
            </a:r>
            <a:r>
              <a:rPr sz="6600" b="1" spc="-54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tion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286750" y="740370"/>
            <a:ext cx="2173142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Cont</a:t>
            </a:r>
            <a:r>
              <a:rPr sz="6600" b="1" spc="4" baseline="3345" dirty="0" smtClean="0">
                <a:solidFill>
                  <a:srgbClr val="00AF50"/>
                </a:solidFill>
                <a:latin typeface="Bell MT"/>
                <a:cs typeface="Bell MT"/>
              </a:rPr>
              <a:t>d</a:t>
            </a:r>
            <a:r>
              <a:rPr sz="6600" spc="0" baseline="3406" dirty="0" smtClean="0">
                <a:solidFill>
                  <a:srgbClr val="00AF50"/>
                </a:solidFill>
                <a:latin typeface="Bell MT"/>
                <a:cs typeface="Bell MT"/>
              </a:rPr>
              <a:t>…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274558" y="2172842"/>
            <a:ext cx="86998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B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u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2700" spc="-59" baseline="3034" dirty="0" smtClean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r>
              <a:rPr sz="2700" spc="-9" baseline="3034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t 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35823" y="3675888"/>
            <a:ext cx="86221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B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u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2700" spc="-59" baseline="3034" dirty="0" smtClean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r>
              <a:rPr sz="2700" spc="-9" baseline="3034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t B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93647" y="1321815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838199" y="2735534"/>
            <a:ext cx="6168077" cy="36182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249667" y="2915593"/>
            <a:ext cx="4649569" cy="28956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96696" y="1281684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916940" y="368330"/>
            <a:ext cx="2522895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Exten</a:t>
            </a:r>
            <a:r>
              <a:rPr sz="6000" b="1" spc="9" baseline="3679" dirty="0" smtClean="0">
                <a:solidFill>
                  <a:srgbClr val="00AF50"/>
                </a:solidFill>
                <a:latin typeface="Bell MT"/>
                <a:cs typeface="Bell MT"/>
              </a:rPr>
              <a:t>d</a:t>
            </a: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i</a:t>
            </a:r>
            <a:r>
              <a:rPr sz="6000" b="1" spc="-89" baseline="3679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le</a:t>
            </a:r>
            <a:endParaRPr sz="40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74192" y="368330"/>
            <a:ext cx="1942324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Has</a:t>
            </a:r>
            <a:r>
              <a:rPr sz="6000" b="1" spc="9" baseline="3679" dirty="0" smtClean="0">
                <a:solidFill>
                  <a:srgbClr val="00AF50"/>
                </a:solidFill>
                <a:latin typeface="Bell MT"/>
                <a:cs typeface="Bell MT"/>
              </a:rPr>
              <a:t>h</a:t>
            </a: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ing</a:t>
            </a:r>
            <a:endParaRPr sz="40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50366" y="368330"/>
            <a:ext cx="4128151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Inse</a:t>
            </a:r>
            <a:r>
              <a:rPr sz="6000" b="1" spc="-39" baseline="3679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tion</a:t>
            </a:r>
            <a:r>
              <a:rPr sz="6000" b="1" spc="-179" baseline="3679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Co</a:t>
            </a:r>
            <a:r>
              <a:rPr sz="6000" b="1" spc="-4" baseline="3679" dirty="0" smtClean="0">
                <a:solidFill>
                  <a:srgbClr val="00AF50"/>
                </a:solidFill>
                <a:latin typeface="Bell MT"/>
                <a:cs typeface="Bell MT"/>
              </a:rPr>
              <a:t>n</a:t>
            </a: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td</a:t>
            </a:r>
            <a:r>
              <a:rPr sz="6000" spc="0" baseline="3747" dirty="0" smtClean="0">
                <a:solidFill>
                  <a:srgbClr val="00AF50"/>
                </a:solidFill>
                <a:latin typeface="Bell MT"/>
                <a:cs typeface="Bell MT"/>
              </a:rPr>
              <a:t>…</a:t>
            </a:r>
            <a:endParaRPr sz="40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41247" y="2277126"/>
            <a:ext cx="88827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sert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39629" y="2277126"/>
            <a:ext cx="75085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-100" dirty="0" smtClean="0">
                <a:latin typeface="Times New Roman"/>
                <a:cs typeface="Times New Roman"/>
              </a:rPr>
              <a:t>111</a:t>
            </a:r>
            <a:r>
              <a:rPr sz="2800" spc="0" dirty="0" smtClean="0">
                <a:latin typeface="Times New Roman"/>
                <a:cs typeface="Times New Roman"/>
              </a:rPr>
              <a:t>1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232396" y="2277126"/>
            <a:ext cx="144186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Di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ecto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y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685077" y="2277126"/>
            <a:ext cx="94863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g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ws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643825" y="2277126"/>
            <a:ext cx="59354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47482" y="2277126"/>
            <a:ext cx="76896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level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96696" y="1141984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2785872" y="1626107"/>
            <a:ext cx="6050280" cy="52318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07363" y="952500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16940" y="177356"/>
            <a:ext cx="2340235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</a:t>
            </a:r>
            <a:r>
              <a:rPr sz="6600" b="1" spc="-179" baseline="3345" dirty="0" smtClean="0">
                <a:solidFill>
                  <a:srgbClr val="00AF50"/>
                </a:solidFill>
                <a:latin typeface="Bell MT"/>
                <a:cs typeface="Bell MT"/>
              </a:rPr>
              <a:t>v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erfl</a:t>
            </a:r>
            <a:r>
              <a:rPr sz="6600" b="1" spc="-10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w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93439" y="177356"/>
            <a:ext cx="2377567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Han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d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06853" y="177356"/>
            <a:ext cx="1735766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dur</a:t>
            </a:r>
            <a:r>
              <a:rPr sz="6600" b="1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i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482656" y="177356"/>
            <a:ext cx="2338422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Inse</a:t>
            </a:r>
            <a:r>
              <a:rPr sz="6600" b="1" spc="-59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tion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07363" y="812800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943356" y="914400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916940" y="198057"/>
            <a:ext cx="8904139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</a:t>
            </a:r>
            <a:r>
              <a:rPr sz="6600" b="1" spc="-179" baseline="3345" dirty="0" smtClean="0">
                <a:solidFill>
                  <a:srgbClr val="00AF50"/>
                </a:solidFill>
                <a:latin typeface="Bell MT"/>
                <a:cs typeface="Bell MT"/>
              </a:rPr>
              <a:t>v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erfl</a:t>
            </a:r>
            <a:r>
              <a:rPr sz="6600" b="1" spc="-10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w</a:t>
            </a:r>
            <a:r>
              <a:rPr sz="6600" b="1" spc="-19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Han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d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ling</a:t>
            </a:r>
            <a:r>
              <a:rPr sz="6600" b="1" spc="-24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dur</a:t>
            </a:r>
            <a:r>
              <a:rPr sz="6600" b="1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i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ng Inse</a:t>
            </a:r>
            <a:r>
              <a:rPr sz="6600" b="1" spc="-59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tion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16940" y="947973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45844" y="967012"/>
            <a:ext cx="311692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48164" y="967012"/>
            <a:ext cx="235373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50" baseline="3212" dirty="0" smtClean="0">
                <a:latin typeface="Bell MT"/>
                <a:cs typeface="Bell MT"/>
              </a:rPr>
              <a:t>o</a:t>
            </a:r>
            <a:r>
              <a:rPr sz="4200" spc="-54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er</a:t>
            </a:r>
            <a:r>
              <a:rPr sz="4200" spc="-3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-29" baseline="3212" dirty="0" smtClean="0">
                <a:latin typeface="Bell MT"/>
                <a:cs typeface="Bell MT"/>
              </a:rPr>
              <a:t>o</a:t>
            </a:r>
            <a:r>
              <a:rPr sz="4200" spc="0" baseline="3212" dirty="0" smtClean="0">
                <a:latin typeface="Bell MT"/>
                <a:cs typeface="Bell MT"/>
              </a:rPr>
              <a:t>w</a:t>
            </a:r>
            <a:r>
              <a:rPr sz="4200" spc="-86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occu</a:t>
            </a:r>
            <a:r>
              <a:rPr sz="4200" spc="2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6940" y="1970330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45844" y="1989386"/>
            <a:ext cx="3351201" cy="7651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Case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1</a:t>
            </a:r>
            <a:r>
              <a:rPr sz="4200" spc="-1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: Lo</a:t>
            </a:r>
            <a:r>
              <a:rPr sz="4200" spc="-9" baseline="3212" dirty="0" smtClean="0">
                <a:latin typeface="Bell MT"/>
                <a:cs typeface="Bell MT"/>
              </a:rPr>
              <a:t>c</a:t>
            </a:r>
            <a:r>
              <a:rPr sz="4200" spc="0" baseline="3212" dirty="0" smtClean="0">
                <a:latin typeface="Bell MT"/>
                <a:cs typeface="Bell MT"/>
              </a:rPr>
              <a:t>al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d</a:t>
            </a:r>
            <a:r>
              <a:rPr sz="4200" spc="3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pth</a:t>
            </a:r>
            <a:r>
              <a:rPr sz="4200" spc="-26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  <a:p>
            <a:pPr marL="12700" marR="53309">
              <a:lnSpc>
                <a:spcPts val="3025"/>
              </a:lnSpc>
              <a:spcBef>
                <a:spcPts val="3"/>
              </a:spcBef>
            </a:pPr>
            <a:r>
              <a:rPr sz="4200" spc="0" baseline="3212" dirty="0" smtClean="0">
                <a:latin typeface="Bell MT"/>
                <a:cs typeface="Bell MT"/>
              </a:rPr>
              <a:t>sp</a:t>
            </a:r>
            <a:r>
              <a:rPr sz="4200" spc="4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it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588573" y="1989386"/>
            <a:ext cx="540424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-50" baseline="3212" dirty="0" smtClean="0">
                <a:latin typeface="Bell MT"/>
                <a:cs typeface="Bell MT"/>
              </a:rPr>
              <a:t>o</a:t>
            </a:r>
            <a:r>
              <a:rPr sz="4200" spc="-54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er</a:t>
            </a:r>
            <a:r>
              <a:rPr sz="4200" spc="-44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-34" baseline="3212" dirty="0" smtClean="0">
                <a:latin typeface="Bell MT"/>
                <a:cs typeface="Bell MT"/>
              </a:rPr>
              <a:t>o</a:t>
            </a:r>
            <a:r>
              <a:rPr sz="4200" spc="0" baseline="3212" dirty="0" smtClean="0">
                <a:latin typeface="Bell MT"/>
                <a:cs typeface="Bell MT"/>
              </a:rPr>
              <a:t>wn</a:t>
            </a:r>
            <a:r>
              <a:rPr sz="4200" spc="-13" baseline="3212" dirty="0" smtClean="0">
                <a:latin typeface="Bell MT"/>
                <a:cs typeface="Bell MT"/>
              </a:rPr>
              <a:t> </a:t>
            </a:r>
            <a:r>
              <a:rPr sz="4200" spc="-2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uc</a:t>
            </a:r>
            <a:r>
              <a:rPr sz="4200" spc="-104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et</a:t>
            </a:r>
            <a:r>
              <a:rPr sz="4200" spc="-4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= G</a:t>
            </a:r>
            <a:r>
              <a:rPr sz="4200" spc="9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obal d</a:t>
            </a:r>
            <a:r>
              <a:rPr sz="4200" spc="3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pth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007346" y="1989386"/>
            <a:ext cx="97181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b</a:t>
            </a: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-2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ore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74394" y="2801538"/>
            <a:ext cx="203098" cy="12768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2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156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310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02994" y="2820577"/>
            <a:ext cx="9364786" cy="12768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Directo</a:t>
            </a:r>
            <a:r>
              <a:rPr sz="4200" spc="6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r>
              <a:rPr sz="4200" spc="-10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dou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r>
              <a:rPr sz="4200" spc="-76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(</a:t>
            </a:r>
            <a:r>
              <a:rPr sz="4200" spc="94" baseline="3212" dirty="0" smtClean="0">
                <a:latin typeface="Bell MT"/>
                <a:cs typeface="Bell MT"/>
              </a:rPr>
              <a:t>g</a:t>
            </a:r>
            <a:r>
              <a:rPr sz="4200" spc="0" baseline="3212" dirty="0" smtClean="0">
                <a:latin typeface="Bell MT"/>
                <a:cs typeface="Bell MT"/>
              </a:rPr>
              <a:t>r</a:t>
            </a:r>
            <a:r>
              <a:rPr sz="4200" spc="-39" baseline="3212" dirty="0" smtClean="0">
                <a:latin typeface="Bell MT"/>
                <a:cs typeface="Bell MT"/>
              </a:rPr>
              <a:t>o</a:t>
            </a:r>
            <a:r>
              <a:rPr sz="4200" spc="0" baseline="3212" dirty="0" smtClean="0">
                <a:latin typeface="Bell MT"/>
                <a:cs typeface="Bell MT"/>
              </a:rPr>
              <a:t>w</a:t>
            </a:r>
            <a:r>
              <a:rPr sz="4200" spc="-9" baseline="3212" dirty="0" smtClean="0">
                <a:latin typeface="Bell MT"/>
                <a:cs typeface="Bell MT"/>
              </a:rPr>
              <a:t>s</a:t>
            </a:r>
            <a:r>
              <a:rPr sz="4200" spc="0" baseline="3212" dirty="0" smtClean="0">
                <a:latin typeface="Bell MT"/>
                <a:cs typeface="Bell MT"/>
              </a:rPr>
              <a:t>)</a:t>
            </a:r>
            <a:r>
              <a:rPr sz="4200" spc="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and</a:t>
            </a:r>
            <a:r>
              <a:rPr sz="4200" spc="-4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glo</a:t>
            </a:r>
            <a:r>
              <a:rPr sz="4200" spc="4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al</a:t>
            </a:r>
            <a:r>
              <a:rPr sz="4200" spc="-70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d</a:t>
            </a:r>
            <a:r>
              <a:rPr sz="4200" spc="4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pth</a:t>
            </a:r>
            <a:r>
              <a:rPr sz="4200" spc="-6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incr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me</a:t>
            </a:r>
            <a:r>
              <a:rPr sz="4200" spc="4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ted</a:t>
            </a:r>
            <a:r>
              <a:rPr sz="4200" spc="-91" baseline="3212" dirty="0" smtClean="0">
                <a:latin typeface="Bell MT"/>
                <a:cs typeface="Bell MT"/>
              </a:rPr>
              <a:t> </a:t>
            </a:r>
            <a:r>
              <a:rPr sz="4200" spc="-4" baseline="3212" dirty="0" smtClean="0">
                <a:latin typeface="Bell MT"/>
                <a:cs typeface="Bell MT"/>
              </a:rPr>
              <a:t>(</a:t>
            </a:r>
            <a:r>
              <a:rPr sz="4200" spc="0" baseline="3212" dirty="0" smtClean="0">
                <a:solidFill>
                  <a:srgbClr val="FF0000"/>
                </a:solidFill>
                <a:latin typeface="Bell MT"/>
                <a:cs typeface="Bell MT"/>
              </a:rPr>
              <a:t>d</a:t>
            </a:r>
            <a:r>
              <a:rPr sz="4200" spc="-12" baseline="3212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-4" baseline="3212" dirty="0" smtClean="0">
                <a:solidFill>
                  <a:srgbClr val="FF0000"/>
                </a:solidFill>
                <a:latin typeface="Bell MT"/>
                <a:cs typeface="Bell MT"/>
              </a:rPr>
              <a:t>++</a:t>
            </a:r>
            <a:r>
              <a:rPr sz="4200" spc="0" baseline="3212" dirty="0" smtClean="0">
                <a:latin typeface="Bell MT"/>
                <a:cs typeface="Bell MT"/>
              </a:rPr>
              <a:t>)</a:t>
            </a:r>
            <a:endParaRPr sz="2800">
              <a:latin typeface="Bell MT"/>
              <a:cs typeface="Bell MT"/>
            </a:endParaRPr>
          </a:p>
          <a:p>
            <a:pPr marL="12700" marR="53263">
              <a:lnSpc>
                <a:spcPts val="5595"/>
              </a:lnSpc>
              <a:spcBef>
                <a:spcPts val="131"/>
              </a:spcBef>
            </a:pPr>
            <a:r>
              <a:rPr sz="4200" spc="0" baseline="36405" dirty="0" smtClean="0">
                <a:latin typeface="Bell MT"/>
                <a:cs typeface="Bell MT"/>
              </a:rPr>
              <a:t>Buc</a:t>
            </a:r>
            <a:r>
              <a:rPr sz="4200" spc="-109" baseline="36405" dirty="0" smtClean="0">
                <a:latin typeface="Bell MT"/>
                <a:cs typeface="Bell MT"/>
              </a:rPr>
              <a:t>k</a:t>
            </a:r>
            <a:r>
              <a:rPr sz="4200" spc="0" baseline="36405" dirty="0" smtClean="0">
                <a:latin typeface="Bell MT"/>
                <a:cs typeface="Bell MT"/>
              </a:rPr>
              <a:t>et</a:t>
            </a:r>
            <a:r>
              <a:rPr sz="4200" spc="-13" baseline="36405" dirty="0" smtClean="0">
                <a:latin typeface="Bell MT"/>
                <a:cs typeface="Bell MT"/>
              </a:rPr>
              <a:t> </a:t>
            </a:r>
            <a:r>
              <a:rPr sz="4200" spc="0" baseline="36405" dirty="0" smtClean="0">
                <a:latin typeface="Bell MT"/>
                <a:cs typeface="Bell MT"/>
              </a:rPr>
              <a:t>is sp</a:t>
            </a:r>
            <a:r>
              <a:rPr sz="4200" spc="9" baseline="36405" dirty="0" smtClean="0">
                <a:latin typeface="Bell MT"/>
                <a:cs typeface="Bell MT"/>
              </a:rPr>
              <a:t>l</a:t>
            </a:r>
            <a:r>
              <a:rPr sz="4200" spc="0" baseline="36405" dirty="0" smtClean="0">
                <a:latin typeface="Bell MT"/>
                <a:cs typeface="Bell MT"/>
              </a:rPr>
              <a:t>it into t</a:t>
            </a:r>
            <a:r>
              <a:rPr sz="4200" spc="-14" baseline="36405" dirty="0" smtClean="0">
                <a:latin typeface="Bell MT"/>
                <a:cs typeface="Bell MT"/>
              </a:rPr>
              <a:t>w</a:t>
            </a:r>
            <a:r>
              <a:rPr sz="4200" spc="0" baseline="36405" dirty="0" smtClean="0">
                <a:latin typeface="Bell MT"/>
                <a:cs typeface="Bell MT"/>
              </a:rPr>
              <a:t>o</a:t>
            </a:r>
            <a:r>
              <a:rPr sz="4200" spc="14" baseline="36405" dirty="0" smtClean="0">
                <a:latin typeface="Bell MT"/>
                <a:cs typeface="Bell MT"/>
              </a:rPr>
              <a:t> </a:t>
            </a:r>
            <a:r>
              <a:rPr sz="4200" spc="0" baseline="36405" dirty="0" smtClean="0">
                <a:latin typeface="Bell MT"/>
                <a:cs typeface="Bell MT"/>
              </a:rPr>
              <a:t>and local d</a:t>
            </a:r>
            <a:r>
              <a:rPr sz="4200" spc="34" baseline="36405" dirty="0" smtClean="0">
                <a:latin typeface="Bell MT"/>
                <a:cs typeface="Bell MT"/>
              </a:rPr>
              <a:t>e</a:t>
            </a:r>
            <a:r>
              <a:rPr sz="4200" spc="0" baseline="36405" dirty="0" smtClean="0">
                <a:latin typeface="Bell MT"/>
                <a:cs typeface="Bell MT"/>
              </a:rPr>
              <a:t>pth</a:t>
            </a:r>
            <a:r>
              <a:rPr sz="4200" spc="-26" baseline="36405" dirty="0" smtClean="0">
                <a:latin typeface="Bell MT"/>
                <a:cs typeface="Bell MT"/>
              </a:rPr>
              <a:t> </a:t>
            </a:r>
            <a:r>
              <a:rPr sz="4200" spc="4" baseline="36405" dirty="0" smtClean="0">
                <a:latin typeface="Bell MT"/>
                <a:cs typeface="Bell MT"/>
              </a:rPr>
              <a:t>i</a:t>
            </a:r>
            <a:r>
              <a:rPr sz="4200" spc="0" baseline="36405" dirty="0" smtClean="0">
                <a:latin typeface="Bell MT"/>
                <a:cs typeface="Bell MT"/>
              </a:rPr>
              <a:t>ncremented</a:t>
            </a:r>
            <a:r>
              <a:rPr sz="4200" spc="9" baseline="36405" dirty="0" smtClean="0">
                <a:latin typeface="Bell MT"/>
                <a:cs typeface="Bell MT"/>
              </a:rPr>
              <a:t> </a:t>
            </a:r>
            <a:r>
              <a:rPr sz="4200" spc="19" baseline="36405" dirty="0" smtClean="0">
                <a:latin typeface="Bell MT"/>
                <a:cs typeface="Bell MT"/>
              </a:rPr>
              <a:t>(</a:t>
            </a:r>
            <a:r>
              <a:rPr sz="4200" spc="-4" baseline="7253" dirty="0" smtClean="0">
                <a:solidFill>
                  <a:srgbClr val="FF0000"/>
                </a:solidFill>
                <a:latin typeface="Cambria Math"/>
                <a:cs typeface="Cambria Math"/>
              </a:rPr>
              <a:t>d</a:t>
            </a:r>
            <a:r>
              <a:rPr sz="3000" spc="0" baseline="16128" dirty="0" smtClean="0">
                <a:solidFill>
                  <a:srgbClr val="FF0000"/>
                </a:solidFill>
                <a:latin typeface="Cambria Math"/>
                <a:cs typeface="Cambria Math"/>
              </a:rPr>
              <a:t>′ </a:t>
            </a:r>
            <a:r>
              <a:rPr sz="3000" spc="-59" baseline="16128" dirty="0" smtClean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4200" spc="-4" baseline="36405" dirty="0" smtClean="0">
                <a:solidFill>
                  <a:srgbClr val="FF0000"/>
                </a:solidFill>
                <a:latin typeface="Bell MT"/>
                <a:cs typeface="Bell MT"/>
              </a:rPr>
              <a:t>++</a:t>
            </a:r>
            <a:r>
              <a:rPr sz="4200" spc="0" baseline="36405" dirty="0" smtClean="0">
                <a:latin typeface="Bell MT"/>
                <a:cs typeface="Bell MT"/>
              </a:rPr>
              <a:t>)</a:t>
            </a:r>
            <a:endParaRPr sz="2800">
              <a:latin typeface="Bell MT"/>
              <a:cs typeface="Bell MT"/>
            </a:endParaRPr>
          </a:p>
          <a:p>
            <a:pPr marL="12700" marR="53263">
              <a:lnSpc>
                <a:spcPts val="1465"/>
              </a:lnSpc>
            </a:pPr>
            <a:r>
              <a:rPr sz="4200" spc="-34" baseline="9636" dirty="0" smtClean="0">
                <a:latin typeface="Bell MT"/>
                <a:cs typeface="Bell MT"/>
              </a:rPr>
              <a:t>K</a:t>
            </a:r>
            <a:r>
              <a:rPr sz="4200" spc="0" baseline="9636" dirty="0" smtClean="0">
                <a:latin typeface="Bell MT"/>
                <a:cs typeface="Bell MT"/>
              </a:rPr>
              <a:t>e</a:t>
            </a:r>
            <a:r>
              <a:rPr sz="4200" spc="9" baseline="9636" dirty="0" smtClean="0">
                <a:latin typeface="Bell MT"/>
                <a:cs typeface="Bell MT"/>
              </a:rPr>
              <a:t>y</a:t>
            </a:r>
            <a:r>
              <a:rPr sz="4200" spc="0" baseline="9636" dirty="0" smtClean="0">
                <a:latin typeface="Bell MT"/>
                <a:cs typeface="Bell MT"/>
              </a:rPr>
              <a:t>s</a:t>
            </a:r>
            <a:r>
              <a:rPr sz="4200" spc="-44" baseline="9636" dirty="0" smtClean="0">
                <a:latin typeface="Bell MT"/>
                <a:cs typeface="Bell MT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r</a:t>
            </a:r>
            <a:r>
              <a:rPr sz="4200" spc="4" baseline="9636" dirty="0" smtClean="0">
                <a:latin typeface="Bell MT"/>
                <a:cs typeface="Bell MT"/>
              </a:rPr>
              <a:t>e</a:t>
            </a:r>
            <a:r>
              <a:rPr sz="4200" spc="0" baseline="9636" dirty="0" smtClean="0">
                <a:latin typeface="Bell MT"/>
                <a:cs typeface="Bell MT"/>
              </a:rPr>
              <a:t>distri</a:t>
            </a:r>
            <a:r>
              <a:rPr sz="4200" spc="-25" baseline="9636" dirty="0" smtClean="0">
                <a:latin typeface="Bell MT"/>
                <a:cs typeface="Bell MT"/>
              </a:rPr>
              <a:t>b</a:t>
            </a:r>
            <a:r>
              <a:rPr sz="4200" spc="0" baseline="9636" dirty="0" smtClean="0">
                <a:latin typeface="Bell MT"/>
                <a:cs typeface="Bell MT"/>
              </a:rPr>
              <a:t>uted</a:t>
            </a:r>
            <a:r>
              <a:rPr sz="4200" spc="-124" baseline="9636" dirty="0" smtClean="0">
                <a:latin typeface="Bell MT"/>
                <a:cs typeface="Bell MT"/>
              </a:rPr>
              <a:t> </a:t>
            </a:r>
            <a:r>
              <a:rPr sz="4200" spc="9" baseline="9636" dirty="0" smtClean="0">
                <a:latin typeface="Bell MT"/>
                <a:cs typeface="Bell MT"/>
              </a:rPr>
              <a:t>i</a:t>
            </a:r>
            <a:r>
              <a:rPr sz="4200" spc="0" baseline="9636" dirty="0" smtClean="0">
                <a:latin typeface="Bell MT"/>
                <a:cs typeface="Bell MT"/>
              </a:rPr>
              <a:t>n</a:t>
            </a:r>
            <a:r>
              <a:rPr sz="4200" spc="-22" baseline="9636" dirty="0" smtClean="0">
                <a:latin typeface="Bell MT"/>
                <a:cs typeface="Bell MT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the sp</a:t>
            </a:r>
            <a:r>
              <a:rPr sz="4200" spc="4" baseline="9636" dirty="0" smtClean="0">
                <a:latin typeface="Bell MT"/>
                <a:cs typeface="Bell MT"/>
              </a:rPr>
              <a:t>l</a:t>
            </a:r>
            <a:r>
              <a:rPr sz="4200" spc="0" baseline="9636" dirty="0" smtClean="0">
                <a:latin typeface="Bell MT"/>
                <a:cs typeface="Bell MT"/>
              </a:rPr>
              <a:t>it</a:t>
            </a:r>
            <a:r>
              <a:rPr sz="4200" spc="-32" baseline="9636" dirty="0" smtClean="0">
                <a:latin typeface="Bell MT"/>
                <a:cs typeface="Bell MT"/>
              </a:rPr>
              <a:t> </a:t>
            </a:r>
            <a:r>
              <a:rPr sz="4200" spc="-29" baseline="9636" dirty="0" smtClean="0">
                <a:latin typeface="Bell MT"/>
                <a:cs typeface="Bell MT"/>
              </a:rPr>
              <a:t>b</a:t>
            </a:r>
            <a:r>
              <a:rPr sz="4200" spc="0" baseline="9636" dirty="0" smtClean="0">
                <a:latin typeface="Bell MT"/>
                <a:cs typeface="Bell MT"/>
              </a:rPr>
              <a:t>uc</a:t>
            </a:r>
            <a:r>
              <a:rPr sz="4200" spc="-100" baseline="9636" dirty="0" smtClean="0">
                <a:latin typeface="Bell MT"/>
                <a:cs typeface="Bell MT"/>
              </a:rPr>
              <a:t>k</a:t>
            </a:r>
            <a:r>
              <a:rPr sz="4200" spc="0" baseline="9636" dirty="0" smtClean="0">
                <a:latin typeface="Bell MT"/>
                <a:cs typeface="Bell MT"/>
              </a:rPr>
              <a:t>ets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6940" y="4656500"/>
            <a:ext cx="20294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45844" y="4675539"/>
            <a:ext cx="3351190" cy="7646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Case</a:t>
            </a:r>
            <a:r>
              <a:rPr sz="4200" spc="1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2</a:t>
            </a:r>
            <a:r>
              <a:rPr sz="4200" spc="-1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: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Local</a:t>
            </a:r>
            <a:r>
              <a:rPr sz="4200" spc="-62" baseline="3212" dirty="0" smtClean="0">
                <a:latin typeface="Bell MT"/>
                <a:cs typeface="Bell MT"/>
              </a:rPr>
              <a:t> </a:t>
            </a:r>
            <a:r>
              <a:rPr sz="4200" spc="4" baseline="3212" dirty="0" smtClean="0">
                <a:latin typeface="Bell MT"/>
                <a:cs typeface="Bell MT"/>
              </a:rPr>
              <a:t>d</a:t>
            </a:r>
            <a:r>
              <a:rPr sz="4200" spc="3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pth</a:t>
            </a:r>
            <a:r>
              <a:rPr sz="4200" spc="-6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  <a:p>
            <a:pPr marL="12700" marR="53263">
              <a:lnSpc>
                <a:spcPts val="3025"/>
              </a:lnSpc>
              <a:spcBef>
                <a:spcPts val="3"/>
              </a:spcBef>
            </a:pPr>
            <a:r>
              <a:rPr sz="4200" spc="0" baseline="3212" dirty="0" smtClean="0">
                <a:latin typeface="Bell MT"/>
                <a:cs typeface="Bell MT"/>
              </a:rPr>
              <a:t>spl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88106" y="4675539"/>
            <a:ext cx="639024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-1" baseline="3212" dirty="0" smtClean="0">
                <a:latin typeface="Bell MT"/>
                <a:cs typeface="Bell MT"/>
              </a:rPr>
              <a:t> </a:t>
            </a:r>
            <a:r>
              <a:rPr sz="4200" spc="-50" baseline="3212" dirty="0" smtClean="0">
                <a:latin typeface="Bell MT"/>
                <a:cs typeface="Bell MT"/>
              </a:rPr>
              <a:t>o</a:t>
            </a:r>
            <a:r>
              <a:rPr sz="4200" spc="-54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er</a:t>
            </a:r>
            <a:r>
              <a:rPr sz="4200" spc="-3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-29" baseline="3212" dirty="0" smtClean="0">
                <a:latin typeface="Bell MT"/>
                <a:cs typeface="Bell MT"/>
              </a:rPr>
              <a:t>o</a:t>
            </a:r>
            <a:r>
              <a:rPr sz="4200" spc="0" baseline="3212" dirty="0" smtClean="0">
                <a:latin typeface="Bell MT"/>
                <a:cs typeface="Bell MT"/>
              </a:rPr>
              <a:t>wn</a:t>
            </a:r>
            <a:r>
              <a:rPr sz="4200" spc="-101" baseline="3212" dirty="0" smtClean="0">
                <a:latin typeface="Bell MT"/>
                <a:cs typeface="Bell MT"/>
              </a:rPr>
              <a:t> </a:t>
            </a:r>
            <a:r>
              <a:rPr sz="4200" spc="-25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uc</a:t>
            </a:r>
            <a:r>
              <a:rPr sz="4200" spc="-100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et</a:t>
            </a:r>
            <a:r>
              <a:rPr sz="4200" spc="-8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&lt;</a:t>
            </a:r>
            <a:r>
              <a:rPr sz="4200" spc="-1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G</a:t>
            </a:r>
            <a:r>
              <a:rPr sz="4200" spc="9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obal</a:t>
            </a:r>
            <a:r>
              <a:rPr sz="4200" spc="-77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d</a:t>
            </a:r>
            <a:r>
              <a:rPr sz="4200" spc="3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pth</a:t>
            </a:r>
            <a:r>
              <a:rPr sz="4200" spc="-1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b</a:t>
            </a: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-29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ore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74394" y="5444030"/>
            <a:ext cx="9005087" cy="89096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5445"/>
              </a:lnSpc>
              <a:spcBef>
                <a:spcPts val="272"/>
              </a:spcBef>
            </a:pPr>
            <a:r>
              <a:rPr sz="4200" spc="0" baseline="34164" dirty="0" smtClean="0">
                <a:latin typeface="Arial"/>
                <a:cs typeface="Arial"/>
              </a:rPr>
              <a:t>•</a:t>
            </a:r>
            <a:r>
              <a:rPr sz="4200" spc="35" baseline="34164" dirty="0" smtClean="0">
                <a:latin typeface="Arial"/>
                <a:cs typeface="Arial"/>
              </a:rPr>
              <a:t> </a:t>
            </a:r>
            <a:r>
              <a:rPr sz="4200" spc="0" baseline="35334" dirty="0" smtClean="0">
                <a:latin typeface="Bell MT"/>
                <a:cs typeface="Bell MT"/>
              </a:rPr>
              <a:t>Buc</a:t>
            </a:r>
            <a:r>
              <a:rPr sz="4200" spc="-104" baseline="35334" dirty="0" smtClean="0">
                <a:latin typeface="Bell MT"/>
                <a:cs typeface="Bell MT"/>
              </a:rPr>
              <a:t>k</a:t>
            </a:r>
            <a:r>
              <a:rPr sz="4200" spc="0" baseline="35334" dirty="0" smtClean="0">
                <a:latin typeface="Bell MT"/>
                <a:cs typeface="Bell MT"/>
              </a:rPr>
              <a:t>et</a:t>
            </a:r>
            <a:r>
              <a:rPr sz="4200" spc="-78" baseline="35334" dirty="0" smtClean="0">
                <a:latin typeface="Bell MT"/>
                <a:cs typeface="Bell MT"/>
              </a:rPr>
              <a:t> </a:t>
            </a:r>
            <a:r>
              <a:rPr sz="4200" spc="0" baseline="35334" dirty="0" smtClean="0">
                <a:latin typeface="Bell MT"/>
                <a:cs typeface="Bell MT"/>
              </a:rPr>
              <a:t>is sp</a:t>
            </a:r>
            <a:r>
              <a:rPr sz="4200" spc="4" baseline="35334" dirty="0" smtClean="0">
                <a:latin typeface="Bell MT"/>
                <a:cs typeface="Bell MT"/>
              </a:rPr>
              <a:t>l</a:t>
            </a:r>
            <a:r>
              <a:rPr sz="4200" spc="0" baseline="35334" dirty="0" smtClean="0">
                <a:latin typeface="Bell MT"/>
                <a:cs typeface="Bell MT"/>
              </a:rPr>
              <a:t>it</a:t>
            </a:r>
            <a:r>
              <a:rPr sz="4200" spc="-32" baseline="35334" dirty="0" smtClean="0">
                <a:latin typeface="Bell MT"/>
                <a:cs typeface="Bell MT"/>
              </a:rPr>
              <a:t> </a:t>
            </a:r>
            <a:r>
              <a:rPr sz="4200" spc="0" baseline="35334" dirty="0" smtClean="0">
                <a:latin typeface="Bell MT"/>
                <a:cs typeface="Bell MT"/>
              </a:rPr>
              <a:t>i</a:t>
            </a:r>
            <a:r>
              <a:rPr sz="4200" spc="4" baseline="35334" dirty="0" smtClean="0">
                <a:latin typeface="Bell MT"/>
                <a:cs typeface="Bell MT"/>
              </a:rPr>
              <a:t>n</a:t>
            </a:r>
            <a:r>
              <a:rPr sz="4200" spc="0" baseline="35334" dirty="0" smtClean="0">
                <a:latin typeface="Bell MT"/>
                <a:cs typeface="Bell MT"/>
              </a:rPr>
              <a:t>to</a:t>
            </a:r>
            <a:r>
              <a:rPr sz="4200" spc="-22" baseline="35334" dirty="0" smtClean="0">
                <a:latin typeface="Bell MT"/>
                <a:cs typeface="Bell MT"/>
              </a:rPr>
              <a:t> </a:t>
            </a:r>
            <a:r>
              <a:rPr sz="4200" spc="-9" baseline="35334" dirty="0" smtClean="0">
                <a:latin typeface="Bell MT"/>
                <a:cs typeface="Bell MT"/>
              </a:rPr>
              <a:t>t</a:t>
            </a:r>
            <a:r>
              <a:rPr sz="4200" spc="0" baseline="35334" dirty="0" smtClean="0">
                <a:latin typeface="Bell MT"/>
                <a:cs typeface="Bell MT"/>
              </a:rPr>
              <a:t>wo</a:t>
            </a:r>
            <a:r>
              <a:rPr sz="4200" spc="-23" baseline="35334" dirty="0" smtClean="0">
                <a:latin typeface="Bell MT"/>
                <a:cs typeface="Bell MT"/>
              </a:rPr>
              <a:t> </a:t>
            </a:r>
            <a:r>
              <a:rPr sz="4200" spc="0" baseline="35334" dirty="0" smtClean="0">
                <a:latin typeface="Bell MT"/>
                <a:cs typeface="Bell MT"/>
              </a:rPr>
              <a:t>and</a:t>
            </a:r>
            <a:r>
              <a:rPr sz="4200" spc="-41" baseline="35334" dirty="0" smtClean="0">
                <a:latin typeface="Bell MT"/>
                <a:cs typeface="Bell MT"/>
              </a:rPr>
              <a:t> </a:t>
            </a:r>
            <a:r>
              <a:rPr sz="4200" spc="0" baseline="35334" dirty="0" smtClean="0">
                <a:latin typeface="Bell MT"/>
                <a:cs typeface="Bell MT"/>
              </a:rPr>
              <a:t>local</a:t>
            </a:r>
            <a:r>
              <a:rPr sz="4200" spc="-53" baseline="35334" dirty="0" smtClean="0">
                <a:latin typeface="Bell MT"/>
                <a:cs typeface="Bell MT"/>
              </a:rPr>
              <a:t> </a:t>
            </a:r>
            <a:r>
              <a:rPr sz="4200" spc="0" baseline="35334" dirty="0" smtClean="0">
                <a:latin typeface="Bell MT"/>
                <a:cs typeface="Bell MT"/>
              </a:rPr>
              <a:t>d</a:t>
            </a:r>
            <a:r>
              <a:rPr sz="4200" spc="39" baseline="35334" dirty="0" smtClean="0">
                <a:latin typeface="Bell MT"/>
                <a:cs typeface="Bell MT"/>
              </a:rPr>
              <a:t>e</a:t>
            </a:r>
            <a:r>
              <a:rPr sz="4200" spc="0" baseline="35334" dirty="0" smtClean="0">
                <a:latin typeface="Bell MT"/>
                <a:cs typeface="Bell MT"/>
              </a:rPr>
              <a:t>pth</a:t>
            </a:r>
            <a:r>
              <a:rPr sz="4200" spc="-64" baseline="35334" dirty="0" smtClean="0">
                <a:latin typeface="Bell MT"/>
                <a:cs typeface="Bell MT"/>
              </a:rPr>
              <a:t> </a:t>
            </a:r>
            <a:r>
              <a:rPr sz="4200" spc="0" baseline="35334" dirty="0" smtClean="0">
                <a:latin typeface="Bell MT"/>
                <a:cs typeface="Bell MT"/>
              </a:rPr>
              <a:t>incr</a:t>
            </a:r>
            <a:r>
              <a:rPr sz="4200" spc="4" baseline="35334" dirty="0" smtClean="0">
                <a:latin typeface="Bell MT"/>
                <a:cs typeface="Bell MT"/>
              </a:rPr>
              <a:t>e</a:t>
            </a:r>
            <a:r>
              <a:rPr sz="4200" spc="0" baseline="35334" dirty="0" smtClean="0">
                <a:latin typeface="Bell MT"/>
                <a:cs typeface="Bell MT"/>
              </a:rPr>
              <a:t>me</a:t>
            </a:r>
            <a:r>
              <a:rPr sz="4200" spc="4" baseline="35334" dirty="0" smtClean="0">
                <a:latin typeface="Bell MT"/>
                <a:cs typeface="Bell MT"/>
              </a:rPr>
              <a:t>n</a:t>
            </a:r>
            <a:r>
              <a:rPr sz="4200" spc="0" baseline="35334" dirty="0" smtClean="0">
                <a:latin typeface="Bell MT"/>
                <a:cs typeface="Bell MT"/>
              </a:rPr>
              <a:t>ted</a:t>
            </a:r>
            <a:r>
              <a:rPr sz="4200" spc="-131" baseline="35334" dirty="0" smtClean="0">
                <a:latin typeface="Bell MT"/>
                <a:cs typeface="Bell MT"/>
              </a:rPr>
              <a:t> </a:t>
            </a:r>
            <a:r>
              <a:rPr sz="4200" spc="34" baseline="35334" dirty="0" smtClean="0">
                <a:latin typeface="Bell MT"/>
                <a:cs typeface="Bell MT"/>
              </a:rPr>
              <a:t>(</a:t>
            </a:r>
            <a:r>
              <a:rPr sz="4200" spc="-4" baseline="7040" dirty="0" smtClean="0">
                <a:solidFill>
                  <a:srgbClr val="FF0000"/>
                </a:solidFill>
                <a:latin typeface="Cambria Math"/>
                <a:cs typeface="Cambria Math"/>
              </a:rPr>
              <a:t>d</a:t>
            </a:r>
            <a:r>
              <a:rPr sz="3075" spc="0" baseline="15444" dirty="0" smtClean="0">
                <a:solidFill>
                  <a:srgbClr val="FF0000"/>
                </a:solidFill>
                <a:latin typeface="Cambria Math"/>
                <a:cs typeface="Cambria Math"/>
              </a:rPr>
              <a:t>′ </a:t>
            </a:r>
            <a:r>
              <a:rPr sz="3075" spc="-79" baseline="15444" dirty="0" smtClean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4200" spc="-4" baseline="35334" dirty="0" smtClean="0">
                <a:solidFill>
                  <a:srgbClr val="FF0000"/>
                </a:solidFill>
                <a:latin typeface="Bell MT"/>
                <a:cs typeface="Bell MT"/>
              </a:rPr>
              <a:t>+</a:t>
            </a:r>
            <a:r>
              <a:rPr sz="4200" spc="0" baseline="35334" dirty="0" smtClean="0">
                <a:solidFill>
                  <a:srgbClr val="FF0000"/>
                </a:solidFill>
                <a:latin typeface="Bell MT"/>
                <a:cs typeface="Bell MT"/>
              </a:rPr>
              <a:t>+</a:t>
            </a:r>
            <a:r>
              <a:rPr sz="4200" spc="0" baseline="35334" dirty="0" smtClean="0">
                <a:latin typeface="Bell MT"/>
                <a:cs typeface="Bell MT"/>
              </a:rPr>
              <a:t>)</a:t>
            </a:r>
            <a:endParaRPr sz="2800">
              <a:latin typeface="Bell MT"/>
              <a:cs typeface="Bell MT"/>
            </a:endParaRPr>
          </a:p>
          <a:p>
            <a:pPr marL="12700" marR="62626">
              <a:lnSpc>
                <a:spcPts val="1540"/>
              </a:lnSpc>
            </a:pPr>
            <a:r>
              <a:rPr sz="4200" spc="0" baseline="9317" dirty="0" smtClean="0">
                <a:latin typeface="Arial"/>
                <a:cs typeface="Arial"/>
              </a:rPr>
              <a:t>•</a:t>
            </a:r>
            <a:r>
              <a:rPr sz="4200" spc="35" baseline="9317" dirty="0" smtClean="0">
                <a:latin typeface="Arial"/>
                <a:cs typeface="Arial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No</a:t>
            </a:r>
            <a:r>
              <a:rPr sz="4200" spc="-24" baseline="9636" dirty="0" smtClean="0">
                <a:latin typeface="Bell MT"/>
                <a:cs typeface="Bell MT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change</a:t>
            </a:r>
            <a:r>
              <a:rPr sz="4200" spc="-80" baseline="9636" dirty="0" smtClean="0">
                <a:latin typeface="Bell MT"/>
                <a:cs typeface="Bell MT"/>
              </a:rPr>
              <a:t> </a:t>
            </a:r>
            <a:r>
              <a:rPr sz="4200" spc="9" baseline="9636" dirty="0" smtClean="0">
                <a:latin typeface="Bell MT"/>
                <a:cs typeface="Bell MT"/>
              </a:rPr>
              <a:t>i</a:t>
            </a:r>
            <a:r>
              <a:rPr sz="4200" spc="0" baseline="9636" dirty="0" smtClean="0">
                <a:latin typeface="Bell MT"/>
                <a:cs typeface="Bell MT"/>
              </a:rPr>
              <a:t>n</a:t>
            </a:r>
            <a:r>
              <a:rPr sz="4200" spc="-22" baseline="9636" dirty="0" smtClean="0">
                <a:latin typeface="Bell MT"/>
                <a:cs typeface="Bell MT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dir</a:t>
            </a:r>
            <a:r>
              <a:rPr sz="4200" spc="4" baseline="9636" dirty="0" smtClean="0">
                <a:latin typeface="Bell MT"/>
                <a:cs typeface="Bell MT"/>
              </a:rPr>
              <a:t>e</a:t>
            </a:r>
            <a:r>
              <a:rPr sz="4200" spc="0" baseline="9636" dirty="0" smtClean="0">
                <a:latin typeface="Bell MT"/>
                <a:cs typeface="Bell MT"/>
              </a:rPr>
              <a:t>cto</a:t>
            </a:r>
            <a:r>
              <a:rPr sz="4200" spc="64" baseline="9636" dirty="0" smtClean="0">
                <a:latin typeface="Bell MT"/>
                <a:cs typeface="Bell MT"/>
              </a:rPr>
              <a:t>r</a:t>
            </a:r>
            <a:r>
              <a:rPr sz="4200" spc="0" baseline="9636" dirty="0" smtClean="0">
                <a:latin typeface="Bell MT"/>
                <a:cs typeface="Bell MT"/>
              </a:rPr>
              <a:t>y</a:t>
            </a:r>
            <a:r>
              <a:rPr sz="4200" spc="-48" baseline="9636" dirty="0" smtClean="0">
                <a:latin typeface="Bell MT"/>
                <a:cs typeface="Bell MT"/>
              </a:rPr>
              <a:t> </a:t>
            </a:r>
            <a:r>
              <a:rPr sz="4200" spc="0" baseline="9636" dirty="0" smtClean="0">
                <a:latin typeface="Bell MT"/>
                <a:cs typeface="Bell MT"/>
              </a:rPr>
              <a:t>(</a:t>
            </a:r>
            <a:r>
              <a:rPr sz="4200" spc="6" baseline="9636" dirty="0" smtClean="0">
                <a:latin typeface="Bell MT"/>
                <a:cs typeface="Bell MT"/>
              </a:rPr>
              <a:t> </a:t>
            </a:r>
            <a:r>
              <a:rPr sz="4200" spc="0" baseline="9636" dirty="0" smtClean="0">
                <a:solidFill>
                  <a:srgbClr val="FF0000"/>
                </a:solidFill>
                <a:latin typeface="Bell MT"/>
                <a:cs typeface="Bell MT"/>
              </a:rPr>
              <a:t>d</a:t>
            </a:r>
            <a:r>
              <a:rPr sz="4200" spc="-14" baseline="9636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9636" dirty="0" smtClean="0">
                <a:solidFill>
                  <a:srgbClr val="FF0000"/>
                </a:solidFill>
                <a:latin typeface="Bell MT"/>
                <a:cs typeface="Bell MT"/>
              </a:rPr>
              <a:t>remai</a:t>
            </a:r>
            <a:r>
              <a:rPr sz="4200" spc="4" baseline="9636" dirty="0" smtClean="0">
                <a:solidFill>
                  <a:srgbClr val="FF0000"/>
                </a:solidFill>
                <a:latin typeface="Bell MT"/>
                <a:cs typeface="Bell MT"/>
              </a:rPr>
              <a:t>n</a:t>
            </a:r>
            <a:r>
              <a:rPr sz="4200" spc="0" baseline="9636" dirty="0" smtClean="0">
                <a:solidFill>
                  <a:srgbClr val="FF0000"/>
                </a:solidFill>
                <a:latin typeface="Bell MT"/>
                <a:cs typeface="Bell MT"/>
              </a:rPr>
              <a:t>s</a:t>
            </a:r>
            <a:r>
              <a:rPr sz="4200" spc="-64" baseline="9636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9636" dirty="0" smtClean="0">
                <a:solidFill>
                  <a:srgbClr val="FF0000"/>
                </a:solidFill>
                <a:latin typeface="Bell MT"/>
                <a:cs typeface="Bell MT"/>
              </a:rPr>
              <a:t>sam</a:t>
            </a:r>
            <a:r>
              <a:rPr sz="4200" spc="9" baseline="9636" dirty="0" smtClean="0">
                <a:solidFill>
                  <a:srgbClr val="FF0000"/>
                </a:solidFill>
                <a:latin typeface="Bell MT"/>
                <a:cs typeface="Bell MT"/>
              </a:rPr>
              <a:t>e</a:t>
            </a:r>
            <a:r>
              <a:rPr sz="4200" spc="0" baseline="9636" dirty="0" smtClean="0">
                <a:latin typeface="Bell MT"/>
                <a:cs typeface="Bell MT"/>
              </a:rPr>
              <a:t>)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43356" y="774700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6095999" y="1222446"/>
            <a:ext cx="4895400" cy="48564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1015472" y="4206240"/>
            <a:ext cx="198120" cy="1549908"/>
          </a:xfrm>
          <a:custGeom>
            <a:avLst/>
            <a:gdLst/>
            <a:ahLst/>
            <a:cxnLst/>
            <a:rect l="l" t="t" r="r" b="b"/>
            <a:pathLst>
              <a:path w="198120" h="1549908">
                <a:moveTo>
                  <a:pt x="0" y="0"/>
                </a:moveTo>
                <a:lnTo>
                  <a:pt x="38985" y="1323"/>
                </a:lnTo>
                <a:lnTo>
                  <a:pt x="70681" y="4931"/>
                </a:lnTo>
                <a:lnTo>
                  <a:pt x="97359" y="13440"/>
                </a:lnTo>
                <a:lnTo>
                  <a:pt x="99059" y="16510"/>
                </a:lnTo>
                <a:lnTo>
                  <a:pt x="99059" y="758444"/>
                </a:lnTo>
                <a:lnTo>
                  <a:pt x="101117" y="761816"/>
                </a:lnTo>
                <a:lnTo>
                  <a:pt x="107017" y="764950"/>
                </a:lnTo>
                <a:lnTo>
                  <a:pt x="116346" y="767778"/>
                </a:lnTo>
                <a:lnTo>
                  <a:pt x="128694" y="770232"/>
                </a:lnTo>
                <a:lnTo>
                  <a:pt x="143649" y="772244"/>
                </a:lnTo>
                <a:lnTo>
                  <a:pt x="160800" y="773746"/>
                </a:lnTo>
                <a:lnTo>
                  <a:pt x="179735" y="774671"/>
                </a:lnTo>
                <a:lnTo>
                  <a:pt x="198120" y="774954"/>
                </a:lnTo>
                <a:lnTo>
                  <a:pt x="177921" y="775296"/>
                </a:lnTo>
                <a:lnTo>
                  <a:pt x="142169" y="777829"/>
                </a:lnTo>
                <a:lnTo>
                  <a:pt x="115351" y="782376"/>
                </a:lnTo>
                <a:lnTo>
                  <a:pt x="99059" y="791464"/>
                </a:lnTo>
                <a:lnTo>
                  <a:pt x="99059" y="1533398"/>
                </a:lnTo>
                <a:lnTo>
                  <a:pt x="97002" y="1536763"/>
                </a:lnTo>
                <a:lnTo>
                  <a:pt x="91102" y="1539893"/>
                </a:lnTo>
                <a:lnTo>
                  <a:pt x="81773" y="1542721"/>
                </a:lnTo>
                <a:lnTo>
                  <a:pt x="69425" y="1545176"/>
                </a:lnTo>
                <a:lnTo>
                  <a:pt x="54470" y="1547191"/>
                </a:lnTo>
                <a:lnTo>
                  <a:pt x="37319" y="1548697"/>
                </a:lnTo>
                <a:lnTo>
                  <a:pt x="18384" y="1549624"/>
                </a:lnTo>
                <a:lnTo>
                  <a:pt x="0" y="1549908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593580" y="5783580"/>
            <a:ext cx="484631" cy="591311"/>
          </a:xfrm>
          <a:custGeom>
            <a:avLst/>
            <a:gdLst/>
            <a:ahLst/>
            <a:cxnLst/>
            <a:rect l="l" t="t" r="r" b="b"/>
            <a:pathLst>
              <a:path w="484631" h="591312">
                <a:moveTo>
                  <a:pt x="242316" y="0"/>
                </a:moveTo>
                <a:lnTo>
                  <a:pt x="0" y="242316"/>
                </a:lnTo>
                <a:lnTo>
                  <a:pt x="121158" y="242316"/>
                </a:lnTo>
                <a:lnTo>
                  <a:pt x="121158" y="591312"/>
                </a:lnTo>
                <a:lnTo>
                  <a:pt x="363474" y="591312"/>
                </a:lnTo>
                <a:lnTo>
                  <a:pt x="363474" y="242316"/>
                </a:lnTo>
                <a:lnTo>
                  <a:pt x="484631" y="242316"/>
                </a:lnTo>
                <a:lnTo>
                  <a:pt x="242316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593580" y="5783580"/>
            <a:ext cx="484631" cy="591311"/>
          </a:xfrm>
          <a:custGeom>
            <a:avLst/>
            <a:gdLst/>
            <a:ahLst/>
            <a:cxnLst/>
            <a:rect l="l" t="t" r="r" b="b"/>
            <a:pathLst>
              <a:path w="484631" h="591312">
                <a:moveTo>
                  <a:pt x="121158" y="591312"/>
                </a:moveTo>
                <a:lnTo>
                  <a:pt x="121158" y="242316"/>
                </a:lnTo>
                <a:lnTo>
                  <a:pt x="0" y="242316"/>
                </a:lnTo>
                <a:lnTo>
                  <a:pt x="242316" y="0"/>
                </a:lnTo>
                <a:lnTo>
                  <a:pt x="484631" y="242316"/>
                </a:lnTo>
                <a:lnTo>
                  <a:pt x="363474" y="242316"/>
                </a:lnTo>
                <a:lnTo>
                  <a:pt x="363474" y="591312"/>
                </a:lnTo>
                <a:lnTo>
                  <a:pt x="121158" y="591312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97636" y="1019555"/>
            <a:ext cx="10395712" cy="0"/>
          </a:xfrm>
          <a:custGeom>
            <a:avLst/>
            <a:gdLst/>
            <a:ahLst/>
            <a:cxnLst/>
            <a:rect l="l" t="t" r="r" b="b"/>
            <a:pathLst>
              <a:path w="10395712">
                <a:moveTo>
                  <a:pt x="0" y="0"/>
                </a:moveTo>
                <a:lnTo>
                  <a:pt x="10395712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004816" y="3925824"/>
            <a:ext cx="1046099" cy="76200"/>
          </a:xfrm>
          <a:custGeom>
            <a:avLst/>
            <a:gdLst/>
            <a:ahLst/>
            <a:cxnLst/>
            <a:rect l="l" t="t" r="r" b="b"/>
            <a:pathLst>
              <a:path w="1046099" h="76200">
                <a:moveTo>
                  <a:pt x="982599" y="44450"/>
                </a:moveTo>
                <a:lnTo>
                  <a:pt x="969898" y="44450"/>
                </a:lnTo>
                <a:lnTo>
                  <a:pt x="969899" y="76200"/>
                </a:lnTo>
                <a:lnTo>
                  <a:pt x="1046099" y="38100"/>
                </a:lnTo>
                <a:lnTo>
                  <a:pt x="982599" y="44450"/>
                </a:lnTo>
                <a:close/>
              </a:path>
              <a:path w="1046099" h="76200">
                <a:moveTo>
                  <a:pt x="982599" y="31750"/>
                </a:moveTo>
                <a:lnTo>
                  <a:pt x="969899" y="0"/>
                </a:lnTo>
                <a:lnTo>
                  <a:pt x="969899" y="31749"/>
                </a:lnTo>
                <a:lnTo>
                  <a:pt x="982599" y="31750"/>
                </a:lnTo>
                <a:close/>
              </a:path>
              <a:path w="1046099" h="76200">
                <a:moveTo>
                  <a:pt x="0" y="31750"/>
                </a:moveTo>
                <a:lnTo>
                  <a:pt x="0" y="44450"/>
                </a:lnTo>
                <a:lnTo>
                  <a:pt x="982599" y="44450"/>
                </a:lnTo>
                <a:lnTo>
                  <a:pt x="1046099" y="38100"/>
                </a:lnTo>
                <a:lnTo>
                  <a:pt x="969899" y="0"/>
                </a:lnTo>
                <a:lnTo>
                  <a:pt x="982599" y="31750"/>
                </a:lnTo>
                <a:lnTo>
                  <a:pt x="0" y="317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50876" y="1373124"/>
            <a:ext cx="4695444" cy="42565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916940" y="183037"/>
            <a:ext cx="2042430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6000" b="1" spc="0" baseline="3679" dirty="0" smtClean="0">
                <a:latin typeface="Bell MT"/>
                <a:cs typeface="Bell MT"/>
              </a:rPr>
              <a:t>Ex</a:t>
            </a:r>
            <a:r>
              <a:rPr sz="6000" b="1" spc="9" baseline="3679" dirty="0" smtClean="0">
                <a:latin typeface="Bell MT"/>
                <a:cs typeface="Bell MT"/>
              </a:rPr>
              <a:t>a</a:t>
            </a:r>
            <a:r>
              <a:rPr sz="6000" b="1" spc="0" baseline="3679" dirty="0" smtClean="0">
                <a:latin typeface="Bell MT"/>
                <a:cs typeface="Bell MT"/>
              </a:rPr>
              <a:t>mple</a:t>
            </a:r>
            <a:endParaRPr sz="40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991358" y="183037"/>
            <a:ext cx="286629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6000" b="1" spc="0" baseline="3679" dirty="0" smtClean="0">
                <a:latin typeface="Bell MT"/>
                <a:cs typeface="Bell MT"/>
              </a:rPr>
              <a:t>-</a:t>
            </a:r>
            <a:endParaRPr sz="4000">
              <a:latin typeface="Bell MT"/>
              <a:cs typeface="Bel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312922" y="183037"/>
            <a:ext cx="2124767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O</a:t>
            </a:r>
            <a:r>
              <a:rPr sz="6000" b="1" spc="-169" baseline="3679" dirty="0" smtClean="0">
                <a:solidFill>
                  <a:srgbClr val="00AF50"/>
                </a:solidFill>
                <a:latin typeface="Bell MT"/>
                <a:cs typeface="Bell MT"/>
              </a:rPr>
              <a:t>v</a:t>
            </a: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erf</a:t>
            </a:r>
            <a:r>
              <a:rPr sz="6000" b="1" spc="4" baseline="3679" dirty="0" smtClean="0">
                <a:solidFill>
                  <a:srgbClr val="00AF50"/>
                </a:solidFill>
                <a:latin typeface="Bell MT"/>
                <a:cs typeface="Bell MT"/>
              </a:rPr>
              <a:t>l</a:t>
            </a:r>
            <a:r>
              <a:rPr sz="6000" b="1" spc="-100" baseline="3679" dirty="0" smtClean="0">
                <a:solidFill>
                  <a:srgbClr val="00AF50"/>
                </a:solidFill>
                <a:latin typeface="Bell MT"/>
                <a:cs typeface="Bell MT"/>
              </a:rPr>
              <a:t>o</a:t>
            </a: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w</a:t>
            </a:r>
            <a:endParaRPr sz="40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471285" y="183037"/>
            <a:ext cx="2159528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H</a:t>
            </a:r>
            <a:r>
              <a:rPr sz="6000" b="1" spc="9" baseline="3679" dirty="0" smtClean="0">
                <a:solidFill>
                  <a:srgbClr val="00AF50"/>
                </a:solidFill>
                <a:latin typeface="Bell MT"/>
                <a:cs typeface="Bell MT"/>
              </a:rPr>
              <a:t>a</a:t>
            </a: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ndling</a:t>
            </a:r>
            <a:endParaRPr sz="40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666695" y="183037"/>
            <a:ext cx="1576422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during</a:t>
            </a:r>
            <a:endParaRPr sz="40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278490" y="183037"/>
            <a:ext cx="2125152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Inse</a:t>
            </a:r>
            <a:r>
              <a:rPr sz="6000" b="1" spc="-44" baseline="3679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tion</a:t>
            </a:r>
            <a:endParaRPr sz="40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715762" y="1095121"/>
            <a:ext cx="1564644" cy="528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= </a:t>
            </a:r>
            <a:r>
              <a:rPr sz="2700" spc="9" baseline="3034" dirty="0" smtClean="0">
                <a:solidFill>
                  <a:srgbClr val="FF0000"/>
                </a:solidFill>
                <a:latin typeface="Calibri"/>
                <a:cs typeface="Calibri"/>
              </a:rPr>
              <a:t>g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obal</a:t>
            </a:r>
            <a:r>
              <a:rPr sz="2700" spc="9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-9" baseline="3034" dirty="0" smtClean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th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  <a:spcBef>
                <a:spcPts val="11"/>
              </a:spcBef>
            </a:pPr>
            <a:r>
              <a:rPr sz="2700" spc="-4" baseline="1517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nc</a:t>
            </a:r>
            <a:r>
              <a:rPr sz="2700" spc="-29" baseline="1517" dirty="0" smtClean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em</a:t>
            </a:r>
            <a:r>
              <a:rPr sz="2700" spc="9" baseline="1517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-9" baseline="1517" dirty="0" smtClean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2700" spc="-25" baseline="1517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ed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926330" y="3579241"/>
            <a:ext cx="1160781" cy="253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ti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ng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63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374507" y="3998845"/>
            <a:ext cx="868076" cy="2968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35"/>
              </a:lnSpc>
              <a:spcBef>
                <a:spcPts val="116"/>
              </a:spcBef>
            </a:pPr>
            <a:r>
              <a:rPr sz="1800" dirty="0" smtClean="0">
                <a:solidFill>
                  <a:srgbClr val="FF0000"/>
                </a:solidFill>
                <a:latin typeface="Cambria Math"/>
                <a:cs typeface="Cambria Math"/>
              </a:rPr>
              <a:t>�</a:t>
            </a:r>
            <a:r>
              <a:rPr sz="1800" spc="59" dirty="0" smtClean="0">
                <a:solidFill>
                  <a:srgbClr val="FF0000"/>
                </a:solidFill>
                <a:latin typeface="Cambria Math"/>
                <a:cs typeface="Cambria Math"/>
              </a:rPr>
              <a:t>�</a:t>
            </a:r>
            <a:r>
              <a:rPr sz="1950" spc="59" baseline="6892" dirty="0" smtClean="0">
                <a:solidFill>
                  <a:srgbClr val="FF0000"/>
                </a:solidFill>
                <a:latin typeface="Cambria Math"/>
                <a:cs typeface="Cambria Math"/>
              </a:rPr>
              <a:t>′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= lo</a:t>
            </a:r>
            <a:r>
              <a:rPr sz="2700" spc="-19" baseline="3034" dirty="0" smtClean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al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230766" y="4041648"/>
            <a:ext cx="184435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-9" baseline="3034" dirty="0" smtClean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th</a:t>
            </a:r>
            <a:r>
              <a:rPr sz="2700" spc="9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nc</a:t>
            </a:r>
            <a:r>
              <a:rPr sz="2700" spc="-29" baseline="3034" dirty="0" smtClean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em</a:t>
            </a:r>
            <a:r>
              <a:rPr sz="2700" spc="9" baseline="3034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-9" baseline="3034" dirty="0" smtClean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2700" spc="-25" baseline="3034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ed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241151" y="4610989"/>
            <a:ext cx="836921" cy="528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BUCKET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2700" spc="9" baseline="1517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-4" baseline="1517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s s</a:t>
            </a:r>
            <a:r>
              <a:rPr sz="2700" spc="4" baseline="1517" dirty="0" smtClean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sz="2700" spc="-4" baseline="1517" dirty="0" smtClean="0">
                <a:solidFill>
                  <a:srgbClr val="FF0000"/>
                </a:solidFill>
                <a:latin typeface="Calibri"/>
                <a:cs typeface="Calibri"/>
              </a:rPr>
              <a:t>li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374507" y="5056755"/>
            <a:ext cx="2707038" cy="2968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35"/>
              </a:lnSpc>
              <a:spcBef>
                <a:spcPts val="116"/>
              </a:spcBef>
            </a:pPr>
            <a:r>
              <a:rPr sz="1800" dirty="0" smtClean="0">
                <a:solidFill>
                  <a:srgbClr val="FF0000"/>
                </a:solidFill>
                <a:latin typeface="Cambria Math"/>
                <a:cs typeface="Cambria Math"/>
              </a:rPr>
              <a:t>�</a:t>
            </a:r>
            <a:r>
              <a:rPr sz="1800" spc="59" dirty="0" smtClean="0">
                <a:solidFill>
                  <a:srgbClr val="FF0000"/>
                </a:solidFill>
                <a:latin typeface="Cambria Math"/>
                <a:cs typeface="Cambria Math"/>
              </a:rPr>
              <a:t>�</a:t>
            </a:r>
            <a:r>
              <a:rPr sz="1950" spc="59" baseline="6892" dirty="0" smtClean="0">
                <a:solidFill>
                  <a:srgbClr val="FF0000"/>
                </a:solidFill>
                <a:latin typeface="Cambria Math"/>
                <a:cs typeface="Cambria Math"/>
              </a:rPr>
              <a:t>′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= lo</a:t>
            </a:r>
            <a:r>
              <a:rPr sz="2700" spc="-19" baseline="3034" dirty="0" smtClean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al</a:t>
            </a:r>
            <a:r>
              <a:rPr sz="2700" spc="19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-9" baseline="3034" dirty="0" smtClean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th</a:t>
            </a:r>
            <a:r>
              <a:rPr sz="2700" spc="9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nc</a:t>
            </a:r>
            <a:r>
              <a:rPr sz="2700" spc="-29" baseline="3034" dirty="0" smtClean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em</a:t>
            </a:r>
            <a:r>
              <a:rPr sz="2700" spc="9" baseline="3034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-9" baseline="3034" dirty="0" smtClean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2700" spc="-25" baseline="3034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ed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67385" y="5947206"/>
            <a:ext cx="6458814" cy="5268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h(63</a:t>
            </a:r>
            <a:r>
              <a:rPr sz="2700" spc="-9" baseline="3034" dirty="0" smtClean="0">
                <a:solidFill>
                  <a:srgbClr val="FF0000"/>
                </a:solidFill>
                <a:latin typeface="Calibri"/>
                <a:cs typeface="Calibri"/>
              </a:rPr>
              <a:t>)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=</a:t>
            </a:r>
            <a:r>
              <a:rPr sz="2700" spc="2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63</a:t>
            </a:r>
            <a:r>
              <a:rPr sz="2700" spc="9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% 4</a:t>
            </a:r>
            <a:r>
              <a:rPr sz="2700" spc="9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= 3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(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11 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b)</a:t>
            </a:r>
            <a:r>
              <a:rPr sz="2700" spc="3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wh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ic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h</a:t>
            </a:r>
            <a:r>
              <a:rPr sz="2700" spc="29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points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b</a:t>
            </a:r>
            <a:r>
              <a:rPr sz="2700" spc="4" baseline="3034" dirty="0" smtClean="0">
                <a:latin typeface="Calibri"/>
                <a:cs typeface="Calibri"/>
              </a:rPr>
              <a:t>u</a:t>
            </a:r>
            <a:r>
              <a:rPr sz="2700" spc="-4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ket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i="1" spc="0" baseline="3034" dirty="0" smtClean="0">
                <a:latin typeface="Calibri"/>
                <a:cs typeface="Calibri"/>
              </a:rPr>
              <a:t>D</a:t>
            </a:r>
            <a:r>
              <a:rPr sz="2700" i="1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wh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ic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h</a:t>
            </a:r>
            <a:r>
              <a:rPr sz="2700" spc="2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-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2700" spc="-9" baseline="3034" dirty="0" smtClean="0">
                <a:solidFill>
                  <a:srgbClr val="FF0000"/>
                </a:solidFill>
                <a:latin typeface="Calibri"/>
                <a:cs typeface="Calibri"/>
              </a:rPr>
              <a:t>v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erfl</a:t>
            </a:r>
            <a:r>
              <a:rPr sz="2700" spc="-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ow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  <a:p>
            <a:pPr marL="2861566" marR="2852247" algn="ctr">
              <a:lnSpc>
                <a:spcPts val="2150"/>
              </a:lnSpc>
              <a:spcBef>
                <a:spcPts val="10"/>
              </a:spcBef>
            </a:pPr>
            <a:r>
              <a:rPr sz="2700" u="heavy" spc="4" baseline="1517" dirty="0" smtClean="0">
                <a:latin typeface="Calibri"/>
                <a:cs typeface="Calibri"/>
              </a:rPr>
              <a:t> </a:t>
            </a:r>
            <a:r>
              <a:rPr sz="2700" u="heavy" spc="0" baseline="1517" dirty="0" smtClean="0">
                <a:latin typeface="Calibri"/>
                <a:cs typeface="Calibri"/>
              </a:rPr>
              <a:t>As</a:t>
            </a:r>
            <a:r>
              <a:rPr sz="2700" u="heavy" spc="401" baseline="1517" dirty="0" smtClean="0">
                <a:latin typeface="Calibri"/>
                <a:cs typeface="Calibri"/>
              </a:rPr>
              <a:t> </a:t>
            </a:r>
            <a:r>
              <a:rPr sz="2700" u="heavy" spc="0" baseline="1517" dirty="0" smtClean="0">
                <a:latin typeface="Calibri"/>
                <a:cs typeface="Calibri"/>
              </a:rPr>
              <a:t>d=d</a:t>
            </a:r>
            <a:r>
              <a:rPr sz="2700" u="heavy" spc="4" baseline="1517" dirty="0" smtClean="0">
                <a:latin typeface="Calibri"/>
                <a:cs typeface="Calibri"/>
              </a:rPr>
              <a:t> </a:t>
            </a:r>
            <a:r>
              <a:rPr sz="2700" u="heavy" spc="0" baseline="1517" dirty="0" smtClean="0">
                <a:latin typeface="Calibri"/>
                <a:cs typeface="Calibri"/>
              </a:rPr>
              <a:t>’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31384" y="6174587"/>
            <a:ext cx="6521316" cy="299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u="heavy" baseline="-7585" dirty="0" smtClean="0">
                <a:latin typeface="Calibri"/>
                <a:cs typeface="Calibri"/>
              </a:rPr>
              <a:t> </a:t>
            </a:r>
            <a:r>
              <a:rPr sz="2700" baseline="-7585" dirty="0" smtClean="0">
                <a:latin typeface="Calibri"/>
                <a:cs typeface="Calibri"/>
              </a:rPr>
              <a:t>                                                                          </a:t>
            </a:r>
            <a:r>
              <a:rPr sz="2700" spc="-154" baseline="-7585" dirty="0" smtClean="0">
                <a:latin typeface="Calibri"/>
                <a:cs typeface="Calibri"/>
              </a:rPr>
              <a:t> 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h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(63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)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=</a:t>
            </a:r>
            <a:r>
              <a:rPr sz="2700" spc="2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63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% 8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= 7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(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111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b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265668" y="6450431"/>
            <a:ext cx="242237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wh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ic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h</a:t>
            </a:r>
            <a:r>
              <a:rPr sz="2700" spc="29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points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o </a:t>
            </a:r>
            <a:r>
              <a:rPr sz="2700" spc="0" baseline="3034" dirty="0" smtClean="0">
                <a:latin typeface="Calibri"/>
                <a:cs typeface="Calibri"/>
              </a:rPr>
              <a:t>b</a:t>
            </a:r>
            <a:r>
              <a:rPr sz="2700" spc="4" baseline="3034" dirty="0" smtClean="0">
                <a:latin typeface="Calibri"/>
                <a:cs typeface="Calibri"/>
              </a:rPr>
              <a:t>u</a:t>
            </a:r>
            <a:r>
              <a:rPr sz="2700" spc="-4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ket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i="1" spc="-4" baseline="3034" dirty="0" smtClean="0">
                <a:latin typeface="Calibri"/>
                <a:cs typeface="Calibri"/>
              </a:rPr>
              <a:t>D</a:t>
            </a:r>
            <a:r>
              <a:rPr sz="2700" i="1" spc="0" baseline="3034" dirty="0" smtClean="0">
                <a:latin typeface="Calibri"/>
                <a:cs typeface="Calibri"/>
              </a:rPr>
              <a:t>′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08303" y="6494627"/>
            <a:ext cx="441702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Ca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e 1 :</a:t>
            </a:r>
            <a:r>
              <a:rPr sz="2700" spc="9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2700" spc="-9" baseline="3034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700" spc="-29" baseline="3034" dirty="0" smtClean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ec</a:t>
            </a:r>
            <a:r>
              <a:rPr sz="2700" spc="-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y</a:t>
            </a:r>
            <a:r>
              <a:rPr sz="2700" spc="25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dou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b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ed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and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bu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2700" spc="-59" baseline="3034" dirty="0" smtClean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r>
              <a:rPr sz="2700" spc="-9" baseline="3034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700" spc="9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2700" spc="9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s s</a:t>
            </a:r>
            <a:r>
              <a:rPr sz="2700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li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97636" y="879855"/>
            <a:ext cx="1039571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3481238" y="6264452"/>
            <a:ext cx="5081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6580631" y="1047403"/>
            <a:ext cx="5591680" cy="56199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73836" y="742188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0228" y="807969"/>
            <a:ext cx="4444986" cy="53074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041392" y="3604260"/>
            <a:ext cx="1419098" cy="76200"/>
          </a:xfrm>
          <a:custGeom>
            <a:avLst/>
            <a:gdLst/>
            <a:ahLst/>
            <a:cxnLst/>
            <a:rect l="l" t="t" r="r" b="b"/>
            <a:pathLst>
              <a:path w="1419098" h="76200">
                <a:moveTo>
                  <a:pt x="1355598" y="44450"/>
                </a:moveTo>
                <a:lnTo>
                  <a:pt x="1342897" y="44450"/>
                </a:lnTo>
                <a:lnTo>
                  <a:pt x="1342898" y="76200"/>
                </a:lnTo>
                <a:lnTo>
                  <a:pt x="1419098" y="38100"/>
                </a:lnTo>
                <a:lnTo>
                  <a:pt x="1355598" y="44450"/>
                </a:lnTo>
                <a:close/>
              </a:path>
              <a:path w="1419098" h="76200">
                <a:moveTo>
                  <a:pt x="1355598" y="31750"/>
                </a:moveTo>
                <a:lnTo>
                  <a:pt x="1342898" y="0"/>
                </a:lnTo>
                <a:lnTo>
                  <a:pt x="1342898" y="31749"/>
                </a:lnTo>
                <a:lnTo>
                  <a:pt x="1355598" y="31750"/>
                </a:lnTo>
                <a:close/>
              </a:path>
              <a:path w="1419098" h="76200">
                <a:moveTo>
                  <a:pt x="0" y="31750"/>
                </a:moveTo>
                <a:lnTo>
                  <a:pt x="0" y="44450"/>
                </a:lnTo>
                <a:lnTo>
                  <a:pt x="1355598" y="44450"/>
                </a:lnTo>
                <a:lnTo>
                  <a:pt x="1419098" y="38100"/>
                </a:lnTo>
                <a:lnTo>
                  <a:pt x="1342898" y="0"/>
                </a:lnTo>
                <a:lnTo>
                  <a:pt x="1355598" y="31750"/>
                </a:lnTo>
                <a:lnTo>
                  <a:pt x="0" y="317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916940" y="169124"/>
            <a:ext cx="2248330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latin typeface="Bell MT"/>
                <a:cs typeface="Bell MT"/>
              </a:rPr>
              <a:t>Example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04718" y="169124"/>
            <a:ext cx="313458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latin typeface="Bell MT"/>
                <a:cs typeface="Bell MT"/>
              </a:rPr>
              <a:t>-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57142" y="169124"/>
            <a:ext cx="4951111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Extendi</a:t>
            </a:r>
            <a:r>
              <a:rPr sz="6600" b="1" spc="-100" baseline="3345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le</a:t>
            </a:r>
            <a:r>
              <a:rPr sz="6600" b="1" spc="-25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Hashing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544971" y="169124"/>
            <a:ext cx="2339123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Inse</a:t>
            </a:r>
            <a:r>
              <a:rPr sz="6600" b="1" spc="-64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tion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41138" y="890015"/>
            <a:ext cx="2206905" cy="5283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h(17)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=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17 %</a:t>
            </a:r>
            <a:r>
              <a:rPr sz="2700" spc="9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8 =1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(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0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01)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  <a:spcBef>
                <a:spcPts val="11"/>
              </a:spcBef>
            </a:pPr>
            <a:r>
              <a:rPr sz="2700" spc="-44" baseline="1517" dirty="0" smtClean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2700" spc="-9" baseline="1517" dirty="0" smtClean="0">
                <a:solidFill>
                  <a:srgbClr val="FF0000"/>
                </a:solidFill>
                <a:latin typeface="Calibri"/>
                <a:cs typeface="Calibri"/>
              </a:rPr>
              <a:t>in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ts buc</a:t>
            </a:r>
            <a:r>
              <a:rPr sz="2700" spc="-64" baseline="1517" dirty="0" smtClean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r>
              <a:rPr sz="2700" spc="-9" baseline="1517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700" spc="9" baseline="1517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B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20716" y="2819400"/>
            <a:ext cx="1139292" cy="8026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6799" marR="313444" algn="ctr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Af</a:t>
            </a:r>
            <a:r>
              <a:rPr sz="2700" spc="-19" baseline="3034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er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ts val="2160"/>
              </a:lnSpc>
              <a:spcBef>
                <a:spcPts val="11"/>
              </a:spcBef>
            </a:pPr>
            <a:r>
              <a:rPr sz="2700" spc="-4" baseline="1517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2700" spc="4" baseline="1517" dirty="0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ert</a:t>
            </a:r>
            <a:r>
              <a:rPr sz="2700" spc="-4" baseline="1517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ng</a:t>
            </a:r>
            <a:r>
              <a:rPr sz="2700" spc="14" baseline="1517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17</a:t>
            </a:r>
            <a:endParaRPr sz="1800">
              <a:latin typeface="Calibri"/>
              <a:cs typeface="Calibri"/>
            </a:endParaRPr>
          </a:p>
          <a:p>
            <a:pPr marL="212978" marR="231648" algn="ctr">
              <a:lnSpc>
                <a:spcPts val="2160"/>
              </a:lnSpc>
            </a:pP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and</a:t>
            </a:r>
            <a:r>
              <a:rPr sz="2700" spc="14" baseline="1517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13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16551" y="6129782"/>
            <a:ext cx="2206905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h(13)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=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13 %</a:t>
            </a:r>
            <a:r>
              <a:rPr sz="2700" spc="9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8 =5</a:t>
            </a:r>
            <a:r>
              <a:rPr sz="2700" spc="14" baseline="3034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(</a:t>
            </a:r>
            <a:r>
              <a:rPr sz="2700" spc="-4" baseline="3034" dirty="0" smtClean="0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r>
              <a:rPr sz="2700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01)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  <a:spcBef>
                <a:spcPts val="11"/>
              </a:spcBef>
            </a:pPr>
            <a:r>
              <a:rPr sz="2700" spc="-44" baseline="1517" dirty="0" smtClean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2700" spc="-4" baseline="1517" dirty="0" smtClean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700" spc="-9" baseline="1517" dirty="0" smtClean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ts </a:t>
            </a:r>
            <a:r>
              <a:rPr sz="2700" spc="4" baseline="1517" dirty="0" smtClean="0">
                <a:solidFill>
                  <a:srgbClr val="FF0000"/>
                </a:solidFill>
                <a:latin typeface="Calibri"/>
                <a:cs typeface="Calibri"/>
              </a:rPr>
              <a:t>b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uc</a:t>
            </a:r>
            <a:r>
              <a:rPr sz="2700" spc="-64" baseline="1517" dirty="0" smtClean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r>
              <a:rPr sz="2700" spc="-9" baseline="1517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700" spc="9" baseline="1517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spc="0" baseline="1517" dirty="0" smtClean="0">
                <a:solidFill>
                  <a:srgbClr val="FF0000"/>
                </a:solidFill>
                <a:latin typeface="Calibri"/>
                <a:cs typeface="Calibri"/>
              </a:rPr>
              <a:t>B’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73836" y="602488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838200" y="1229867"/>
            <a:ext cx="10395712" cy="0"/>
          </a:xfrm>
          <a:custGeom>
            <a:avLst/>
            <a:gdLst/>
            <a:ahLst/>
            <a:cxnLst/>
            <a:rect l="l" t="t" r="r" b="b"/>
            <a:pathLst>
              <a:path w="10395712">
                <a:moveTo>
                  <a:pt x="0" y="0"/>
                </a:moveTo>
                <a:lnTo>
                  <a:pt x="10395712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97153" y="390104"/>
            <a:ext cx="7236159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Extendi</a:t>
            </a:r>
            <a:r>
              <a:rPr sz="6600" b="1" spc="-100" baseline="3345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le</a:t>
            </a:r>
            <a:r>
              <a:rPr sz="6600" b="1" spc="-25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Hashing</a:t>
            </a:r>
            <a:r>
              <a:rPr sz="6600" b="1" spc="-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Deletion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16940" y="1562337"/>
            <a:ext cx="254000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•</a:t>
            </a:r>
            <a:endParaRPr sz="3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45844" y="1586850"/>
            <a:ext cx="394017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If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663395" y="1586850"/>
            <a:ext cx="8043316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deletio</a:t>
            </a:r>
            <a:r>
              <a:rPr sz="5400" spc="-14" baseline="3331" dirty="0" smtClean="0">
                <a:latin typeface="Bell MT"/>
                <a:cs typeface="Bell MT"/>
              </a:rPr>
              <a:t>n</a:t>
            </a:r>
            <a:r>
              <a:rPr sz="5400" spc="0" baseline="3331" dirty="0" smtClean="0">
                <a:latin typeface="Bell MT"/>
                <a:cs typeface="Bell MT"/>
              </a:rPr>
              <a:t>s</a:t>
            </a:r>
            <a:r>
              <a:rPr sz="5400" spc="9" baseline="3331" dirty="0" smtClean="0">
                <a:latin typeface="Bell MT"/>
                <a:cs typeface="Bell MT"/>
              </a:rPr>
              <a:t> </a:t>
            </a:r>
            <a:r>
              <a:rPr sz="5400" spc="0" baseline="3331" dirty="0" smtClean="0">
                <a:latin typeface="Bell MT"/>
                <a:cs typeface="Bell MT"/>
              </a:rPr>
              <a:t>cause a </a:t>
            </a:r>
            <a:r>
              <a:rPr sz="5400" spc="-59" baseline="3331" dirty="0" smtClean="0">
                <a:latin typeface="Bell MT"/>
                <a:cs typeface="Bell MT"/>
              </a:rPr>
              <a:t>b</a:t>
            </a:r>
            <a:r>
              <a:rPr sz="5400" spc="0" baseline="3331" dirty="0" smtClean="0">
                <a:latin typeface="Bell MT"/>
                <a:cs typeface="Bell MT"/>
              </a:rPr>
              <a:t>uc</a:t>
            </a:r>
            <a:r>
              <a:rPr sz="5400" spc="-144" baseline="3331" dirty="0" smtClean="0">
                <a:latin typeface="Bell MT"/>
                <a:cs typeface="Bell MT"/>
              </a:rPr>
              <a:t>k</a:t>
            </a:r>
            <a:r>
              <a:rPr sz="5400" spc="0" baseline="3331" dirty="0" smtClean="0">
                <a:latin typeface="Bell MT"/>
                <a:cs typeface="Bell MT"/>
              </a:rPr>
              <a:t>et to be substantia</a:t>
            </a:r>
            <a:r>
              <a:rPr sz="5400" spc="-9" baseline="3331" dirty="0" smtClean="0">
                <a:latin typeface="Bell MT"/>
                <a:cs typeface="Bell MT"/>
              </a:rPr>
              <a:t>l</a:t>
            </a:r>
            <a:r>
              <a:rPr sz="5400" spc="-84" baseline="3331" dirty="0" smtClean="0">
                <a:latin typeface="Bell MT"/>
                <a:cs typeface="Bell MT"/>
              </a:rPr>
              <a:t>l</a:t>
            </a:r>
            <a:r>
              <a:rPr sz="5400" spc="0" baseline="3331" dirty="0" smtClean="0">
                <a:latin typeface="Bell MT"/>
                <a:cs typeface="Bell MT"/>
              </a:rPr>
              <a:t>y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727946" y="1586850"/>
            <a:ext cx="780003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less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45844" y="2080626"/>
            <a:ext cx="1664463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th</a:t>
            </a:r>
            <a:r>
              <a:rPr sz="5400" spc="-9" baseline="3331" dirty="0" smtClean="0">
                <a:latin typeface="Bell MT"/>
                <a:cs typeface="Bell MT"/>
              </a:rPr>
              <a:t>a</a:t>
            </a:r>
            <a:r>
              <a:rPr sz="5400" spc="0" baseline="3331" dirty="0" smtClean="0">
                <a:latin typeface="Bell MT"/>
                <a:cs typeface="Bell MT"/>
              </a:rPr>
              <a:t>n full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74394" y="2613650"/>
            <a:ext cx="254152" cy="10394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•</a:t>
            </a:r>
            <a:endParaRPr sz="36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51"/>
              </a:spcBef>
            </a:pPr>
            <a:r>
              <a:rPr sz="3600" spc="0" dirty="0" smtClean="0">
                <a:latin typeface="Arial"/>
                <a:cs typeface="Arial"/>
              </a:rPr>
              <a:t>•</a:t>
            </a:r>
            <a:endParaRPr sz="3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02994" y="2619457"/>
            <a:ext cx="6035108" cy="10581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990"/>
              </a:lnSpc>
              <a:spcBef>
                <a:spcPts val="19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Find a </a:t>
            </a:r>
            <a:r>
              <a:rPr sz="5700" b="1" spc="-23" baseline="3098" dirty="0" smtClean="0">
                <a:latin typeface="Bell MT"/>
                <a:cs typeface="Bell MT"/>
              </a:rPr>
              <a:t>b</a:t>
            </a:r>
            <a:r>
              <a:rPr sz="5700" b="1" spc="0" baseline="3098" dirty="0" smtClean="0">
                <a:latin typeface="Bell MT"/>
                <a:cs typeface="Bell MT"/>
              </a:rPr>
              <a:t>ud</a:t>
            </a:r>
            <a:r>
              <a:rPr sz="5700" b="1" spc="-148" baseline="3098" dirty="0" smtClean="0">
                <a:latin typeface="Bell MT"/>
                <a:cs typeface="Bell MT"/>
              </a:rPr>
              <a:t>d</a:t>
            </a:r>
            <a:r>
              <a:rPr sz="5700" b="1" spc="0" baseline="3098" dirty="0" smtClean="0">
                <a:latin typeface="Bell MT"/>
                <a:cs typeface="Bell MT"/>
              </a:rPr>
              <a:t>y</a:t>
            </a:r>
            <a:r>
              <a:rPr sz="5700" b="1" spc="115" baseline="3098" dirty="0" smtClean="0">
                <a:latin typeface="Bell MT"/>
                <a:cs typeface="Bell MT"/>
              </a:rPr>
              <a:t> </a:t>
            </a:r>
            <a:r>
              <a:rPr sz="5400" spc="-50" baseline="3331" dirty="0" smtClean="0">
                <a:latin typeface="Bell MT"/>
                <a:cs typeface="Bell MT"/>
              </a:rPr>
              <a:t>b</a:t>
            </a:r>
            <a:r>
              <a:rPr sz="5400" spc="0" baseline="3331" dirty="0" smtClean="0">
                <a:latin typeface="Bell MT"/>
                <a:cs typeface="Bell MT"/>
              </a:rPr>
              <a:t>uc</a:t>
            </a:r>
            <a:r>
              <a:rPr sz="5400" spc="-150" baseline="3331" dirty="0" smtClean="0">
                <a:latin typeface="Bell MT"/>
                <a:cs typeface="Bell MT"/>
              </a:rPr>
              <a:t>k</a:t>
            </a:r>
            <a:r>
              <a:rPr sz="5400" spc="0" baseline="3331" dirty="0" smtClean="0">
                <a:latin typeface="Bell MT"/>
                <a:cs typeface="Bell MT"/>
              </a:rPr>
              <a:t>et to col</a:t>
            </a:r>
            <a:r>
              <a:rPr sz="5400" spc="-9" baseline="3331" dirty="0" smtClean="0">
                <a:latin typeface="Bell MT"/>
                <a:cs typeface="Bell MT"/>
              </a:rPr>
              <a:t>l</a:t>
            </a:r>
            <a:r>
              <a:rPr sz="5400" spc="0" baseline="3331" dirty="0" smtClean="0">
                <a:latin typeface="Bell MT"/>
                <a:cs typeface="Bell MT"/>
              </a:rPr>
              <a:t>apse</a:t>
            </a:r>
            <a:endParaRPr sz="3600">
              <a:latin typeface="Bell MT"/>
              <a:cs typeface="Bell MT"/>
            </a:endParaRPr>
          </a:p>
          <a:p>
            <a:pPr marL="12700" marR="72337">
              <a:lnSpc>
                <a:spcPct val="92651"/>
              </a:lnSpc>
              <a:spcBef>
                <a:spcPts val="125"/>
              </a:spcBef>
            </a:pPr>
            <a:r>
              <a:rPr sz="3600" spc="-104" dirty="0" smtClean="0">
                <a:latin typeface="Bell MT"/>
                <a:cs typeface="Bell MT"/>
              </a:rPr>
              <a:t>T</a:t>
            </a:r>
            <a:r>
              <a:rPr sz="3600" spc="0" dirty="0" smtClean="0">
                <a:latin typeface="Bell MT"/>
                <a:cs typeface="Bell MT"/>
              </a:rPr>
              <a:t>wo </a:t>
            </a:r>
            <a:r>
              <a:rPr sz="3600" spc="-59" dirty="0" smtClean="0">
                <a:latin typeface="Bell MT"/>
                <a:cs typeface="Bell MT"/>
              </a:rPr>
              <a:t>b</a:t>
            </a:r>
            <a:r>
              <a:rPr sz="3600" spc="0" dirty="0" smtClean="0">
                <a:latin typeface="Bell MT"/>
                <a:cs typeface="Bell MT"/>
              </a:rPr>
              <a:t>uc</a:t>
            </a:r>
            <a:r>
              <a:rPr sz="3600" spc="-144" dirty="0" smtClean="0">
                <a:latin typeface="Bell MT"/>
                <a:cs typeface="Bell MT"/>
              </a:rPr>
              <a:t>k</a:t>
            </a:r>
            <a:r>
              <a:rPr sz="3600" spc="0" dirty="0" smtClean="0">
                <a:latin typeface="Bell MT"/>
                <a:cs typeface="Bell MT"/>
              </a:rPr>
              <a:t>ets are </a:t>
            </a:r>
            <a:r>
              <a:rPr sz="3600" spc="-39" dirty="0" smtClean="0">
                <a:latin typeface="Bell MT"/>
                <a:cs typeface="Bell MT"/>
              </a:rPr>
              <a:t>b</a:t>
            </a:r>
            <a:r>
              <a:rPr sz="3600" spc="0" dirty="0" smtClean="0">
                <a:latin typeface="Bell MT"/>
                <a:cs typeface="Bell MT"/>
              </a:rPr>
              <a:t>uddies if: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31594" y="3728322"/>
            <a:ext cx="254152" cy="10404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2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•</a:t>
            </a:r>
            <a:endParaRPr sz="36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1"/>
              </a:spcBef>
            </a:pPr>
            <a:r>
              <a:rPr sz="3600" spc="0" dirty="0" smtClean="0">
                <a:latin typeface="Arial"/>
                <a:cs typeface="Arial"/>
              </a:rPr>
              <a:t>•</a:t>
            </a:r>
            <a:endParaRPr sz="3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74494" y="3752835"/>
            <a:ext cx="6934980" cy="10404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8625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They are </a:t>
            </a:r>
            <a:r>
              <a:rPr sz="5400" spc="-89" baseline="3331" dirty="0" smtClean="0">
                <a:latin typeface="Bell MT"/>
                <a:cs typeface="Bell MT"/>
              </a:rPr>
              <a:t>a</a:t>
            </a:r>
            <a:r>
              <a:rPr sz="5400" spc="0" baseline="3331" dirty="0" smtClean="0">
                <a:latin typeface="Bell MT"/>
                <a:cs typeface="Bell MT"/>
              </a:rPr>
              <a:t>t the same d</a:t>
            </a:r>
            <a:r>
              <a:rPr sz="5400" spc="39" baseline="3331" dirty="0" smtClean="0">
                <a:latin typeface="Bell MT"/>
                <a:cs typeface="Bell MT"/>
              </a:rPr>
              <a:t>e</a:t>
            </a:r>
            <a:r>
              <a:rPr sz="5400" spc="0" baseline="3331" dirty="0" smtClean="0">
                <a:latin typeface="Bell MT"/>
                <a:cs typeface="Bell MT"/>
              </a:rPr>
              <a:t>pth.</a:t>
            </a:r>
            <a:endParaRPr sz="3600">
              <a:latin typeface="Bell MT"/>
              <a:cs typeface="Bell MT"/>
            </a:endParaRPr>
          </a:p>
          <a:p>
            <a:pPr marL="12700">
              <a:lnSpc>
                <a:spcPct val="92651"/>
              </a:lnSpc>
              <a:spcBef>
                <a:spcPts val="200"/>
              </a:spcBef>
            </a:pPr>
            <a:r>
              <a:rPr sz="3600" spc="0" dirty="0" smtClean="0">
                <a:latin typeface="Bell MT"/>
                <a:cs typeface="Bell MT"/>
              </a:rPr>
              <a:t>Their in</a:t>
            </a:r>
            <a:r>
              <a:rPr sz="3600" spc="-14" dirty="0" smtClean="0">
                <a:latin typeface="Bell MT"/>
                <a:cs typeface="Bell MT"/>
              </a:rPr>
              <a:t>i</a:t>
            </a:r>
            <a:r>
              <a:rPr sz="3600" spc="0" dirty="0" smtClean="0">
                <a:latin typeface="Bell MT"/>
                <a:cs typeface="Bell MT"/>
              </a:rPr>
              <a:t>tial bit strings </a:t>
            </a:r>
            <a:r>
              <a:rPr sz="3600" spc="-14" dirty="0" smtClean="0">
                <a:latin typeface="Bell MT"/>
                <a:cs typeface="Bell MT"/>
              </a:rPr>
              <a:t>a</a:t>
            </a:r>
            <a:r>
              <a:rPr sz="3600" spc="0" dirty="0" smtClean="0">
                <a:latin typeface="Bell MT"/>
                <a:cs typeface="Bell MT"/>
              </a:rPr>
              <a:t>re the sam</a:t>
            </a:r>
            <a:r>
              <a:rPr sz="3600" spc="-59" dirty="0" smtClean="0">
                <a:latin typeface="Bell MT"/>
                <a:cs typeface="Bell MT"/>
              </a:rPr>
              <a:t>e</a:t>
            </a:r>
            <a:r>
              <a:rPr sz="3600" spc="0" dirty="0" smtClean="0">
                <a:latin typeface="Bell MT"/>
                <a:cs typeface="Bell MT"/>
              </a:rPr>
              <a:t>.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74394" y="4842620"/>
            <a:ext cx="254000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•</a:t>
            </a:r>
            <a:endParaRPr sz="3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17294" y="4867133"/>
            <a:ext cx="7812541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Collapsi</a:t>
            </a:r>
            <a:r>
              <a:rPr sz="5400" spc="-9" baseline="3331" dirty="0" smtClean="0">
                <a:latin typeface="Bell MT"/>
                <a:cs typeface="Bell MT"/>
              </a:rPr>
              <a:t>n</a:t>
            </a:r>
            <a:r>
              <a:rPr sz="5400" spc="0" baseline="3331" dirty="0" smtClean="0">
                <a:latin typeface="Bell MT"/>
                <a:cs typeface="Bell MT"/>
              </a:rPr>
              <a:t>g them will fit </a:t>
            </a:r>
            <a:r>
              <a:rPr sz="5400" spc="-9" baseline="3331" dirty="0" smtClean="0">
                <a:latin typeface="Bell MT"/>
                <a:cs typeface="Bell MT"/>
              </a:rPr>
              <a:t>a</a:t>
            </a:r>
            <a:r>
              <a:rPr sz="5400" spc="0" baseline="3331" dirty="0" smtClean="0">
                <a:latin typeface="Bell MT"/>
                <a:cs typeface="Bell MT"/>
              </a:rPr>
              <a:t>ll records in one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551416" y="4867133"/>
            <a:ext cx="1303272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-44" baseline="3331" dirty="0" smtClean="0">
                <a:latin typeface="Bell MT"/>
                <a:cs typeface="Bell MT"/>
              </a:rPr>
              <a:t>b</a:t>
            </a:r>
            <a:r>
              <a:rPr sz="5400" spc="0" baseline="3331" dirty="0" smtClean="0">
                <a:latin typeface="Bell MT"/>
                <a:cs typeface="Bell MT"/>
              </a:rPr>
              <a:t>uc</a:t>
            </a:r>
            <a:r>
              <a:rPr sz="5400" spc="-144" baseline="3331" dirty="0" smtClean="0">
                <a:latin typeface="Bell MT"/>
                <a:cs typeface="Bell MT"/>
              </a:rPr>
              <a:t>k</a:t>
            </a:r>
            <a:r>
              <a:rPr sz="5400" spc="0" baseline="3331" dirty="0" smtClean="0">
                <a:latin typeface="Bell MT"/>
                <a:cs typeface="Bell MT"/>
              </a:rPr>
              <a:t>et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16940" y="5464412"/>
            <a:ext cx="254000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latin typeface="Arial"/>
                <a:cs typeface="Arial"/>
              </a:rPr>
              <a:t>•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5844" y="5488925"/>
            <a:ext cx="2037310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Collapse if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06572" y="5488925"/>
            <a:ext cx="3312323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85"/>
              </a:lnSpc>
              <a:spcBef>
                <a:spcPts val="189"/>
              </a:spcBef>
            </a:pPr>
            <a:r>
              <a:rPr sz="5400" spc="0" baseline="3331" dirty="0" smtClean="0">
                <a:latin typeface="Bell MT"/>
                <a:cs typeface="Bell MT"/>
              </a:rPr>
              <a:t>a </a:t>
            </a:r>
            <a:r>
              <a:rPr sz="5400" spc="-54" baseline="3331" dirty="0" smtClean="0">
                <a:latin typeface="Bell MT"/>
                <a:cs typeface="Bell MT"/>
              </a:rPr>
              <a:t>b</a:t>
            </a:r>
            <a:r>
              <a:rPr sz="5400" spc="0" baseline="3331" dirty="0" smtClean="0">
                <a:latin typeface="Bell MT"/>
                <a:cs typeface="Bell MT"/>
              </a:rPr>
              <a:t>uc</a:t>
            </a:r>
            <a:r>
              <a:rPr sz="5400" spc="-144" baseline="3331" dirty="0" smtClean="0">
                <a:latin typeface="Bell MT"/>
                <a:cs typeface="Bell MT"/>
              </a:rPr>
              <a:t>k</a:t>
            </a:r>
            <a:r>
              <a:rPr sz="5400" spc="0" baseline="3331" dirty="0" smtClean="0">
                <a:latin typeface="Bell MT"/>
                <a:cs typeface="Bell MT"/>
              </a:rPr>
              <a:t>et is empty</a:t>
            </a:r>
            <a:endParaRPr sz="36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38200" y="1090167"/>
            <a:ext cx="1039571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489203" y="1960261"/>
            <a:ext cx="5718081" cy="4396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84441" y="1955101"/>
            <a:ext cx="5726049" cy="4406265"/>
          </a:xfrm>
          <a:custGeom>
            <a:avLst/>
            <a:gdLst/>
            <a:ahLst/>
            <a:cxnLst/>
            <a:rect l="l" t="t" r="r" b="b"/>
            <a:pathLst>
              <a:path w="5726049" h="4406265">
                <a:moveTo>
                  <a:pt x="0" y="4406265"/>
                </a:moveTo>
                <a:lnTo>
                  <a:pt x="5726049" y="4406265"/>
                </a:lnTo>
                <a:lnTo>
                  <a:pt x="5726049" y="0"/>
                </a:lnTo>
                <a:lnTo>
                  <a:pt x="0" y="0"/>
                </a:lnTo>
                <a:lnTo>
                  <a:pt x="0" y="4406265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611111" y="1960082"/>
            <a:ext cx="5264364" cy="43963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606285" y="1955101"/>
            <a:ext cx="5285612" cy="4406265"/>
          </a:xfrm>
          <a:custGeom>
            <a:avLst/>
            <a:gdLst/>
            <a:ahLst/>
            <a:cxnLst/>
            <a:rect l="l" t="t" r="r" b="b"/>
            <a:pathLst>
              <a:path w="5285612" h="4406265">
                <a:moveTo>
                  <a:pt x="0" y="4406265"/>
                </a:moveTo>
                <a:lnTo>
                  <a:pt x="5285612" y="4406265"/>
                </a:lnTo>
                <a:lnTo>
                  <a:pt x="5285612" y="0"/>
                </a:lnTo>
                <a:lnTo>
                  <a:pt x="0" y="0"/>
                </a:lnTo>
                <a:lnTo>
                  <a:pt x="0" y="4406265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58368" y="1394460"/>
            <a:ext cx="10395712" cy="0"/>
          </a:xfrm>
          <a:custGeom>
            <a:avLst/>
            <a:gdLst/>
            <a:ahLst/>
            <a:cxnLst/>
            <a:rect l="l" t="t" r="r" b="b"/>
            <a:pathLst>
              <a:path w="10395712">
                <a:moveTo>
                  <a:pt x="0" y="0"/>
                </a:moveTo>
                <a:lnTo>
                  <a:pt x="10395712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68858" y="612100"/>
            <a:ext cx="2248330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latin typeface="Bell MT"/>
                <a:cs typeface="Bell MT"/>
              </a:rPr>
              <a:t>Example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56738" y="612100"/>
            <a:ext cx="313458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latin typeface="Bell MT"/>
                <a:cs typeface="Bell MT"/>
              </a:rPr>
              <a:t>-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08782" y="612100"/>
            <a:ext cx="2777715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Extendi</a:t>
            </a:r>
            <a:r>
              <a:rPr sz="6600" b="1" spc="-100" baseline="3345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le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21955" y="612100"/>
            <a:ext cx="2137938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Hashing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96610" y="612100"/>
            <a:ext cx="2248330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Deletion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441" y="1955101"/>
            <a:ext cx="5726049" cy="44062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6606285" y="1955101"/>
            <a:ext cx="5285612" cy="44062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658368" y="1254760"/>
            <a:ext cx="1039571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 txBox="1"/>
          <p:nvPr/>
        </p:nvSpPr>
        <p:spPr>
          <a:xfrm>
            <a:off x="825500" y="740370"/>
            <a:ext cx="10505053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tabLst>
                <a:tab pos="10401300" algn="l"/>
              </a:tabLst>
            </a:pPr>
            <a:r>
              <a:rPr sz="6600" b="1" u="sng" spc="-450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u="sng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Exten</a:t>
            </a:r>
            <a:r>
              <a:rPr sz="6600" b="1" u="sng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d</a:t>
            </a:r>
            <a:r>
              <a:rPr sz="6600" b="1" u="sng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i</a:t>
            </a:r>
            <a:r>
              <a:rPr sz="6600" b="1" u="sng" spc="-100" baseline="3345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6600" b="1" u="sng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le</a:t>
            </a:r>
            <a:r>
              <a:rPr sz="6600" b="1" u="sng" spc="-29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u="sng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Hashi</a:t>
            </a:r>
            <a:r>
              <a:rPr sz="6600" b="1" u="sng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n</a:t>
            </a:r>
            <a:r>
              <a:rPr sz="6600" b="1" u="sng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g 	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16940" y="1724324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45844" y="1743363"/>
            <a:ext cx="6177760" cy="1275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9652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Ad</a:t>
            </a:r>
            <a:r>
              <a:rPr sz="4200" spc="-29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ant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ges</a:t>
            </a:r>
            <a:endParaRPr sz="2800">
              <a:latin typeface="Bell MT"/>
              <a:cs typeface="Bell MT"/>
            </a:endParaRPr>
          </a:p>
          <a:p>
            <a:pPr marL="198897" algn="ctr">
              <a:lnSpc>
                <a:spcPct val="95825"/>
              </a:lnSpc>
              <a:spcBef>
                <a:spcPts val="6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35" dirty="0" smtClean="0">
                <a:latin typeface="Arial"/>
                <a:cs typeface="Arial"/>
              </a:rPr>
              <a:t> </a:t>
            </a:r>
            <a:r>
              <a:rPr sz="2800" spc="-34" dirty="0" smtClean="0">
                <a:latin typeface="Bell MT"/>
                <a:cs typeface="Bell MT"/>
              </a:rPr>
              <a:t>K</a:t>
            </a:r>
            <a:r>
              <a:rPr sz="2800" spc="0" dirty="0" smtClean="0">
                <a:latin typeface="Bell MT"/>
                <a:cs typeface="Bell MT"/>
              </a:rPr>
              <a:t>ey</a:t>
            </a:r>
            <a:r>
              <a:rPr sz="2800" spc="-3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sea</a:t>
            </a:r>
            <a:r>
              <a:rPr sz="2800" spc="-9" dirty="0" smtClean="0">
                <a:latin typeface="Bell MT"/>
                <a:cs typeface="Bell MT"/>
              </a:rPr>
              <a:t>r</a:t>
            </a:r>
            <a:r>
              <a:rPr sz="2800" spc="0" dirty="0" smtClean="0">
                <a:latin typeface="Bell MT"/>
                <a:cs typeface="Bell MT"/>
              </a:rPr>
              <a:t>ch</a:t>
            </a:r>
            <a:r>
              <a:rPr sz="2800" spc="25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ta</a:t>
            </a:r>
            <a:r>
              <a:rPr sz="2800" spc="-104" dirty="0" smtClean="0">
                <a:latin typeface="Bell MT"/>
                <a:cs typeface="Bell MT"/>
              </a:rPr>
              <a:t>k</a:t>
            </a:r>
            <a:r>
              <a:rPr sz="2800" spc="0" dirty="0" smtClean="0">
                <a:latin typeface="Bell MT"/>
                <a:cs typeface="Bell MT"/>
              </a:rPr>
              <a:t>es</a:t>
            </a:r>
            <a:r>
              <a:rPr sz="2800" spc="-13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on</a:t>
            </a:r>
            <a:r>
              <a:rPr sz="2800" spc="-69" dirty="0" smtClean="0">
                <a:latin typeface="Bell MT"/>
                <a:cs typeface="Bell MT"/>
              </a:rPr>
              <a:t>l</a:t>
            </a:r>
            <a:r>
              <a:rPr sz="2800" spc="0" dirty="0" smtClean="0">
                <a:latin typeface="Bell MT"/>
                <a:cs typeface="Bell MT"/>
              </a:rPr>
              <a:t>y</a:t>
            </a:r>
            <a:r>
              <a:rPr sz="2800" spc="-13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one</a:t>
            </a:r>
            <a:r>
              <a:rPr sz="2800" spc="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disk access if</a:t>
            </a:r>
            <a:endParaRPr sz="2800">
              <a:latin typeface="Bell MT"/>
              <a:cs typeface="Bell MT"/>
            </a:endParaRPr>
          </a:p>
          <a:p>
            <a:pPr marL="557009" marR="295871" algn="ctr">
              <a:lnSpc>
                <a:spcPct val="92651"/>
              </a:lnSpc>
              <a:spcBef>
                <a:spcPts val="405"/>
              </a:spcBef>
            </a:pPr>
            <a:r>
              <a:rPr sz="2800" spc="-100" dirty="0" smtClean="0">
                <a:latin typeface="Bell MT"/>
                <a:cs typeface="Bell MT"/>
              </a:rPr>
              <a:t>k</a:t>
            </a:r>
            <a:r>
              <a:rPr sz="2800" spc="39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pt</a:t>
            </a:r>
            <a:r>
              <a:rPr sz="2800" spc="-49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in</a:t>
            </a:r>
            <a:r>
              <a:rPr sz="2800" spc="-22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RAM,</a:t>
            </a:r>
            <a:r>
              <a:rPr sz="2800" spc="-55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ot</a:t>
            </a:r>
            <a:r>
              <a:rPr sz="2800" spc="-4" dirty="0" smtClean="0">
                <a:latin typeface="Bell MT"/>
                <a:cs typeface="Bell MT"/>
              </a:rPr>
              <a:t>h</a:t>
            </a:r>
            <a:r>
              <a:rPr sz="2800" spc="0" dirty="0" smtClean="0">
                <a:latin typeface="Bell MT"/>
                <a:cs typeface="Bell MT"/>
              </a:rPr>
              <a:t>erwise</a:t>
            </a:r>
            <a:r>
              <a:rPr sz="2800" spc="-43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it ta</a:t>
            </a:r>
            <a:r>
              <a:rPr sz="2800" spc="-104" dirty="0" smtClean="0">
                <a:latin typeface="Bell MT"/>
                <a:cs typeface="Bell MT"/>
              </a:rPr>
              <a:t>k</a:t>
            </a:r>
            <a:r>
              <a:rPr sz="2800" spc="0" dirty="0" smtClean="0">
                <a:latin typeface="Bell MT"/>
                <a:cs typeface="Bell MT"/>
              </a:rPr>
              <a:t>es</a:t>
            </a:r>
            <a:r>
              <a:rPr sz="2800" spc="-13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two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438964" y="2191189"/>
            <a:ext cx="1963734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directo</a:t>
            </a:r>
            <a:r>
              <a:rPr sz="4200" spc="5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414260" y="2191189"/>
            <a:ext cx="571024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can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995689" y="2191189"/>
            <a:ext cx="40824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be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16940" y="3577642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45844" y="3596698"/>
            <a:ext cx="219465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Disad</a:t>
            </a:r>
            <a:r>
              <a:rPr sz="4200" spc="-34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ant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ges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74394" y="4026199"/>
            <a:ext cx="202946" cy="8285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156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91386" y="4045238"/>
            <a:ext cx="6395395" cy="8285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Dou</a:t>
            </a:r>
            <a:r>
              <a:rPr sz="4200" spc="-44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</a:t>
            </a: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ng</a:t>
            </a:r>
            <a:r>
              <a:rPr sz="4200" spc="-10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-1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dir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cto</a:t>
            </a:r>
            <a:r>
              <a:rPr sz="4200" spc="6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r>
              <a:rPr sz="4200" spc="-48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is a</a:t>
            </a:r>
            <a:r>
              <a:rPr sz="4200" spc="-1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co</a:t>
            </a:r>
            <a:r>
              <a:rPr sz="4200" spc="-9" baseline="3212" dirty="0" smtClean="0">
                <a:latin typeface="Bell MT"/>
                <a:cs typeface="Bell MT"/>
              </a:rPr>
              <a:t>s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64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y</a:t>
            </a:r>
            <a:r>
              <a:rPr sz="4200" spc="-4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op</a:t>
            </a: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29" baseline="3212" dirty="0" smtClean="0">
                <a:latin typeface="Bell MT"/>
                <a:cs typeface="Bell MT"/>
              </a:rPr>
              <a:t>r</a:t>
            </a:r>
            <a:r>
              <a:rPr sz="4200" spc="-69" baseline="3212" dirty="0" smtClean="0">
                <a:latin typeface="Bell MT"/>
                <a:cs typeface="Bell MT"/>
              </a:rPr>
              <a:t>a</a:t>
            </a:r>
            <a:r>
              <a:rPr sz="4200" spc="0" baseline="3212" dirty="0" smtClean="0">
                <a:latin typeface="Bell MT"/>
                <a:cs typeface="Bell MT"/>
              </a:rPr>
              <a:t>tion</a:t>
            </a:r>
            <a:endParaRPr sz="2800">
              <a:latin typeface="Bell MT"/>
              <a:cs typeface="Bell MT"/>
            </a:endParaRPr>
          </a:p>
          <a:p>
            <a:pPr marL="12700" marR="53263">
              <a:lnSpc>
                <a:spcPct val="92651"/>
              </a:lnSpc>
              <a:spcBef>
                <a:spcPts val="266"/>
              </a:spcBef>
            </a:pPr>
            <a:r>
              <a:rPr sz="2800" spc="0" dirty="0" smtClean="0">
                <a:latin typeface="Bell MT"/>
                <a:cs typeface="Bell MT"/>
              </a:rPr>
              <a:t>Directo</a:t>
            </a:r>
            <a:r>
              <a:rPr sz="2800" spc="69" dirty="0" smtClean="0">
                <a:latin typeface="Bell MT"/>
                <a:cs typeface="Bell MT"/>
              </a:rPr>
              <a:t>r</a:t>
            </a:r>
            <a:r>
              <a:rPr sz="2800" spc="0" dirty="0" smtClean="0">
                <a:latin typeface="Bell MT"/>
                <a:cs typeface="Bell MT"/>
              </a:rPr>
              <a:t>y</a:t>
            </a:r>
            <a:r>
              <a:rPr sz="2800" spc="-86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m</a:t>
            </a:r>
            <a:r>
              <a:rPr sz="2800" spc="-84" dirty="0" smtClean="0">
                <a:latin typeface="Bell MT"/>
                <a:cs typeface="Bell MT"/>
              </a:rPr>
              <a:t>a</a:t>
            </a:r>
            <a:r>
              <a:rPr sz="2800" spc="0" dirty="0" smtClean="0">
                <a:latin typeface="Bell MT"/>
                <a:cs typeface="Bell MT"/>
              </a:rPr>
              <a:t>y</a:t>
            </a:r>
            <a:r>
              <a:rPr sz="2800" spc="-48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out</a:t>
            </a:r>
            <a:r>
              <a:rPr sz="2800" spc="94" dirty="0" smtClean="0">
                <a:latin typeface="Bell MT"/>
                <a:cs typeface="Bell MT"/>
              </a:rPr>
              <a:t>g</a:t>
            </a:r>
            <a:r>
              <a:rPr sz="2800" spc="0" dirty="0" smtClean="0">
                <a:latin typeface="Bell MT"/>
                <a:cs typeface="Bell MT"/>
              </a:rPr>
              <a:t>r</a:t>
            </a:r>
            <a:r>
              <a:rPr sz="2800" spc="-39" dirty="0" smtClean="0">
                <a:latin typeface="Bell MT"/>
                <a:cs typeface="Bell MT"/>
              </a:rPr>
              <a:t>o</a:t>
            </a:r>
            <a:r>
              <a:rPr sz="2800" spc="0" dirty="0" smtClean="0">
                <a:latin typeface="Bell MT"/>
                <a:cs typeface="Bell MT"/>
              </a:rPr>
              <a:t>w</a:t>
            </a:r>
            <a:r>
              <a:rPr sz="2800" spc="-47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main</a:t>
            </a:r>
            <a:r>
              <a:rPr sz="2800" spc="-56" dirty="0" smtClean="0">
                <a:latin typeface="Bell MT"/>
                <a:cs typeface="Bell MT"/>
              </a:rPr>
              <a:t> </a:t>
            </a:r>
            <a:r>
              <a:rPr sz="2800" spc="0" dirty="0" smtClean="0">
                <a:latin typeface="Bell MT"/>
                <a:cs typeface="Bell MT"/>
              </a:rPr>
              <a:t>m</a:t>
            </a:r>
            <a:r>
              <a:rPr sz="2800" spc="4" dirty="0" smtClean="0">
                <a:latin typeface="Bell MT"/>
                <a:cs typeface="Bell MT"/>
              </a:rPr>
              <a:t>e</a:t>
            </a:r>
            <a:r>
              <a:rPr sz="2800" spc="0" dirty="0" smtClean="0">
                <a:latin typeface="Bell MT"/>
                <a:cs typeface="Bell MT"/>
              </a:rPr>
              <a:t>mo</a:t>
            </a:r>
            <a:r>
              <a:rPr sz="2800" spc="64" dirty="0" smtClean="0">
                <a:latin typeface="Bell MT"/>
                <a:cs typeface="Bell MT"/>
              </a:rPr>
              <a:t>r</a:t>
            </a:r>
            <a:r>
              <a:rPr sz="2800" spc="0" dirty="0" smtClean="0">
                <a:latin typeface="Bell MT"/>
                <a:cs typeface="Bell MT"/>
              </a:rPr>
              <a:t>y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8200" y="1036827"/>
            <a:ext cx="9144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599132" y="1036827"/>
            <a:ext cx="14535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774487" y="1036827"/>
            <a:ext cx="545942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bject 34"/>
          <p:cNvSpPr/>
          <p:nvPr/>
        </p:nvSpPr>
        <p:spPr>
          <a:xfrm>
            <a:off x="1743456" y="5743155"/>
            <a:ext cx="9160764" cy="449580"/>
          </a:xfrm>
          <a:custGeom>
            <a:avLst/>
            <a:gdLst/>
            <a:ahLst/>
            <a:cxnLst/>
            <a:rect l="l" t="t" r="r" b="b"/>
            <a:pathLst>
              <a:path w="9160764" h="449579">
                <a:moveTo>
                  <a:pt x="0" y="449580"/>
                </a:moveTo>
                <a:lnTo>
                  <a:pt x="9160764" y="449580"/>
                </a:lnTo>
                <a:lnTo>
                  <a:pt x="9160764" y="0"/>
                </a:lnTo>
                <a:lnTo>
                  <a:pt x="0" y="0"/>
                </a:lnTo>
                <a:lnTo>
                  <a:pt x="0" y="449580"/>
                </a:lnTo>
                <a:close/>
              </a:path>
            </a:pathLst>
          </a:custGeom>
          <a:solidFill>
            <a:srgbClr val="00CC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808476" y="6148539"/>
            <a:ext cx="850391" cy="449580"/>
          </a:xfrm>
          <a:custGeom>
            <a:avLst/>
            <a:gdLst/>
            <a:ahLst/>
            <a:cxnLst/>
            <a:rect l="l" t="t" r="r" b="b"/>
            <a:pathLst>
              <a:path w="850391" h="449580">
                <a:moveTo>
                  <a:pt x="0" y="449580"/>
                </a:moveTo>
                <a:lnTo>
                  <a:pt x="850391" y="449580"/>
                </a:lnTo>
                <a:lnTo>
                  <a:pt x="850391" y="0"/>
                </a:lnTo>
                <a:lnTo>
                  <a:pt x="0" y="0"/>
                </a:lnTo>
                <a:lnTo>
                  <a:pt x="0" y="449580"/>
                </a:lnTo>
                <a:close/>
              </a:path>
            </a:pathLst>
          </a:custGeom>
          <a:solidFill>
            <a:srgbClr val="00CC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658868" y="6148539"/>
            <a:ext cx="3406140" cy="449580"/>
          </a:xfrm>
          <a:custGeom>
            <a:avLst/>
            <a:gdLst/>
            <a:ahLst/>
            <a:cxnLst/>
            <a:rect l="l" t="t" r="r" b="b"/>
            <a:pathLst>
              <a:path w="3406140" h="449580">
                <a:moveTo>
                  <a:pt x="0" y="449580"/>
                </a:moveTo>
                <a:lnTo>
                  <a:pt x="3406140" y="449580"/>
                </a:lnTo>
                <a:lnTo>
                  <a:pt x="3406140" y="0"/>
                </a:lnTo>
                <a:lnTo>
                  <a:pt x="0" y="0"/>
                </a:lnTo>
                <a:lnTo>
                  <a:pt x="0" y="449580"/>
                </a:lnTo>
                <a:close/>
              </a:path>
            </a:pathLst>
          </a:custGeom>
          <a:solidFill>
            <a:srgbClr val="00CC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024128" y="871727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764024" y="3669792"/>
            <a:ext cx="959358" cy="76200"/>
          </a:xfrm>
          <a:custGeom>
            <a:avLst/>
            <a:gdLst/>
            <a:ahLst/>
            <a:cxnLst/>
            <a:rect l="l" t="t" r="r" b="b"/>
            <a:pathLst>
              <a:path w="959358" h="76200">
                <a:moveTo>
                  <a:pt x="895858" y="44449"/>
                </a:moveTo>
                <a:lnTo>
                  <a:pt x="883157" y="44450"/>
                </a:lnTo>
                <a:lnTo>
                  <a:pt x="883158" y="76199"/>
                </a:lnTo>
                <a:lnTo>
                  <a:pt x="959358" y="38099"/>
                </a:lnTo>
                <a:lnTo>
                  <a:pt x="895858" y="44449"/>
                </a:lnTo>
                <a:close/>
              </a:path>
              <a:path w="959358" h="76200">
                <a:moveTo>
                  <a:pt x="895858" y="31749"/>
                </a:moveTo>
                <a:lnTo>
                  <a:pt x="883158" y="0"/>
                </a:lnTo>
                <a:lnTo>
                  <a:pt x="883157" y="31750"/>
                </a:lnTo>
                <a:lnTo>
                  <a:pt x="895858" y="31749"/>
                </a:lnTo>
                <a:close/>
              </a:path>
              <a:path w="959358" h="76200">
                <a:moveTo>
                  <a:pt x="0" y="31749"/>
                </a:moveTo>
                <a:lnTo>
                  <a:pt x="0" y="44449"/>
                </a:lnTo>
                <a:lnTo>
                  <a:pt x="895858" y="44449"/>
                </a:lnTo>
                <a:lnTo>
                  <a:pt x="959358" y="38099"/>
                </a:lnTo>
                <a:lnTo>
                  <a:pt x="883158" y="0"/>
                </a:lnTo>
                <a:lnTo>
                  <a:pt x="895858" y="31749"/>
                </a:lnTo>
                <a:lnTo>
                  <a:pt x="0" y="31749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764024" y="4930140"/>
            <a:ext cx="959358" cy="76200"/>
          </a:xfrm>
          <a:custGeom>
            <a:avLst/>
            <a:gdLst/>
            <a:ahLst/>
            <a:cxnLst/>
            <a:rect l="l" t="t" r="r" b="b"/>
            <a:pathLst>
              <a:path w="959358" h="76200">
                <a:moveTo>
                  <a:pt x="895858" y="44450"/>
                </a:moveTo>
                <a:lnTo>
                  <a:pt x="883157" y="44450"/>
                </a:lnTo>
                <a:lnTo>
                  <a:pt x="883158" y="76200"/>
                </a:lnTo>
                <a:lnTo>
                  <a:pt x="959358" y="38100"/>
                </a:lnTo>
                <a:lnTo>
                  <a:pt x="895858" y="44450"/>
                </a:lnTo>
                <a:close/>
              </a:path>
              <a:path w="959358" h="76200">
                <a:moveTo>
                  <a:pt x="895858" y="31750"/>
                </a:moveTo>
                <a:lnTo>
                  <a:pt x="883158" y="0"/>
                </a:lnTo>
                <a:lnTo>
                  <a:pt x="883157" y="31750"/>
                </a:lnTo>
                <a:lnTo>
                  <a:pt x="895858" y="31750"/>
                </a:lnTo>
                <a:close/>
              </a:path>
              <a:path w="959358" h="76200">
                <a:moveTo>
                  <a:pt x="0" y="31750"/>
                </a:moveTo>
                <a:lnTo>
                  <a:pt x="0" y="44450"/>
                </a:lnTo>
                <a:lnTo>
                  <a:pt x="895858" y="44450"/>
                </a:lnTo>
                <a:lnTo>
                  <a:pt x="959358" y="38100"/>
                </a:lnTo>
                <a:lnTo>
                  <a:pt x="883158" y="0"/>
                </a:lnTo>
                <a:lnTo>
                  <a:pt x="895858" y="31750"/>
                </a:lnTo>
                <a:lnTo>
                  <a:pt x="0" y="3175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764024" y="4270248"/>
            <a:ext cx="959358" cy="76200"/>
          </a:xfrm>
          <a:custGeom>
            <a:avLst/>
            <a:gdLst/>
            <a:ahLst/>
            <a:cxnLst/>
            <a:rect l="l" t="t" r="r" b="b"/>
            <a:pathLst>
              <a:path w="959358" h="76200">
                <a:moveTo>
                  <a:pt x="895858" y="44450"/>
                </a:moveTo>
                <a:lnTo>
                  <a:pt x="883157" y="44450"/>
                </a:lnTo>
                <a:lnTo>
                  <a:pt x="883158" y="76200"/>
                </a:lnTo>
                <a:lnTo>
                  <a:pt x="959358" y="38100"/>
                </a:lnTo>
                <a:lnTo>
                  <a:pt x="895858" y="44450"/>
                </a:lnTo>
                <a:close/>
              </a:path>
              <a:path w="959358" h="76200">
                <a:moveTo>
                  <a:pt x="895858" y="31750"/>
                </a:moveTo>
                <a:lnTo>
                  <a:pt x="883158" y="0"/>
                </a:lnTo>
                <a:lnTo>
                  <a:pt x="883157" y="31750"/>
                </a:lnTo>
                <a:lnTo>
                  <a:pt x="895858" y="31750"/>
                </a:lnTo>
                <a:close/>
              </a:path>
              <a:path w="959358" h="76200">
                <a:moveTo>
                  <a:pt x="0" y="31750"/>
                </a:moveTo>
                <a:lnTo>
                  <a:pt x="0" y="44450"/>
                </a:lnTo>
                <a:lnTo>
                  <a:pt x="895858" y="44450"/>
                </a:lnTo>
                <a:lnTo>
                  <a:pt x="959358" y="38100"/>
                </a:lnTo>
                <a:lnTo>
                  <a:pt x="883158" y="0"/>
                </a:lnTo>
                <a:lnTo>
                  <a:pt x="895858" y="31750"/>
                </a:lnTo>
                <a:lnTo>
                  <a:pt x="0" y="3175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916940" y="201509"/>
            <a:ext cx="3578941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W</a:t>
            </a:r>
            <a:r>
              <a:rPr sz="6600" b="1" spc="-244" baseline="3345" dirty="0" smtClean="0">
                <a:solidFill>
                  <a:srgbClr val="00AF50"/>
                </a:solidFill>
                <a:latin typeface="Bell MT"/>
                <a:cs typeface="Bell MT"/>
              </a:rPr>
              <a:t>h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y hashing?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16940" y="958881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00CC00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45844" y="975223"/>
            <a:ext cx="508058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Many applic</a:t>
            </a:r>
            <a:r>
              <a:rPr sz="3600" spc="-59" baseline="3747" dirty="0" smtClean="0">
                <a:latin typeface="Bell MT"/>
                <a:cs typeface="Bell MT"/>
              </a:rPr>
              <a:t>a</a:t>
            </a:r>
            <a:r>
              <a:rPr sz="3600" spc="0" baseline="3747" dirty="0" smtClean="0">
                <a:latin typeface="Bell MT"/>
                <a:cs typeface="Bell MT"/>
              </a:rPr>
              <a:t>tions d</a:t>
            </a:r>
            <a:r>
              <a:rPr sz="3600" spc="-9" baseline="3747" dirty="0" smtClean="0">
                <a:latin typeface="Bell MT"/>
                <a:cs typeface="Bell MT"/>
              </a:rPr>
              <a:t>e</a:t>
            </a:r>
            <a:r>
              <a:rPr sz="3600" spc="0" baseline="3747" dirty="0" smtClean="0">
                <a:latin typeface="Bell MT"/>
                <a:cs typeface="Bell MT"/>
              </a:rPr>
              <a:t>al with lots of</a:t>
            </a:r>
            <a:r>
              <a:rPr sz="3600" spc="540" baseline="3747" dirty="0" smtClean="0">
                <a:latin typeface="Bell MT"/>
                <a:cs typeface="Bell MT"/>
              </a:rPr>
              <a:t> </a:t>
            </a:r>
            <a:r>
              <a:rPr sz="3600" spc="0" baseline="3747" dirty="0" smtClean="0">
                <a:latin typeface="Bell MT"/>
                <a:cs typeface="Bell MT"/>
              </a:rPr>
              <a:t>d</a:t>
            </a:r>
            <a:r>
              <a:rPr sz="3600" spc="-54" baseline="3747" dirty="0" smtClean="0">
                <a:latin typeface="Bell MT"/>
                <a:cs typeface="Bell MT"/>
              </a:rPr>
              <a:t>a</a:t>
            </a:r>
            <a:r>
              <a:rPr sz="3600" spc="0" baseline="3747" dirty="0" smtClean="0">
                <a:latin typeface="Bell MT"/>
                <a:cs typeface="Bell MT"/>
              </a:rPr>
              <a:t>ta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374394" y="1597931"/>
            <a:ext cx="5209205" cy="16087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154">
              <a:lnSpc>
                <a:spcPts val="3100"/>
              </a:lnSpc>
              <a:spcBef>
                <a:spcPts val="155"/>
              </a:spcBef>
            </a:pPr>
            <a:r>
              <a:rPr sz="3600" spc="0" baseline="6445" dirty="0" smtClean="0">
                <a:solidFill>
                  <a:srgbClr val="00CC00"/>
                </a:solidFill>
                <a:latin typeface="Meiryo"/>
                <a:cs typeface="Meiryo"/>
              </a:rPr>
              <a:t>✓</a:t>
            </a:r>
            <a:r>
              <a:rPr sz="3600" spc="-35" baseline="6445" dirty="0" smtClean="0">
                <a:solidFill>
                  <a:srgbClr val="00CC00"/>
                </a:solidFill>
                <a:latin typeface="Meiryo"/>
                <a:cs typeface="Meiryo"/>
              </a:rPr>
              <a:t> </a:t>
            </a:r>
            <a:r>
              <a:rPr sz="3600" spc="14" baseline="11242" dirty="0" smtClean="0">
                <a:latin typeface="Bell MT"/>
                <a:cs typeface="Bell MT"/>
              </a:rPr>
              <a:t>e</a:t>
            </a:r>
            <a:r>
              <a:rPr sz="3600" spc="-64" baseline="11242" dirty="0" smtClean="0">
                <a:latin typeface="Bell MT"/>
                <a:cs typeface="Bell MT"/>
              </a:rPr>
              <a:t>g</a:t>
            </a:r>
            <a:r>
              <a:rPr sz="3600" spc="0" baseline="11242" dirty="0" smtClean="0">
                <a:latin typeface="Bell MT"/>
                <a:cs typeface="Bell MT"/>
              </a:rPr>
              <a:t>. S</a:t>
            </a:r>
            <a:r>
              <a:rPr sz="3600" spc="-9" baseline="11242" dirty="0" smtClean="0">
                <a:latin typeface="Bell MT"/>
                <a:cs typeface="Bell MT"/>
              </a:rPr>
              <a:t>e</a:t>
            </a:r>
            <a:r>
              <a:rPr sz="3600" spc="0" baseline="11242" dirty="0" smtClean="0">
                <a:latin typeface="Bell MT"/>
                <a:cs typeface="Bell MT"/>
              </a:rPr>
              <a:t>arch</a:t>
            </a:r>
            <a:r>
              <a:rPr sz="3600" spc="4" baseline="11242" dirty="0" smtClean="0">
                <a:latin typeface="Bell MT"/>
                <a:cs typeface="Bell MT"/>
              </a:rPr>
              <a:t> </a:t>
            </a:r>
            <a:r>
              <a:rPr sz="3600" spc="0" baseline="11242" dirty="0" smtClean="0">
                <a:latin typeface="Bell MT"/>
                <a:cs typeface="Bell MT"/>
              </a:rPr>
              <a:t>e</a:t>
            </a:r>
            <a:r>
              <a:rPr sz="3600" spc="-9" baseline="11242" dirty="0" smtClean="0">
                <a:latin typeface="Bell MT"/>
                <a:cs typeface="Bell MT"/>
              </a:rPr>
              <a:t>n</a:t>
            </a:r>
            <a:r>
              <a:rPr sz="3600" spc="0" baseline="11242" dirty="0" smtClean="0">
                <a:latin typeface="Bell MT"/>
                <a:cs typeface="Bell MT"/>
              </a:rPr>
              <a:t>gi</a:t>
            </a:r>
            <a:r>
              <a:rPr sz="3600" spc="-4" baseline="11242" dirty="0" smtClean="0">
                <a:latin typeface="Bell MT"/>
                <a:cs typeface="Bell MT"/>
              </a:rPr>
              <a:t>n</a:t>
            </a:r>
            <a:r>
              <a:rPr sz="3600" spc="0" baseline="11242" dirty="0" smtClean="0">
                <a:latin typeface="Bell MT"/>
                <a:cs typeface="Bell MT"/>
              </a:rPr>
              <a:t>es</a:t>
            </a:r>
            <a:r>
              <a:rPr sz="3600" spc="14" baseline="11242" dirty="0" smtClean="0">
                <a:latin typeface="Bell MT"/>
                <a:cs typeface="Bell MT"/>
              </a:rPr>
              <a:t> </a:t>
            </a:r>
            <a:r>
              <a:rPr sz="3600" spc="0" baseline="11242" dirty="0" smtClean="0">
                <a:latin typeface="Bell MT"/>
                <a:cs typeface="Bell MT"/>
              </a:rPr>
              <a:t>and </a:t>
            </a:r>
            <a:r>
              <a:rPr sz="3600" spc="-29" baseline="11242" dirty="0" smtClean="0">
                <a:latin typeface="Bell MT"/>
                <a:cs typeface="Bell MT"/>
              </a:rPr>
              <a:t>w</a:t>
            </a:r>
            <a:r>
              <a:rPr sz="3600" spc="0" baseline="11242" dirty="0" smtClean="0">
                <a:latin typeface="Bell MT"/>
                <a:cs typeface="Bell MT"/>
              </a:rPr>
              <a:t>eb p</a:t>
            </a:r>
            <a:r>
              <a:rPr sz="3600" spc="-34" baseline="11242" dirty="0" smtClean="0">
                <a:latin typeface="Bell MT"/>
                <a:cs typeface="Bell MT"/>
              </a:rPr>
              <a:t>a</a:t>
            </a:r>
            <a:r>
              <a:rPr sz="3600" spc="0" baseline="11242" dirty="0" smtClean="0">
                <a:latin typeface="Bell MT"/>
                <a:cs typeface="Bell MT"/>
              </a:rPr>
              <a:t>g</a:t>
            </a:r>
            <a:r>
              <a:rPr sz="3600" spc="-9" baseline="11242" dirty="0" smtClean="0">
                <a:latin typeface="Bell MT"/>
                <a:cs typeface="Bell MT"/>
              </a:rPr>
              <a:t>e</a:t>
            </a:r>
            <a:r>
              <a:rPr sz="3600" spc="0" baseline="11242" dirty="0" smtClean="0">
                <a:latin typeface="Bell MT"/>
                <a:cs typeface="Bell MT"/>
              </a:rPr>
              <a:t>s</a:t>
            </a:r>
            <a:endParaRPr sz="2400">
              <a:latin typeface="Bell MT"/>
              <a:cs typeface="Bell MT"/>
            </a:endParaRPr>
          </a:p>
          <a:p>
            <a:pPr marL="12700">
              <a:lnSpc>
                <a:spcPct val="161621"/>
              </a:lnSpc>
              <a:spcBef>
                <a:spcPts val="229"/>
              </a:spcBef>
            </a:pPr>
            <a:r>
              <a:rPr sz="2400" spc="0" dirty="0" smtClean="0">
                <a:solidFill>
                  <a:srgbClr val="FF0000"/>
                </a:solidFill>
                <a:latin typeface="Meiryo"/>
                <a:cs typeface="Meiryo"/>
              </a:rPr>
              <a:t>❖</a:t>
            </a:r>
            <a:r>
              <a:rPr sz="2400" spc="-75" dirty="0" smtClean="0">
                <a:latin typeface="Bell MT"/>
                <a:cs typeface="Bell MT"/>
              </a:rPr>
              <a:t>R</a:t>
            </a:r>
            <a:r>
              <a:rPr sz="2400" spc="0" dirty="0" smtClean="0">
                <a:latin typeface="Bell MT"/>
                <a:cs typeface="Bell MT"/>
              </a:rPr>
              <a:t>equi</a:t>
            </a:r>
            <a:r>
              <a:rPr sz="2400" spc="-9" dirty="0" smtClean="0">
                <a:latin typeface="Bell MT"/>
                <a:cs typeface="Bell MT"/>
              </a:rPr>
              <a:t>r</a:t>
            </a:r>
            <a:r>
              <a:rPr sz="2400" spc="0" dirty="0" smtClean="0">
                <a:latin typeface="Bell MT"/>
                <a:cs typeface="Bell MT"/>
              </a:rPr>
              <a:t>e</a:t>
            </a:r>
            <a:r>
              <a:rPr sz="2400" spc="-9" dirty="0" smtClean="0">
                <a:latin typeface="Bell MT"/>
                <a:cs typeface="Bell MT"/>
              </a:rPr>
              <a:t>m</a:t>
            </a:r>
            <a:r>
              <a:rPr sz="2400" spc="0" dirty="0" smtClean="0">
                <a:latin typeface="Bell MT"/>
                <a:cs typeface="Bell MT"/>
              </a:rPr>
              <a:t>e</a:t>
            </a:r>
            <a:r>
              <a:rPr sz="2400" spc="-9" dirty="0" smtClean="0">
                <a:latin typeface="Bell MT"/>
                <a:cs typeface="Bell MT"/>
              </a:rPr>
              <a:t>n</a:t>
            </a:r>
            <a:r>
              <a:rPr sz="2400" spc="0" dirty="0" smtClean="0">
                <a:latin typeface="Bell MT"/>
                <a:cs typeface="Bell MT"/>
              </a:rPr>
              <a:t>t</a:t>
            </a:r>
            <a:r>
              <a:rPr sz="2400" spc="-238" dirty="0" smtClean="0">
                <a:latin typeface="Bell MT"/>
                <a:cs typeface="Bell MT"/>
              </a:rPr>
              <a:t> </a:t>
            </a:r>
            <a:r>
              <a:rPr sz="2400" spc="0" dirty="0" smtClean="0">
                <a:latin typeface="Bell MT"/>
                <a:cs typeface="Bell MT"/>
              </a:rPr>
              <a:t>:  Time C</a:t>
            </a:r>
            <a:r>
              <a:rPr sz="2400" spc="-4" dirty="0" smtClean="0">
                <a:latin typeface="Bell MT"/>
                <a:cs typeface="Bell MT"/>
              </a:rPr>
              <a:t>r</a:t>
            </a:r>
            <a:r>
              <a:rPr sz="2400" spc="0" dirty="0" smtClean="0">
                <a:latin typeface="Bell MT"/>
                <a:cs typeface="Bell MT"/>
              </a:rPr>
              <a:t>itical</a:t>
            </a:r>
            <a:r>
              <a:rPr sz="2400" spc="9" dirty="0" smtClean="0">
                <a:latin typeface="Bell MT"/>
                <a:cs typeface="Bell MT"/>
              </a:rPr>
              <a:t> </a:t>
            </a:r>
            <a:r>
              <a:rPr sz="2400" spc="0" dirty="0" smtClean="0">
                <a:latin typeface="Bell MT"/>
                <a:cs typeface="Bell MT"/>
              </a:rPr>
              <a:t>Look Ups</a:t>
            </a:r>
            <a:endParaRPr sz="2400">
              <a:latin typeface="Bell MT"/>
              <a:cs typeface="Bell MT"/>
            </a:endParaRPr>
          </a:p>
          <a:p>
            <a:pPr marL="12700" marR="48154">
              <a:lnSpc>
                <a:spcPct val="95825"/>
              </a:lnSpc>
              <a:spcBef>
                <a:spcPts val="1720"/>
              </a:spcBef>
            </a:pPr>
            <a:r>
              <a:rPr sz="2400" spc="0" dirty="0" smtClean="0">
                <a:solidFill>
                  <a:srgbClr val="00CC00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602994" y="2892565"/>
            <a:ext cx="3023436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0"/>
              </a:lnSpc>
              <a:spcBef>
                <a:spcPts val="128"/>
              </a:spcBef>
            </a:pPr>
            <a:r>
              <a:rPr sz="3600" spc="0" baseline="3747" dirty="0" smtClean="0">
                <a:latin typeface="Bell MT"/>
                <a:cs typeface="Bell MT"/>
              </a:rPr>
              <a:t>Imp</a:t>
            </a:r>
            <a:r>
              <a:rPr sz="3600" spc="-9" baseline="3747" dirty="0" smtClean="0">
                <a:latin typeface="Bell MT"/>
                <a:cs typeface="Bell MT"/>
              </a:rPr>
              <a:t>l</a:t>
            </a:r>
            <a:r>
              <a:rPr sz="3600" spc="0" baseline="3747" dirty="0" smtClean="0">
                <a:latin typeface="Bell MT"/>
                <a:cs typeface="Bell MT"/>
              </a:rPr>
              <a:t>e</a:t>
            </a:r>
            <a:r>
              <a:rPr sz="3600" spc="-9" baseline="3747" dirty="0" smtClean="0">
                <a:latin typeface="Bell MT"/>
                <a:cs typeface="Bell MT"/>
              </a:rPr>
              <a:t>m</a:t>
            </a:r>
            <a:r>
              <a:rPr sz="3600" spc="0" baseline="3747" dirty="0" smtClean="0">
                <a:latin typeface="Bell MT"/>
                <a:cs typeface="Bell MT"/>
              </a:rPr>
              <a:t>e</a:t>
            </a:r>
            <a:r>
              <a:rPr sz="3600" spc="-9" baseline="3747" dirty="0" smtClean="0">
                <a:latin typeface="Bell MT"/>
                <a:cs typeface="Bell MT"/>
              </a:rPr>
              <a:t>n</a:t>
            </a:r>
            <a:r>
              <a:rPr sz="3600" spc="0" baseline="3747" dirty="0" smtClean="0">
                <a:latin typeface="Bell MT"/>
                <a:cs typeface="Bell MT"/>
              </a:rPr>
              <a:t>ted</a:t>
            </a:r>
            <a:r>
              <a:rPr sz="3600" spc="14" baseline="3747" dirty="0" smtClean="0">
                <a:latin typeface="Bell MT"/>
                <a:cs typeface="Bell MT"/>
              </a:rPr>
              <a:t> </a:t>
            </a:r>
            <a:r>
              <a:rPr sz="3600" spc="0" baseline="3747" dirty="0" smtClean="0">
                <a:latin typeface="Bell MT"/>
                <a:cs typeface="Bell MT"/>
              </a:rPr>
              <a:t>with D</a:t>
            </a:r>
            <a:r>
              <a:rPr sz="3600" spc="-59" baseline="3747" dirty="0" smtClean="0">
                <a:latin typeface="Bell MT"/>
                <a:cs typeface="Bell MT"/>
              </a:rPr>
              <a:t>a</a:t>
            </a:r>
            <a:r>
              <a:rPr sz="3600" spc="0" baseline="3747" dirty="0" smtClean="0">
                <a:latin typeface="Bell MT"/>
                <a:cs typeface="Bell MT"/>
              </a:rPr>
              <a:t>ta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630854" y="2892565"/>
            <a:ext cx="1845730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0"/>
              </a:lnSpc>
              <a:spcBef>
                <a:spcPts val="128"/>
              </a:spcBef>
            </a:pPr>
            <a:r>
              <a:rPr sz="3600" spc="0" baseline="3747" dirty="0" smtClean="0">
                <a:latin typeface="Bell MT"/>
                <a:cs typeface="Bell MT"/>
              </a:rPr>
              <a:t>st</a:t>
            </a:r>
            <a:r>
              <a:rPr sz="3600" spc="29" baseline="3747" dirty="0" smtClean="0">
                <a:latin typeface="Bell MT"/>
                <a:cs typeface="Bell MT"/>
              </a:rPr>
              <a:t>r</a:t>
            </a:r>
            <a:r>
              <a:rPr sz="3600" spc="0" baseline="3747" dirty="0" smtClean="0">
                <a:latin typeface="Bell MT"/>
                <a:cs typeface="Bell MT"/>
              </a:rPr>
              <a:t>uctu</a:t>
            </a:r>
            <a:r>
              <a:rPr sz="3600" spc="-9" baseline="3747" dirty="0" smtClean="0">
                <a:latin typeface="Bell MT"/>
                <a:cs typeface="Bell MT"/>
              </a:rPr>
              <a:t>r</a:t>
            </a:r>
            <a:r>
              <a:rPr sz="3600" spc="0" baseline="3747" dirty="0" smtClean="0">
                <a:latin typeface="Bell MT"/>
                <a:cs typeface="Bell MT"/>
              </a:rPr>
              <a:t>es</a:t>
            </a:r>
            <a:r>
              <a:rPr sz="3600" spc="-9" baseline="3747" dirty="0" smtClean="0">
                <a:latin typeface="Bell MT"/>
                <a:cs typeface="Bell MT"/>
              </a:rPr>
              <a:t> </a:t>
            </a:r>
            <a:r>
              <a:rPr sz="3600" spc="0" baseline="3747" dirty="0" smtClean="0">
                <a:latin typeface="Bell MT"/>
                <a:cs typeface="Bell MT"/>
              </a:rPr>
              <a:t>li</a:t>
            </a:r>
            <a:r>
              <a:rPr sz="3600" spc="-100" baseline="3747" dirty="0" smtClean="0">
                <a:latin typeface="Bell MT"/>
                <a:cs typeface="Bell MT"/>
              </a:rPr>
              <a:t>k</a:t>
            </a:r>
            <a:r>
              <a:rPr sz="3600" spc="0" baseline="3747" dirty="0" smtClean="0">
                <a:latin typeface="Bell MT"/>
                <a:cs typeface="Bell MT"/>
              </a:rPr>
              <a:t>e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873877" y="3527034"/>
            <a:ext cx="78084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lin</a:t>
            </a:r>
            <a:r>
              <a:rPr sz="3600" spc="-9" baseline="3747" dirty="0" smtClean="0">
                <a:latin typeface="Bell MT"/>
                <a:cs typeface="Bell MT"/>
              </a:rPr>
              <a:t>e</a:t>
            </a:r>
            <a:r>
              <a:rPr sz="3600" spc="0" baseline="3747" dirty="0" smtClean="0">
                <a:latin typeface="Bell MT"/>
                <a:cs typeface="Bell MT"/>
              </a:rPr>
              <a:t>ar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661480" y="3527034"/>
            <a:ext cx="281165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time </a:t>
            </a:r>
            <a:r>
              <a:rPr sz="3600" spc="-44" baseline="3747" dirty="0" smtClean="0">
                <a:latin typeface="Bell MT"/>
                <a:cs typeface="Bell MT"/>
              </a:rPr>
              <a:t>f</a:t>
            </a:r>
            <a:r>
              <a:rPr sz="3600" spc="0" baseline="3747" dirty="0" smtClean="0">
                <a:latin typeface="Bell MT"/>
                <a:cs typeface="Bell MT"/>
              </a:rPr>
              <a:t>or</a:t>
            </a:r>
            <a:r>
              <a:rPr sz="3600" spc="9" baseline="3747" dirty="0" smtClean="0">
                <a:latin typeface="Bell MT"/>
                <a:cs typeface="Bell MT"/>
              </a:rPr>
              <a:t> </a:t>
            </a:r>
            <a:r>
              <a:rPr sz="3600" spc="0" baseline="3747" dirty="0" smtClean="0">
                <a:latin typeface="Bell MT"/>
                <a:cs typeface="Bell MT"/>
              </a:rPr>
              <a:t>look ups O(</a:t>
            </a:r>
            <a:r>
              <a:rPr sz="3600" spc="-9" baseline="3747" dirty="0" smtClean="0">
                <a:latin typeface="Bell MT"/>
                <a:cs typeface="Bell MT"/>
              </a:rPr>
              <a:t>n</a:t>
            </a:r>
            <a:r>
              <a:rPr sz="3600" spc="0" baseline="3747" dirty="0" smtClean="0">
                <a:latin typeface="Bell MT"/>
                <a:cs typeface="Bell MT"/>
              </a:rPr>
              <a:t>)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831594" y="3531606"/>
            <a:ext cx="27236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4" baseline="3747" dirty="0" smtClean="0">
                <a:solidFill>
                  <a:srgbClr val="00CC00"/>
                </a:solidFill>
                <a:latin typeface="Bell MT"/>
                <a:cs typeface="Bell MT"/>
              </a:rPr>
              <a:t>a.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346706" y="3531606"/>
            <a:ext cx="214337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A</a:t>
            </a:r>
            <a:r>
              <a:rPr sz="3600" spc="34" baseline="3747" dirty="0" smtClean="0">
                <a:latin typeface="Bell MT"/>
                <a:cs typeface="Bell MT"/>
              </a:rPr>
              <a:t>r</a:t>
            </a:r>
            <a:r>
              <a:rPr sz="3600" spc="19" baseline="3747" dirty="0" smtClean="0">
                <a:latin typeface="Bell MT"/>
                <a:cs typeface="Bell MT"/>
              </a:rPr>
              <a:t>r</a:t>
            </a:r>
            <a:r>
              <a:rPr sz="3600" spc="-64" baseline="3747" dirty="0" smtClean="0">
                <a:latin typeface="Bell MT"/>
                <a:cs typeface="Bell MT"/>
              </a:rPr>
              <a:t>a</a:t>
            </a:r>
            <a:r>
              <a:rPr sz="3600" spc="0" baseline="3747" dirty="0" smtClean="0">
                <a:latin typeface="Bell MT"/>
                <a:cs typeface="Bell MT"/>
              </a:rPr>
              <a:t>ys and Lists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31594" y="4171686"/>
            <a:ext cx="29019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solidFill>
                  <a:srgbClr val="00CC00"/>
                </a:solidFill>
                <a:latin typeface="Bell MT"/>
                <a:cs typeface="Bell MT"/>
              </a:rPr>
              <a:t>b.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46706" y="4171686"/>
            <a:ext cx="63636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BST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884545" y="4208285"/>
            <a:ext cx="78198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0"/>
              </a:lnSpc>
              <a:spcBef>
                <a:spcPts val="128"/>
              </a:spcBef>
            </a:pPr>
            <a:r>
              <a:rPr sz="3600" spc="0" baseline="3747" dirty="0" smtClean="0">
                <a:latin typeface="Bell MT"/>
                <a:cs typeface="Bell MT"/>
              </a:rPr>
              <a:t>li</a:t>
            </a:r>
            <a:r>
              <a:rPr sz="3600" spc="-9" baseline="3747" dirty="0" smtClean="0">
                <a:latin typeface="Bell MT"/>
                <a:cs typeface="Bell MT"/>
              </a:rPr>
              <a:t>n</a:t>
            </a:r>
            <a:r>
              <a:rPr sz="3600" spc="0" baseline="3747" dirty="0" smtClean="0">
                <a:latin typeface="Bell MT"/>
                <a:cs typeface="Bell MT"/>
              </a:rPr>
              <a:t>ear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671715" y="4208285"/>
            <a:ext cx="2812988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0"/>
              </a:lnSpc>
              <a:spcBef>
                <a:spcPts val="128"/>
              </a:spcBef>
            </a:pPr>
            <a:r>
              <a:rPr sz="3600" spc="4" baseline="3747" dirty="0" smtClean="0">
                <a:latin typeface="Bell MT"/>
                <a:cs typeface="Bell MT"/>
              </a:rPr>
              <a:t>t</a:t>
            </a:r>
            <a:r>
              <a:rPr sz="3600" spc="0" baseline="3747" dirty="0" smtClean="0">
                <a:latin typeface="Bell MT"/>
                <a:cs typeface="Bell MT"/>
              </a:rPr>
              <a:t>ime</a:t>
            </a:r>
            <a:r>
              <a:rPr sz="3600" spc="-9" baseline="3747" dirty="0" smtClean="0">
                <a:latin typeface="Bell MT"/>
                <a:cs typeface="Bell MT"/>
              </a:rPr>
              <a:t> </a:t>
            </a:r>
            <a:r>
              <a:rPr sz="3600" spc="-39" baseline="3747" dirty="0" smtClean="0">
                <a:latin typeface="Bell MT"/>
                <a:cs typeface="Bell MT"/>
              </a:rPr>
              <a:t>f</a:t>
            </a:r>
            <a:r>
              <a:rPr sz="3600" spc="0" baseline="3747" dirty="0" smtClean="0">
                <a:latin typeface="Bell MT"/>
                <a:cs typeface="Bell MT"/>
              </a:rPr>
              <a:t>or look ups O</a:t>
            </a:r>
            <a:r>
              <a:rPr sz="3600" spc="-14" baseline="3747" dirty="0" smtClean="0">
                <a:latin typeface="Bell MT"/>
                <a:cs typeface="Bell MT"/>
              </a:rPr>
              <a:t>(</a:t>
            </a:r>
            <a:r>
              <a:rPr sz="3600" spc="0" baseline="3747" dirty="0" smtClean="0">
                <a:latin typeface="Bell MT"/>
                <a:cs typeface="Bell MT"/>
              </a:rPr>
              <a:t>n)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862320" y="4793732"/>
            <a:ext cx="448386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look</a:t>
            </a:r>
            <a:r>
              <a:rPr sz="3600" spc="4" baseline="3747" dirty="0" smtClean="0">
                <a:latin typeface="Bell MT"/>
                <a:cs typeface="Bell MT"/>
              </a:rPr>
              <a:t>-</a:t>
            </a:r>
            <a:r>
              <a:rPr sz="3600" spc="0" baseline="3747" dirty="0" smtClean="0">
                <a:latin typeface="Bell MT"/>
                <a:cs typeface="Bell MT"/>
              </a:rPr>
              <a:t>ups in </a:t>
            </a:r>
            <a:r>
              <a:rPr sz="3600" spc="-9" baseline="3747" dirty="0" smtClean="0">
                <a:latin typeface="Bell MT"/>
                <a:cs typeface="Bell MT"/>
              </a:rPr>
              <a:t>n</a:t>
            </a:r>
            <a:r>
              <a:rPr sz="3600" spc="0" baseline="3747" dirty="0" smtClean="0">
                <a:latin typeface="Bell MT"/>
                <a:cs typeface="Bell MT"/>
              </a:rPr>
              <a:t>ear</a:t>
            </a:r>
            <a:r>
              <a:rPr sz="3600" spc="9" baseline="3747" dirty="0" smtClean="0">
                <a:latin typeface="Bell MT"/>
                <a:cs typeface="Bell MT"/>
              </a:rPr>
              <a:t> </a:t>
            </a:r>
            <a:r>
              <a:rPr sz="3600" spc="0" baseline="3747" dirty="0" smtClean="0">
                <a:latin typeface="Bell MT"/>
                <a:cs typeface="Bell MT"/>
              </a:rPr>
              <a:t>co</a:t>
            </a:r>
            <a:r>
              <a:rPr sz="3600" spc="-4" baseline="3747" dirty="0" smtClean="0">
                <a:latin typeface="Bell MT"/>
                <a:cs typeface="Bell MT"/>
              </a:rPr>
              <a:t>n</a:t>
            </a:r>
            <a:r>
              <a:rPr sz="3600" spc="0" baseline="3747" dirty="0" smtClean="0">
                <a:latin typeface="Bell MT"/>
                <a:cs typeface="Bell MT"/>
              </a:rPr>
              <a:t>stant time O(1)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831594" y="4810496"/>
            <a:ext cx="26352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-4" baseline="3747" dirty="0" smtClean="0">
                <a:solidFill>
                  <a:srgbClr val="00CC00"/>
                </a:solidFill>
                <a:latin typeface="Bell MT"/>
                <a:cs typeface="Bell MT"/>
              </a:rPr>
              <a:t>c.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46706" y="4810496"/>
            <a:ext cx="71569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Hash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67558" y="4810496"/>
            <a:ext cx="89544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-69" baseline="3747" dirty="0" smtClean="0">
                <a:latin typeface="Bell MT"/>
                <a:cs typeface="Bell MT"/>
              </a:rPr>
              <a:t>T</a:t>
            </a:r>
            <a:r>
              <a:rPr sz="3600" spc="-29" baseline="3747" dirty="0" smtClean="0">
                <a:latin typeface="Bell MT"/>
                <a:cs typeface="Bell MT"/>
              </a:rPr>
              <a:t>a</a:t>
            </a:r>
            <a:r>
              <a:rPr sz="3600" spc="-34" baseline="3747" dirty="0" smtClean="0">
                <a:latin typeface="Bell MT"/>
                <a:cs typeface="Bell MT"/>
              </a:rPr>
              <a:t>b</a:t>
            </a:r>
            <a:r>
              <a:rPr sz="3600" spc="0" baseline="3747" dirty="0" smtClean="0">
                <a:latin typeface="Bell MT"/>
                <a:cs typeface="Bell MT"/>
              </a:rPr>
              <a:t>les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02501" y="5755655"/>
            <a:ext cx="1519256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solidFill>
                  <a:srgbClr val="FFFFFF"/>
                </a:solidFill>
                <a:latin typeface="Bell MT"/>
                <a:cs typeface="Bell MT"/>
              </a:rPr>
              <a:t>sh</a:t>
            </a:r>
            <a:r>
              <a:rPr sz="4800" spc="-19" baseline="3747" dirty="0" smtClean="0">
                <a:solidFill>
                  <a:srgbClr val="FFFFFF"/>
                </a:solidFill>
                <a:latin typeface="Bell MT"/>
                <a:cs typeface="Bell MT"/>
              </a:rPr>
              <a:t> </a:t>
            </a:r>
            <a:r>
              <a:rPr sz="4800" spc="0" baseline="3747" dirty="0" smtClean="0">
                <a:solidFill>
                  <a:srgbClr val="FFFFFF"/>
                </a:solidFill>
                <a:latin typeface="Bell MT"/>
                <a:cs typeface="Bell MT"/>
              </a:rPr>
              <a:t>t</a:t>
            </a:r>
            <a:r>
              <a:rPr sz="4800" spc="-34" baseline="3747" dirty="0" smtClean="0">
                <a:solidFill>
                  <a:srgbClr val="FFFFFF"/>
                </a:solidFill>
                <a:latin typeface="Bell MT"/>
                <a:cs typeface="Bell MT"/>
              </a:rPr>
              <a:t>a</a:t>
            </a:r>
            <a:r>
              <a:rPr sz="4800" spc="-54" baseline="3747" dirty="0" smtClean="0">
                <a:solidFill>
                  <a:srgbClr val="FFFFFF"/>
                </a:solidFill>
                <a:latin typeface="Bell MT"/>
                <a:cs typeface="Bell MT"/>
              </a:rPr>
              <a:t>b</a:t>
            </a:r>
            <a:r>
              <a:rPr sz="4800" spc="0" baseline="3747" dirty="0" smtClean="0">
                <a:solidFill>
                  <a:srgbClr val="FFFFFF"/>
                </a:solidFill>
                <a:latin typeface="Bell MT"/>
                <a:cs typeface="Bell MT"/>
              </a:rPr>
              <a:t>les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32807" y="5755655"/>
            <a:ext cx="5645650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solidFill>
                  <a:srgbClr val="FFFFFF"/>
                </a:solidFill>
                <a:latin typeface="Bell MT"/>
                <a:cs typeface="Bell MT"/>
              </a:rPr>
              <a:t>with</a:t>
            </a:r>
            <a:r>
              <a:rPr sz="4800" spc="-14" baseline="3747" dirty="0" smtClean="0">
                <a:solidFill>
                  <a:srgbClr val="FFFFFF"/>
                </a:solidFill>
                <a:latin typeface="Bell MT"/>
                <a:cs typeface="Bell MT"/>
              </a:rPr>
              <a:t> </a:t>
            </a:r>
            <a:r>
              <a:rPr sz="4800" spc="0" baseline="3747" dirty="0" smtClean="0">
                <a:solidFill>
                  <a:srgbClr val="FFFFFF"/>
                </a:solidFill>
                <a:latin typeface="Bell MT"/>
                <a:cs typeface="Bell MT"/>
              </a:rPr>
              <a:t>Hashing</a:t>
            </a:r>
            <a:r>
              <a:rPr sz="4800" spc="-9" baseline="3747" dirty="0" smtClean="0">
                <a:solidFill>
                  <a:srgbClr val="FFFFFF"/>
                </a:solidFill>
                <a:latin typeface="Bell MT"/>
                <a:cs typeface="Bell MT"/>
              </a:rPr>
              <a:t> </a:t>
            </a:r>
            <a:r>
              <a:rPr sz="4800" spc="0" baseline="3747" dirty="0" smtClean="0">
                <a:solidFill>
                  <a:srgbClr val="FFFFFF"/>
                </a:solidFill>
                <a:latin typeface="Bell MT"/>
                <a:cs typeface="Bell MT"/>
              </a:rPr>
              <a:t>impr</a:t>
            </a:r>
            <a:r>
              <a:rPr sz="4800" spc="-54" baseline="3747" dirty="0" smtClean="0">
                <a:solidFill>
                  <a:srgbClr val="FFFFFF"/>
                </a:solidFill>
                <a:latin typeface="Bell MT"/>
                <a:cs typeface="Bell MT"/>
              </a:rPr>
              <a:t>o</a:t>
            </a:r>
            <a:r>
              <a:rPr sz="4800" spc="-64" baseline="3747" dirty="0" smtClean="0">
                <a:solidFill>
                  <a:srgbClr val="FFFFFF"/>
                </a:solidFill>
                <a:latin typeface="Bell MT"/>
                <a:cs typeface="Bell MT"/>
              </a:rPr>
              <a:t>v</a:t>
            </a:r>
            <a:r>
              <a:rPr sz="4800" spc="-14" baseline="3747" dirty="0" smtClean="0">
                <a:solidFill>
                  <a:srgbClr val="FFFFFF"/>
                </a:solidFill>
                <a:latin typeface="Bell MT"/>
                <a:cs typeface="Bell MT"/>
              </a:rPr>
              <a:t>e</a:t>
            </a:r>
            <a:r>
              <a:rPr sz="4800" spc="0" baseline="3747" dirty="0" smtClean="0">
                <a:solidFill>
                  <a:srgbClr val="FFFFFF"/>
                </a:solidFill>
                <a:latin typeface="Bell MT"/>
                <a:cs typeface="Bell MT"/>
              </a:rPr>
              <a:t>s</a:t>
            </a:r>
            <a:r>
              <a:rPr sz="4800" spc="-39" baseline="3747" dirty="0" smtClean="0">
                <a:solidFill>
                  <a:srgbClr val="FFFFFF"/>
                </a:solidFill>
                <a:latin typeface="Bell MT"/>
                <a:cs typeface="Bell MT"/>
              </a:rPr>
              <a:t> </a:t>
            </a:r>
            <a:r>
              <a:rPr sz="4800" spc="0" baseline="3747" dirty="0" smtClean="0">
                <a:solidFill>
                  <a:srgbClr val="FFFFFF"/>
                </a:solidFill>
                <a:latin typeface="Bell MT"/>
                <a:cs typeface="Bell MT"/>
              </a:rPr>
              <a:t>search</a:t>
            </a:r>
            <a:r>
              <a:rPr sz="4800" spc="-9" baseline="3747" dirty="0" smtClean="0">
                <a:solidFill>
                  <a:srgbClr val="FFFFFF"/>
                </a:solidFill>
                <a:latin typeface="Bell MT"/>
                <a:cs typeface="Bell MT"/>
              </a:rPr>
              <a:t>i</a:t>
            </a:r>
            <a:r>
              <a:rPr sz="4800" spc="0" baseline="3747" dirty="0" smtClean="0">
                <a:solidFill>
                  <a:srgbClr val="FFFFFF"/>
                </a:solidFill>
                <a:latin typeface="Bell MT"/>
                <a:cs typeface="Bell MT"/>
              </a:rPr>
              <a:t>ng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796411" y="6161575"/>
            <a:ext cx="4342748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solidFill>
                  <a:srgbClr val="FFFFFF"/>
                </a:solidFill>
                <a:latin typeface="Bell MT"/>
                <a:cs typeface="Bell MT"/>
              </a:rPr>
              <a:t>with</a:t>
            </a:r>
            <a:r>
              <a:rPr sz="4800" spc="-9" baseline="3747" dirty="0" smtClean="0">
                <a:solidFill>
                  <a:srgbClr val="FFFFFF"/>
                </a:solidFill>
                <a:latin typeface="Bell MT"/>
                <a:cs typeface="Bell MT"/>
              </a:rPr>
              <a:t> 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CONS</a:t>
            </a:r>
            <a:r>
              <a:rPr sz="4800" spc="-234" baseline="3747" dirty="0" smtClean="0">
                <a:solidFill>
                  <a:srgbClr val="FF0000"/>
                </a:solidFill>
                <a:latin typeface="Bell MT"/>
                <a:cs typeface="Bell MT"/>
              </a:rPr>
              <a:t>T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ANT</a:t>
            </a:r>
            <a:r>
              <a:rPr sz="4800" spc="-14" baseline="3747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800" spc="0" baseline="3747" dirty="0" smtClean="0">
                <a:solidFill>
                  <a:srgbClr val="FF0000"/>
                </a:solidFill>
                <a:latin typeface="Bell MT"/>
                <a:cs typeface="Bell MT"/>
              </a:rPr>
              <a:t>TIME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43456" y="5743155"/>
            <a:ext cx="2306783" cy="4495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">
              <a:lnSpc>
                <a:spcPts val="3479"/>
              </a:lnSpc>
              <a:spcBef>
                <a:spcPts val="174"/>
              </a:spcBef>
            </a:pPr>
            <a:r>
              <a:rPr sz="4800" spc="0" baseline="2810" dirty="0" smtClean="0">
                <a:solidFill>
                  <a:srgbClr val="FFFFFF"/>
                </a:solidFill>
                <a:latin typeface="Bell MT"/>
                <a:cs typeface="Bell MT"/>
              </a:rPr>
              <a:t>Solut</a:t>
            </a:r>
            <a:r>
              <a:rPr sz="4800" spc="-9" baseline="2810" dirty="0" smtClean="0">
                <a:solidFill>
                  <a:srgbClr val="FFFFFF"/>
                </a:solidFill>
                <a:latin typeface="Bell MT"/>
                <a:cs typeface="Bell MT"/>
              </a:rPr>
              <a:t>i</a:t>
            </a:r>
            <a:r>
              <a:rPr sz="4800" spc="0" baseline="2810" dirty="0" smtClean="0">
                <a:solidFill>
                  <a:srgbClr val="FFFFFF"/>
                </a:solidFill>
                <a:latin typeface="Bell MT"/>
                <a:cs typeface="Bell MT"/>
              </a:rPr>
              <a:t>on:</a:t>
            </a:r>
            <a:r>
              <a:rPr sz="4800" spc="-9" baseline="2810" dirty="0" smtClean="0">
                <a:solidFill>
                  <a:srgbClr val="FFFFFF"/>
                </a:solidFill>
                <a:latin typeface="Bell MT"/>
                <a:cs typeface="Bell MT"/>
              </a:rPr>
              <a:t> </a:t>
            </a:r>
            <a:r>
              <a:rPr sz="4800" spc="0" baseline="2810" dirty="0" smtClean="0">
                <a:solidFill>
                  <a:srgbClr val="FFFFFF"/>
                </a:solidFill>
                <a:latin typeface="Bell MT"/>
                <a:cs typeface="Bell MT"/>
              </a:rPr>
              <a:t>Ha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904220" y="5743155"/>
            <a:ext cx="0" cy="4495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743456" y="6148539"/>
            <a:ext cx="2065020" cy="44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808476" y="6148539"/>
            <a:ext cx="4256532" cy="44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1024128" y="732027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838200" y="1167384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916940" y="441262"/>
            <a:ext cx="3181022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-84" baseline="3345" dirty="0" smtClean="0">
                <a:solidFill>
                  <a:srgbClr val="00AF50"/>
                </a:solidFill>
                <a:latin typeface="Bell MT"/>
                <a:cs typeface="Bell MT"/>
              </a:rPr>
              <a:t>A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pplic</a:t>
            </a:r>
            <a:r>
              <a:rPr sz="6600" b="1" spc="-39" baseline="3345" dirty="0" smtClean="0">
                <a:solidFill>
                  <a:srgbClr val="00AF50"/>
                </a:solidFill>
                <a:latin typeface="Bell MT"/>
                <a:cs typeface="Bell MT"/>
              </a:rPr>
              <a:t>a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tions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16940" y="1742662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45844" y="1764479"/>
            <a:ext cx="329632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Compile</a:t>
            </a:r>
            <a:r>
              <a:rPr sz="4800" spc="34" baseline="3747" dirty="0" smtClean="0">
                <a:latin typeface="Bell MT"/>
                <a:cs typeface="Bell MT"/>
              </a:rPr>
              <a:t>r</a:t>
            </a:r>
            <a:r>
              <a:rPr sz="4800" spc="0" baseline="3747" dirty="0" smtClean="0">
                <a:latin typeface="Bell MT"/>
                <a:cs typeface="Bell MT"/>
              </a:rPr>
              <a:t>s</a:t>
            </a:r>
            <a:r>
              <a:rPr sz="4800" spc="-2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use hash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52786" y="1764479"/>
            <a:ext cx="3700184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t</a:t>
            </a:r>
            <a:r>
              <a:rPr sz="4800" spc="-29" baseline="3747" dirty="0" smtClean="0">
                <a:latin typeface="Bell MT"/>
                <a:cs typeface="Bell MT"/>
              </a:rPr>
              <a:t>a</a:t>
            </a:r>
            <a:r>
              <a:rPr sz="4800" spc="-54" baseline="3747" dirty="0" smtClean="0">
                <a:latin typeface="Bell MT"/>
                <a:cs typeface="Bell MT"/>
              </a:rPr>
              <a:t>b</a:t>
            </a:r>
            <a:r>
              <a:rPr sz="4800" spc="0" baseline="3747" dirty="0" smtClean="0">
                <a:latin typeface="Bell MT"/>
                <a:cs typeface="Bell MT"/>
              </a:rPr>
              <a:t>les</a:t>
            </a:r>
            <a:r>
              <a:rPr sz="4800" spc="-29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to </a:t>
            </a:r>
            <a:r>
              <a:rPr sz="4800" spc="-119" baseline="3747" dirty="0" smtClean="0">
                <a:latin typeface="Bell MT"/>
                <a:cs typeface="Bell MT"/>
              </a:rPr>
              <a:t>k</a:t>
            </a:r>
            <a:r>
              <a:rPr sz="4800" spc="0" baseline="3747" dirty="0" smtClean="0">
                <a:latin typeface="Bell MT"/>
                <a:cs typeface="Bell MT"/>
              </a:rPr>
              <a:t>e</a:t>
            </a:r>
            <a:r>
              <a:rPr sz="4800" spc="29" baseline="3747" dirty="0" smtClean="0">
                <a:latin typeface="Bell MT"/>
                <a:cs typeface="Bell MT"/>
              </a:rPr>
              <a:t>e</a:t>
            </a:r>
            <a:r>
              <a:rPr sz="4800" spc="0" baseline="3747" dirty="0" smtClean="0">
                <a:latin typeface="Bell MT"/>
                <a:cs typeface="Bell MT"/>
              </a:rPr>
              <a:t>p</a:t>
            </a:r>
            <a:r>
              <a:rPr sz="4800" spc="-25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t</a:t>
            </a:r>
            <a:r>
              <a:rPr sz="4800" spc="39" baseline="3747" dirty="0" smtClean="0">
                <a:latin typeface="Bell MT"/>
                <a:cs typeface="Bell MT"/>
              </a:rPr>
              <a:t>r</a:t>
            </a:r>
            <a:r>
              <a:rPr sz="4800" spc="0" baseline="3747" dirty="0" smtClean="0">
                <a:latin typeface="Bell MT"/>
                <a:cs typeface="Bell MT"/>
              </a:rPr>
              <a:t>ack of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258596" y="1764479"/>
            <a:ext cx="303590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-9" baseline="3747" dirty="0" smtClean="0">
                <a:latin typeface="Bell MT"/>
                <a:cs typeface="Bell MT"/>
              </a:rPr>
              <a:t>d</a:t>
            </a:r>
            <a:r>
              <a:rPr sz="4800" spc="0" baseline="3747" dirty="0" smtClean="0">
                <a:latin typeface="Bell MT"/>
                <a:cs typeface="Bell MT"/>
              </a:rPr>
              <a:t>eclared</a:t>
            </a:r>
            <a:r>
              <a:rPr sz="4800" spc="-9" baseline="3747" dirty="0" smtClean="0">
                <a:latin typeface="Bell MT"/>
                <a:cs typeface="Bell MT"/>
              </a:rPr>
              <a:t> </a:t>
            </a:r>
            <a:r>
              <a:rPr sz="4800" spc="-29" baseline="3747" dirty="0" smtClean="0">
                <a:latin typeface="Bell MT"/>
                <a:cs typeface="Bell MT"/>
              </a:rPr>
              <a:t>v</a:t>
            </a:r>
            <a:r>
              <a:rPr sz="4800" spc="0" baseline="3747" dirty="0" smtClean="0">
                <a:latin typeface="Bell MT"/>
                <a:cs typeface="Bell MT"/>
              </a:rPr>
              <a:t>ari</a:t>
            </a:r>
            <a:r>
              <a:rPr sz="4800" spc="-34" baseline="3747" dirty="0" smtClean="0">
                <a:latin typeface="Bell MT"/>
                <a:cs typeface="Bell MT"/>
              </a:rPr>
              <a:t>a</a:t>
            </a:r>
            <a:r>
              <a:rPr sz="4800" spc="-54" baseline="3747" dirty="0" smtClean="0">
                <a:latin typeface="Bell MT"/>
                <a:cs typeface="Bell MT"/>
              </a:rPr>
              <a:t>b</a:t>
            </a:r>
            <a:r>
              <a:rPr sz="4800" spc="0" baseline="3747" dirty="0" smtClean="0">
                <a:latin typeface="Bell MT"/>
                <a:cs typeface="Bell MT"/>
              </a:rPr>
              <a:t>les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16940" y="2875375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247952" y="2897192"/>
            <a:ext cx="372932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4" baseline="3747" dirty="0" smtClean="0">
                <a:latin typeface="Bell MT"/>
                <a:cs typeface="Bell MT"/>
              </a:rPr>
              <a:t>O</a:t>
            </a:r>
            <a:r>
              <a:rPr sz="4800" spc="0" baseline="3747" dirty="0" smtClean="0">
                <a:latin typeface="Bell MT"/>
                <a:cs typeface="Bell MT"/>
              </a:rPr>
              <a:t>n</a:t>
            </a:r>
            <a:r>
              <a:rPr sz="4800" spc="4" baseline="3747" dirty="0" smtClean="0">
                <a:latin typeface="Bell MT"/>
                <a:cs typeface="Bell MT"/>
              </a:rPr>
              <a:t>-</a:t>
            </a:r>
            <a:r>
              <a:rPr sz="4800" spc="0" baseline="3747" dirty="0" smtClean="0">
                <a:latin typeface="Bell MT"/>
                <a:cs typeface="Bell MT"/>
              </a:rPr>
              <a:t>line</a:t>
            </a:r>
            <a:r>
              <a:rPr sz="4800" spc="-25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spell</a:t>
            </a:r>
            <a:r>
              <a:rPr sz="4800" spc="-1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chec</a:t>
            </a:r>
            <a:r>
              <a:rPr sz="4800" spc="-125" baseline="3747" dirty="0" smtClean="0">
                <a:latin typeface="Bell MT"/>
                <a:cs typeface="Bell MT"/>
              </a:rPr>
              <a:t>k</a:t>
            </a:r>
            <a:r>
              <a:rPr sz="4800" spc="0" baseline="3747" dirty="0" smtClean="0">
                <a:latin typeface="Bell MT"/>
                <a:cs typeface="Bell MT"/>
              </a:rPr>
              <a:t>e</a:t>
            </a:r>
            <a:r>
              <a:rPr sz="4800" spc="34" baseline="3747" dirty="0" smtClean="0">
                <a:latin typeface="Bell MT"/>
                <a:cs typeface="Bell MT"/>
              </a:rPr>
              <a:t>r</a:t>
            </a:r>
            <a:r>
              <a:rPr sz="4800" spc="0" baseline="3747" dirty="0" smtClean="0">
                <a:latin typeface="Bell MT"/>
                <a:cs typeface="Bell MT"/>
              </a:rPr>
              <a:t>s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74394" y="3378295"/>
            <a:ext cx="228853" cy="9337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6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705102" y="3400112"/>
            <a:ext cx="2707737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“hash”</a:t>
            </a:r>
            <a:r>
              <a:rPr sz="4800" spc="14" baseline="3747" dirty="0" smtClean="0">
                <a:latin typeface="Bell MT"/>
                <a:cs typeface="Bell MT"/>
              </a:rPr>
              <a:t> </a:t>
            </a:r>
            <a:r>
              <a:rPr sz="4800" spc="0" baseline="3747" dirty="0" smtClean="0">
                <a:latin typeface="Bell MT"/>
                <a:cs typeface="Bell MT"/>
              </a:rPr>
              <a:t>an entire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424875" y="3400112"/>
            <a:ext cx="1783242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di</a:t>
            </a:r>
            <a:r>
              <a:rPr sz="4800" spc="-9" baseline="3747" dirty="0" smtClean="0">
                <a:latin typeface="Bell MT"/>
                <a:cs typeface="Bell MT"/>
              </a:rPr>
              <a:t>c</a:t>
            </a:r>
            <a:r>
              <a:rPr sz="4800" spc="0" baseline="3747" dirty="0" smtClean="0">
                <a:latin typeface="Bell MT"/>
                <a:cs typeface="Bell MT"/>
              </a:rPr>
              <a:t>tiona</a:t>
            </a:r>
            <a:r>
              <a:rPr sz="4800" spc="84" baseline="3747" dirty="0" smtClean="0">
                <a:latin typeface="Bell MT"/>
                <a:cs typeface="Bell MT"/>
              </a:rPr>
              <a:t>r</a:t>
            </a:r>
            <a:r>
              <a:rPr sz="4800" spc="0" baseline="3747" dirty="0" smtClean="0">
                <a:latin typeface="Bell MT"/>
                <a:cs typeface="Bell MT"/>
              </a:rPr>
              <a:t>y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02994" y="3901508"/>
            <a:ext cx="1478442" cy="8712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14807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Quick</a:t>
            </a:r>
            <a:r>
              <a:rPr sz="4800" spc="-84" baseline="3747" dirty="0" smtClean="0">
                <a:latin typeface="Bell MT"/>
                <a:cs typeface="Bell MT"/>
              </a:rPr>
              <a:t>l</a:t>
            </a:r>
            <a:r>
              <a:rPr sz="4800" spc="0" baseline="3747" dirty="0" smtClean="0">
                <a:latin typeface="Bell MT"/>
                <a:cs typeface="Bell MT"/>
              </a:rPr>
              <a:t>y</a:t>
            </a:r>
            <a:endParaRPr sz="3200">
              <a:latin typeface="Bell MT"/>
              <a:cs typeface="Bell MT"/>
            </a:endParaRPr>
          </a:p>
          <a:p>
            <a:pPr marL="12700" marR="61036">
              <a:lnSpc>
                <a:spcPts val="3454"/>
              </a:lnSpc>
              <a:spcBef>
                <a:spcPts val="3"/>
              </a:spcBef>
            </a:pPr>
            <a:r>
              <a:rPr sz="4800" spc="0" baseline="2810" dirty="0" smtClean="0">
                <a:latin typeface="Bell MT"/>
                <a:cs typeface="Bell MT"/>
              </a:rPr>
              <a:t>time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96727" y="3901508"/>
            <a:ext cx="101469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check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127018" y="3901508"/>
            <a:ext cx="30677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if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40436" y="3901508"/>
            <a:ext cx="110807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words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660654" y="3901508"/>
            <a:ext cx="59944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are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273458" y="3901508"/>
            <a:ext cx="123523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spelled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21444" y="3901508"/>
            <a:ext cx="157287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co</a:t>
            </a:r>
            <a:r>
              <a:rPr sz="4800" spc="39" baseline="3747" dirty="0" smtClean="0">
                <a:latin typeface="Bell MT"/>
                <a:cs typeface="Bell MT"/>
              </a:rPr>
              <a:t>r</a:t>
            </a:r>
            <a:r>
              <a:rPr sz="4800" spc="0" baseline="3747" dirty="0" smtClean="0">
                <a:latin typeface="Bell MT"/>
                <a:cs typeface="Bell MT"/>
              </a:rPr>
              <a:t>rect</a:t>
            </a:r>
            <a:r>
              <a:rPr sz="4800" spc="-79" baseline="3747" dirty="0" smtClean="0">
                <a:latin typeface="Bell MT"/>
                <a:cs typeface="Bell MT"/>
              </a:rPr>
              <a:t>l</a:t>
            </a:r>
            <a:r>
              <a:rPr sz="4800" spc="0" baseline="3747" dirty="0" smtClean="0">
                <a:latin typeface="Bell MT"/>
                <a:cs typeface="Bell MT"/>
              </a:rPr>
              <a:t>y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07572" y="3901508"/>
            <a:ext cx="40850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in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1163" y="3901508"/>
            <a:ext cx="1507664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9"/>
              </a:lnSpc>
              <a:spcBef>
                <a:spcPts val="169"/>
              </a:spcBef>
            </a:pPr>
            <a:r>
              <a:rPr sz="4800" spc="0" baseline="3747" dirty="0" smtClean="0">
                <a:latin typeface="Bell MT"/>
                <a:cs typeface="Bell MT"/>
              </a:rPr>
              <a:t>consta</a:t>
            </a:r>
            <a:r>
              <a:rPr sz="4800" spc="9" baseline="3747" dirty="0" smtClean="0">
                <a:latin typeface="Bell MT"/>
                <a:cs typeface="Bell MT"/>
              </a:rPr>
              <a:t>n</a:t>
            </a:r>
            <a:r>
              <a:rPr sz="4800" spc="0" baseline="3747" dirty="0" smtClean="0">
                <a:latin typeface="Bell MT"/>
                <a:cs typeface="Bell MT"/>
              </a:rPr>
              <a:t>t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38200" y="1027684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2307336" y="2234184"/>
            <a:ext cx="6428232" cy="42580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38200" y="1167384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16940" y="532448"/>
            <a:ext cx="3181022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-84" baseline="3345" dirty="0" smtClean="0">
                <a:solidFill>
                  <a:srgbClr val="00AF50"/>
                </a:solidFill>
                <a:latin typeface="Bell MT"/>
                <a:cs typeface="Bell MT"/>
              </a:rPr>
              <a:t>A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pplic</a:t>
            </a:r>
            <a:r>
              <a:rPr sz="6600" b="1" spc="-39" baseline="3345" dirty="0" smtClean="0">
                <a:solidFill>
                  <a:srgbClr val="00AF50"/>
                </a:solidFill>
                <a:latin typeface="Bell MT"/>
                <a:cs typeface="Bell MT"/>
              </a:rPr>
              <a:t>a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tions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63142" y="1723067"/>
            <a:ext cx="146022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-109" baseline="3212" dirty="0" smtClean="0">
                <a:latin typeface="Bell MT"/>
                <a:cs typeface="Bell MT"/>
              </a:rPr>
              <a:t>P</a:t>
            </a:r>
            <a:r>
              <a:rPr sz="4200" spc="0" baseline="3212" dirty="0" smtClean="0">
                <a:latin typeface="Bell MT"/>
                <a:cs typeface="Bell MT"/>
              </a:rPr>
              <a:t>as</a:t>
            </a:r>
            <a:r>
              <a:rPr sz="4200" spc="-79" baseline="3212" dirty="0" smtClean="0">
                <a:latin typeface="Bell MT"/>
                <a:cs typeface="Bell MT"/>
              </a:rPr>
              <a:t>s</a:t>
            </a:r>
            <a:r>
              <a:rPr sz="4200" spc="0" baseline="3212" dirty="0" smtClean="0">
                <a:latin typeface="Bell MT"/>
                <a:cs typeface="Bell MT"/>
              </a:rPr>
              <a:t>w</a:t>
            </a:r>
            <a:r>
              <a:rPr sz="4200" spc="-9" baseline="3212" dirty="0" smtClean="0">
                <a:latin typeface="Bell MT"/>
                <a:cs typeface="Bell MT"/>
              </a:rPr>
              <a:t>o</a:t>
            </a:r>
            <a:r>
              <a:rPr sz="4200" spc="0" baseline="3212" dirty="0" smtClean="0">
                <a:latin typeface="Bell MT"/>
                <a:cs typeface="Bell MT"/>
              </a:rPr>
              <a:t>rd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38394" y="1723067"/>
            <a:ext cx="131335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c</a:t>
            </a:r>
            <a:r>
              <a:rPr sz="4200" spc="-4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ec</a:t>
            </a:r>
            <a:r>
              <a:rPr sz="4200" spc="-100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34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38200" y="1027684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4520946" y="1205636"/>
            <a:ext cx="1995258" cy="7877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200"/>
              </a:lnSpc>
              <a:spcBef>
                <a:spcPts val="310"/>
              </a:spcBef>
            </a:pPr>
            <a:r>
              <a:rPr sz="9000" spc="0" baseline="3185" dirty="0" smtClean="0">
                <a:solidFill>
                  <a:srgbClr val="00CC00"/>
                </a:solidFill>
                <a:latin typeface="Calibri Light"/>
                <a:cs typeface="Calibri Light"/>
              </a:rPr>
              <a:t>Thank</a:t>
            </a:r>
            <a:endParaRPr sz="600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49439" y="1205636"/>
            <a:ext cx="1236714" cy="7877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200"/>
              </a:lnSpc>
              <a:spcBef>
                <a:spcPts val="310"/>
              </a:spcBef>
            </a:pPr>
            <a:r>
              <a:rPr sz="9000" spc="-425" baseline="3185" dirty="0" smtClean="0">
                <a:solidFill>
                  <a:srgbClr val="00CC00"/>
                </a:solidFill>
                <a:latin typeface="Calibri Light"/>
                <a:cs typeface="Calibri Light"/>
              </a:rPr>
              <a:t>Y</a:t>
            </a:r>
            <a:r>
              <a:rPr sz="9000" spc="0" baseline="3185" dirty="0" smtClean="0">
                <a:solidFill>
                  <a:srgbClr val="00CC00"/>
                </a:solidFill>
                <a:latin typeface="Calibri Light"/>
                <a:cs typeface="Calibri Light"/>
              </a:rPr>
              <a:t>ou</a:t>
            </a:r>
            <a:endParaRPr sz="6000">
              <a:latin typeface="Calibri Light"/>
              <a:cs typeface="Calibri Ligh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600200" y="4360290"/>
            <a:ext cx="9372600" cy="104990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13485" marR="1234812" algn="ctr">
              <a:lnSpc>
                <a:spcPts val="2545"/>
              </a:lnSpc>
              <a:spcBef>
                <a:spcPts val="127"/>
              </a:spcBef>
            </a:pPr>
            <a:r>
              <a:rPr lang="en-US" sz="2400" dirty="0">
                <a:solidFill>
                  <a:srgbClr val="006FC0"/>
                </a:solidFill>
                <a:latin typeface="Calibri"/>
                <a:cs typeface="Calibri"/>
              </a:rPr>
              <a:t>E.G.S. </a:t>
            </a:r>
            <a:r>
              <a:rPr lang="en-US" sz="2400" dirty="0" err="1">
                <a:solidFill>
                  <a:srgbClr val="006FC0"/>
                </a:solidFill>
                <a:latin typeface="Calibri"/>
                <a:cs typeface="Calibri"/>
              </a:rPr>
              <a:t>Pillay</a:t>
            </a:r>
            <a:r>
              <a:rPr lang="en-US" sz="2400" dirty="0">
                <a:solidFill>
                  <a:srgbClr val="006FC0"/>
                </a:solidFill>
                <a:latin typeface="Calibri"/>
                <a:cs typeface="Calibri"/>
              </a:rPr>
              <a:t> Engineering </a:t>
            </a:r>
            <a:r>
              <a:rPr lang="en-US" sz="2400" dirty="0" err="1">
                <a:solidFill>
                  <a:srgbClr val="006FC0"/>
                </a:solidFill>
                <a:latin typeface="Calibri"/>
                <a:cs typeface="Calibri"/>
              </a:rPr>
              <a:t>College</a:t>
            </a:r>
            <a:r>
              <a:rPr sz="2400" spc="0" dirty="0" err="1" smtClean="0">
                <a:solidFill>
                  <a:srgbClr val="006FC0"/>
                </a:solidFill>
                <a:latin typeface="Calibri"/>
                <a:cs typeface="Calibri"/>
              </a:rPr>
              <a:t>Departm</a:t>
            </a:r>
            <a:r>
              <a:rPr sz="2400" spc="9" dirty="0" err="1" smtClean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spc="-25" dirty="0" err="1" smtClean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2400" spc="0" dirty="0" err="1" smtClean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spc="-14" dirty="0" smtClean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spc="0" dirty="0" smtClean="0">
                <a:solidFill>
                  <a:srgbClr val="006FC0"/>
                </a:solidFill>
                <a:latin typeface="Calibri"/>
                <a:cs typeface="Calibri"/>
              </a:rPr>
              <a:t>of</a:t>
            </a:r>
            <a:r>
              <a:rPr sz="2400" spc="-9" dirty="0" smtClean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spc="0" dirty="0" smtClean="0">
                <a:solidFill>
                  <a:srgbClr val="006FC0"/>
                </a:solidFill>
                <a:latin typeface="Calibri"/>
                <a:cs typeface="Calibri"/>
              </a:rPr>
              <a:t>Compu</a:t>
            </a:r>
            <a:r>
              <a:rPr sz="2400" spc="-29" dirty="0" smtClean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2400" spc="0" dirty="0" smtClean="0">
                <a:solidFill>
                  <a:srgbClr val="006FC0"/>
                </a:solidFill>
                <a:latin typeface="Calibri"/>
                <a:cs typeface="Calibri"/>
              </a:rPr>
              <a:t>er</a:t>
            </a:r>
            <a:r>
              <a:rPr sz="2400" spc="-19" dirty="0" smtClean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spc="0" dirty="0" smtClean="0">
                <a:solidFill>
                  <a:srgbClr val="006FC0"/>
                </a:solidFill>
                <a:latin typeface="Calibri"/>
                <a:cs typeface="Calibri"/>
              </a:rPr>
              <a:t>Sci</a:t>
            </a:r>
            <a:r>
              <a:rPr sz="2400" spc="4" dirty="0" smtClean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2400" spc="0" dirty="0" smtClean="0">
                <a:solidFill>
                  <a:srgbClr val="006FC0"/>
                </a:solidFill>
                <a:latin typeface="Calibri"/>
                <a:cs typeface="Calibri"/>
              </a:rPr>
              <a:t>nce</a:t>
            </a:r>
            <a:r>
              <a:rPr sz="2400" spc="-9" dirty="0" smtClean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spc="0" dirty="0" smtClean="0">
                <a:solidFill>
                  <a:srgbClr val="006FC0"/>
                </a:solidFill>
                <a:latin typeface="Calibri"/>
                <a:cs typeface="Calibri"/>
              </a:rPr>
              <a:t>and Engineering</a:t>
            </a:r>
            <a:endParaRPr sz="2400" dirty="0">
              <a:latin typeface="Calibri"/>
              <a:cs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53000" y="1993340"/>
            <a:ext cx="2128859" cy="2197217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64148" y="2967335"/>
            <a:ext cx="34637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SEARCHING</a:t>
            </a:r>
            <a:endParaRPr lang="en-US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/>
          <p:nvPr/>
        </p:nvSpPr>
        <p:spPr>
          <a:xfrm>
            <a:off x="3825240" y="2592324"/>
            <a:ext cx="404749" cy="4063"/>
          </a:xfrm>
          <a:custGeom>
            <a:avLst/>
            <a:gdLst/>
            <a:ahLst/>
            <a:cxnLst/>
            <a:rect l="l" t="t" r="r" b="b"/>
            <a:pathLst>
              <a:path w="404749" h="4063">
                <a:moveTo>
                  <a:pt x="0" y="4063"/>
                </a:moveTo>
                <a:lnTo>
                  <a:pt x="404749" y="0"/>
                </a:lnTo>
              </a:path>
            </a:pathLst>
          </a:custGeom>
          <a:ln w="6350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378708" y="2412491"/>
            <a:ext cx="446532" cy="368808"/>
          </a:xfrm>
          <a:custGeom>
            <a:avLst/>
            <a:gdLst/>
            <a:ahLst/>
            <a:cxnLst/>
            <a:rect l="l" t="t" r="r" b="b"/>
            <a:pathLst>
              <a:path w="446532" h="368808">
                <a:moveTo>
                  <a:pt x="0" y="368808"/>
                </a:moveTo>
                <a:lnTo>
                  <a:pt x="446532" y="368808"/>
                </a:lnTo>
                <a:lnTo>
                  <a:pt x="446532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ln w="9524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229100" y="2407919"/>
            <a:ext cx="445008" cy="368808"/>
          </a:xfrm>
          <a:custGeom>
            <a:avLst/>
            <a:gdLst/>
            <a:ahLst/>
            <a:cxnLst/>
            <a:rect l="l" t="t" r="r" b="b"/>
            <a:pathLst>
              <a:path w="445008" h="368808">
                <a:moveTo>
                  <a:pt x="0" y="368808"/>
                </a:moveTo>
                <a:lnTo>
                  <a:pt x="445008" y="368808"/>
                </a:lnTo>
                <a:lnTo>
                  <a:pt x="445008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079492" y="2407919"/>
            <a:ext cx="445008" cy="368808"/>
          </a:xfrm>
          <a:custGeom>
            <a:avLst/>
            <a:gdLst/>
            <a:ahLst/>
            <a:cxnLst/>
            <a:rect l="l" t="t" r="r" b="b"/>
            <a:pathLst>
              <a:path w="445008" h="368808">
                <a:moveTo>
                  <a:pt x="0" y="368808"/>
                </a:moveTo>
                <a:lnTo>
                  <a:pt x="445008" y="368808"/>
                </a:lnTo>
                <a:lnTo>
                  <a:pt x="445008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658868" y="2592324"/>
            <a:ext cx="404749" cy="4063"/>
          </a:xfrm>
          <a:custGeom>
            <a:avLst/>
            <a:gdLst/>
            <a:ahLst/>
            <a:cxnLst/>
            <a:rect l="l" t="t" r="r" b="b"/>
            <a:pathLst>
              <a:path w="404749" h="4063">
                <a:moveTo>
                  <a:pt x="0" y="4063"/>
                </a:moveTo>
                <a:lnTo>
                  <a:pt x="404749" y="0"/>
                </a:lnTo>
              </a:path>
            </a:pathLst>
          </a:custGeom>
          <a:ln w="6350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884164" y="2407919"/>
            <a:ext cx="445008" cy="368808"/>
          </a:xfrm>
          <a:custGeom>
            <a:avLst/>
            <a:gdLst/>
            <a:ahLst/>
            <a:cxnLst/>
            <a:rect l="l" t="t" r="r" b="b"/>
            <a:pathLst>
              <a:path w="445008" h="368808">
                <a:moveTo>
                  <a:pt x="0" y="368808"/>
                </a:moveTo>
                <a:lnTo>
                  <a:pt x="445008" y="368808"/>
                </a:lnTo>
                <a:lnTo>
                  <a:pt x="445008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492496" y="2592324"/>
            <a:ext cx="404749" cy="4063"/>
          </a:xfrm>
          <a:custGeom>
            <a:avLst/>
            <a:gdLst/>
            <a:ahLst/>
            <a:cxnLst/>
            <a:rect l="l" t="t" r="r" b="b"/>
            <a:pathLst>
              <a:path w="404749" h="4063">
                <a:moveTo>
                  <a:pt x="0" y="4063"/>
                </a:moveTo>
                <a:lnTo>
                  <a:pt x="404749" y="0"/>
                </a:lnTo>
              </a:path>
            </a:pathLst>
          </a:custGeom>
          <a:ln w="6350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707124" y="2407919"/>
            <a:ext cx="445007" cy="368808"/>
          </a:xfrm>
          <a:custGeom>
            <a:avLst/>
            <a:gdLst/>
            <a:ahLst/>
            <a:cxnLst/>
            <a:rect l="l" t="t" r="r" b="b"/>
            <a:pathLst>
              <a:path w="445007" h="368808">
                <a:moveTo>
                  <a:pt x="0" y="368808"/>
                </a:moveTo>
                <a:lnTo>
                  <a:pt x="445007" y="368808"/>
                </a:lnTo>
                <a:lnTo>
                  <a:pt x="445007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326124" y="2592324"/>
            <a:ext cx="404749" cy="4063"/>
          </a:xfrm>
          <a:custGeom>
            <a:avLst/>
            <a:gdLst/>
            <a:ahLst/>
            <a:cxnLst/>
            <a:rect l="l" t="t" r="r" b="b"/>
            <a:pathLst>
              <a:path w="404749" h="4063">
                <a:moveTo>
                  <a:pt x="0" y="4063"/>
                </a:moveTo>
                <a:lnTo>
                  <a:pt x="404749" y="0"/>
                </a:lnTo>
              </a:path>
            </a:pathLst>
          </a:custGeom>
          <a:ln w="6350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916940" y="749579"/>
            <a:ext cx="2293963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85"/>
              </a:lnSpc>
              <a:spcBef>
                <a:spcPts val="229"/>
              </a:spcBef>
            </a:pPr>
            <a:r>
              <a:rPr sz="6600" spc="0" baseline="3103" dirty="0" smtClean="0">
                <a:latin typeface="Calibri Light"/>
                <a:cs typeface="Calibri Light"/>
              </a:rPr>
              <a:t>Sea</a:t>
            </a:r>
            <a:r>
              <a:rPr sz="6600" spc="-54" baseline="3103" dirty="0" smtClean="0">
                <a:latin typeface="Calibri Light"/>
                <a:cs typeface="Calibri Light"/>
              </a:rPr>
              <a:t>r</a:t>
            </a:r>
            <a:r>
              <a:rPr sz="6600" spc="0" baseline="3103" dirty="0" smtClean="0">
                <a:latin typeface="Calibri Light"/>
                <a:cs typeface="Calibri Light"/>
              </a:rPr>
              <a:t>ching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226462" y="749579"/>
            <a:ext cx="3801483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85"/>
              </a:lnSpc>
              <a:spcBef>
                <a:spcPts val="229"/>
              </a:spcBef>
            </a:pPr>
            <a:r>
              <a:rPr sz="6600" spc="0" baseline="3103" dirty="0" smtClean="0">
                <a:latin typeface="Calibri Light"/>
                <a:cs typeface="Calibri Light"/>
              </a:rPr>
              <a:t>using uno</a:t>
            </a:r>
            <a:r>
              <a:rPr sz="6600" spc="-44" baseline="3103" dirty="0" smtClean="0">
                <a:latin typeface="Calibri Light"/>
                <a:cs typeface="Calibri Light"/>
              </a:rPr>
              <a:t>r</a:t>
            </a:r>
            <a:r>
              <a:rPr sz="6600" spc="0" baseline="3103" dirty="0" smtClean="0">
                <a:latin typeface="Calibri Light"/>
                <a:cs typeface="Calibri Light"/>
              </a:rPr>
              <a:t>de</a:t>
            </a:r>
            <a:r>
              <a:rPr sz="6600" spc="-54" baseline="3103" dirty="0" smtClean="0">
                <a:latin typeface="Calibri Light"/>
                <a:cs typeface="Calibri Light"/>
              </a:rPr>
              <a:t>r</a:t>
            </a:r>
            <a:r>
              <a:rPr sz="6600" spc="0" baseline="3103" dirty="0" smtClean="0">
                <a:latin typeface="Calibri Light"/>
                <a:cs typeface="Calibri Light"/>
              </a:rPr>
              <a:t>ed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040782" y="749579"/>
            <a:ext cx="2265545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85"/>
              </a:lnSpc>
              <a:spcBef>
                <a:spcPts val="229"/>
              </a:spcBef>
            </a:pPr>
            <a:r>
              <a:rPr sz="6600" spc="0" baseline="3103" dirty="0" smtClean="0">
                <a:latin typeface="Calibri Light"/>
                <a:cs typeface="Calibri Light"/>
              </a:rPr>
              <a:t>sequence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750691" y="1747266"/>
            <a:ext cx="164424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Uno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de</a:t>
            </a:r>
            <a:r>
              <a:rPr sz="4200" spc="-4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400803" y="1747266"/>
            <a:ext cx="145619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seq</a:t>
            </a:r>
            <a:r>
              <a:rPr sz="4200" spc="-9" baseline="2925" dirty="0" smtClean="0">
                <a:latin typeface="Calibri"/>
                <a:cs typeface="Calibri"/>
              </a:rPr>
              <a:t>u</a:t>
            </a:r>
            <a:r>
              <a:rPr sz="4200" spc="0" baseline="2925" dirty="0" smtClean="0">
                <a:latin typeface="Calibri"/>
                <a:cs typeface="Calibri"/>
              </a:rPr>
              <a:t>ence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16940" y="3259373"/>
            <a:ext cx="202946" cy="14033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66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00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45844" y="3280791"/>
            <a:ext cx="3799871" cy="14033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Insert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ng</a:t>
            </a:r>
            <a:r>
              <a:rPr sz="4200" spc="-17" baseline="2925" dirty="0" smtClean="0">
                <a:latin typeface="Calibri"/>
                <a:cs typeface="Calibri"/>
              </a:rPr>
              <a:t> 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75" baseline="2925" dirty="0" smtClean="0">
                <a:latin typeface="Calibri"/>
                <a:cs typeface="Calibri"/>
              </a:rPr>
              <a:t>k</a:t>
            </a:r>
            <a:r>
              <a:rPr sz="4200" spc="0" baseline="2925" dirty="0" smtClean="0">
                <a:latin typeface="Calibri"/>
                <a:cs typeface="Calibri"/>
              </a:rPr>
              <a:t>es</a:t>
            </a:r>
            <a:r>
              <a:rPr sz="4200" spc="-50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O(1)</a:t>
            </a:r>
            <a:r>
              <a:rPr sz="4200" spc="-2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ti</a:t>
            </a:r>
            <a:r>
              <a:rPr sz="4200" spc="-4" baseline="2925" dirty="0" smtClean="0">
                <a:latin typeface="Calibri"/>
                <a:cs typeface="Calibri"/>
              </a:rPr>
              <a:t>m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12700" marR="16913">
              <a:lnSpc>
                <a:spcPct val="101725"/>
              </a:lnSpc>
              <a:spcBef>
                <a:spcPts val="468"/>
              </a:spcBef>
            </a:pPr>
            <a:r>
              <a:rPr sz="2800" spc="0" dirty="0" smtClean="0">
                <a:latin typeface="Calibri"/>
                <a:cs typeface="Calibri"/>
              </a:rPr>
              <a:t>Sea</a:t>
            </a:r>
            <a:r>
              <a:rPr sz="2800" spc="-3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chi</a:t>
            </a:r>
            <a:r>
              <a:rPr sz="2800" spc="-9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g</a:t>
            </a:r>
            <a:r>
              <a:rPr sz="2800" spc="-82" dirty="0" smtClean="0">
                <a:latin typeface="Calibri"/>
                <a:cs typeface="Calibri"/>
              </a:rPr>
              <a:t> </a:t>
            </a:r>
            <a:r>
              <a:rPr sz="2800" spc="-34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-75" dirty="0" smtClean="0">
                <a:latin typeface="Calibri"/>
                <a:cs typeface="Calibri"/>
              </a:rPr>
              <a:t>k</a:t>
            </a:r>
            <a:r>
              <a:rPr sz="2800" spc="0" dirty="0" smtClean="0">
                <a:latin typeface="Calibri"/>
                <a:cs typeface="Calibri"/>
              </a:rPr>
              <a:t>es</a:t>
            </a:r>
            <a:r>
              <a:rPr sz="2800" spc="-50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O(n)</a:t>
            </a:r>
            <a:r>
              <a:rPr sz="2800" spc="-50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ti</a:t>
            </a:r>
            <a:r>
              <a:rPr sz="2800" spc="-4" dirty="0" smtClean="0">
                <a:latin typeface="Calibri"/>
                <a:cs typeface="Calibri"/>
              </a:rPr>
              <a:t>m</a:t>
            </a:r>
            <a:r>
              <a:rPr sz="2800" spc="0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602"/>
              </a:spcBef>
            </a:pPr>
            <a:r>
              <a:rPr sz="2800" spc="-3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em</a:t>
            </a:r>
            <a:r>
              <a:rPr sz="2800" spc="-9" dirty="0" smtClean="0">
                <a:latin typeface="Calibri"/>
                <a:cs typeface="Calibri"/>
              </a:rPr>
              <a:t>o</a:t>
            </a:r>
            <a:r>
              <a:rPr sz="2800" spc="0" dirty="0" smtClean="0">
                <a:latin typeface="Calibri"/>
                <a:cs typeface="Calibri"/>
              </a:rPr>
              <a:t>v</a:t>
            </a:r>
            <a:r>
              <a:rPr sz="2800" spc="-9" dirty="0" smtClean="0">
                <a:latin typeface="Calibri"/>
                <a:cs typeface="Calibri"/>
              </a:rPr>
              <a:t>i</a:t>
            </a:r>
            <a:r>
              <a:rPr sz="2800" spc="0" dirty="0" smtClean="0">
                <a:latin typeface="Calibri"/>
                <a:cs typeface="Calibri"/>
              </a:rPr>
              <a:t>ng</a:t>
            </a:r>
            <a:r>
              <a:rPr sz="2800" spc="-68" dirty="0" smtClean="0">
                <a:latin typeface="Calibri"/>
                <a:cs typeface="Calibri"/>
              </a:rPr>
              <a:t> </a:t>
            </a:r>
            <a:r>
              <a:rPr sz="2800" spc="-34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-75" dirty="0" smtClean="0">
                <a:latin typeface="Calibri"/>
                <a:cs typeface="Calibri"/>
              </a:rPr>
              <a:t>k</a:t>
            </a:r>
            <a:r>
              <a:rPr sz="2800" spc="0" dirty="0" smtClean="0">
                <a:latin typeface="Calibri"/>
                <a:cs typeface="Calibri"/>
              </a:rPr>
              <a:t>es</a:t>
            </a:r>
            <a:r>
              <a:rPr sz="2800" spc="-50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O(n)</a:t>
            </a:r>
            <a:r>
              <a:rPr sz="2800" spc="-35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ti</a:t>
            </a:r>
            <a:r>
              <a:rPr sz="2800" spc="-4" dirty="0" smtClean="0">
                <a:latin typeface="Calibri"/>
                <a:cs typeface="Calibri"/>
              </a:rPr>
              <a:t>m</a:t>
            </a:r>
            <a:r>
              <a:rPr sz="2800" spc="0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6940" y="5305140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45844" y="5326557"/>
            <a:ext cx="473580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App</a:t>
            </a:r>
            <a:r>
              <a:rPr sz="4200" spc="-14" baseline="2925" dirty="0" smtClean="0">
                <a:latin typeface="Calibri"/>
                <a:cs typeface="Calibri"/>
              </a:rPr>
              <a:t>l</a:t>
            </a:r>
            <a:r>
              <a:rPr sz="4200" spc="0" baseline="2925" dirty="0" smtClean="0">
                <a:latin typeface="Calibri"/>
                <a:cs typeface="Calibri"/>
              </a:rPr>
              <a:t>i</a:t>
            </a:r>
            <a:r>
              <a:rPr sz="4200" spc="-25" baseline="2925" dirty="0" smtClean="0">
                <a:latin typeface="Calibri"/>
                <a:cs typeface="Calibri"/>
              </a:rPr>
              <a:t>c</a:t>
            </a:r>
            <a:r>
              <a:rPr sz="4200" spc="-19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tio</a:t>
            </a:r>
            <a:r>
              <a:rPr sz="4200" spc="-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s</a:t>
            </a:r>
            <a:r>
              <a:rPr sz="4200" spc="-71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– log</a:t>
            </a:r>
            <a:r>
              <a:rPr sz="4200" spc="-4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fi</a:t>
            </a:r>
            <a:r>
              <a:rPr sz="4200" spc="-9" baseline="2925" dirty="0" smtClean="0">
                <a:latin typeface="Calibri"/>
                <a:cs typeface="Calibri"/>
              </a:rPr>
              <a:t>l</a:t>
            </a:r>
            <a:r>
              <a:rPr sz="4200" spc="0" baseline="2925" dirty="0" smtClean="0">
                <a:latin typeface="Calibri"/>
                <a:cs typeface="Calibri"/>
              </a:rPr>
              <a:t>es</a:t>
            </a:r>
            <a:r>
              <a:rPr sz="4200" spc="-1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(f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equ</a:t>
            </a:r>
            <a:r>
              <a:rPr sz="4200" spc="-9" baseline="2925" dirty="0" smtClean="0">
                <a:latin typeface="Calibri"/>
                <a:cs typeface="Calibri"/>
              </a:rPr>
              <a:t>e</a:t>
            </a:r>
            <a:r>
              <a:rPr sz="4200" spc="-2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885028" y="5326557"/>
            <a:ext cx="135761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</a:t>
            </a:r>
            <a:r>
              <a:rPr sz="4200" spc="-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sert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on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248581" y="5326557"/>
            <a:ext cx="2743168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and</a:t>
            </a:r>
            <a:r>
              <a:rPr sz="4200" spc="-22" baseline="2925" dirty="0" smtClean="0">
                <a:latin typeface="Calibri"/>
                <a:cs typeface="Calibri"/>
              </a:rPr>
              <a:t> </a:t>
            </a:r>
            <a:r>
              <a:rPr sz="4200" spc="-6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37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sea</a:t>
            </a:r>
            <a:r>
              <a:rPr sz="4200" spc="-2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chi</a:t>
            </a:r>
            <a:r>
              <a:rPr sz="4200" spc="-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g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995573" y="5326557"/>
            <a:ext cx="621878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and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660775" y="5710605"/>
            <a:ext cx="287718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em</a:t>
            </a:r>
            <a:r>
              <a:rPr sz="4200" spc="-9" baseline="2925" dirty="0" smtClean="0">
                <a:latin typeface="Calibri"/>
                <a:cs typeface="Calibri"/>
              </a:rPr>
              <a:t>o</a:t>
            </a:r>
            <a:r>
              <a:rPr sz="4200" spc="-39" baseline="2925" dirty="0" smtClean="0">
                <a:latin typeface="Calibri"/>
                <a:cs typeface="Calibri"/>
              </a:rPr>
              <a:t>v</a:t>
            </a:r>
            <a:r>
              <a:rPr sz="4200" spc="0" baseline="2925" dirty="0" smtClean="0">
                <a:latin typeface="Calibri"/>
                <a:cs typeface="Calibri"/>
              </a:rPr>
              <a:t>al</a:t>
            </a:r>
            <a:r>
              <a:rPr sz="4200" spc="-70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ope</a:t>
            </a:r>
            <a:r>
              <a:rPr sz="4200" spc="-64" baseline="2925" dirty="0" smtClean="0">
                <a:latin typeface="Calibri"/>
                <a:cs typeface="Calibri"/>
              </a:rPr>
              <a:t>r</a:t>
            </a:r>
            <a:r>
              <a:rPr sz="4200" spc="-19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tio</a:t>
            </a:r>
            <a:r>
              <a:rPr sz="4200" spc="-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07124" y="2407919"/>
            <a:ext cx="445007" cy="3688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694">
              <a:lnSpc>
                <a:spcPct val="101725"/>
              </a:lnSpc>
              <a:spcBef>
                <a:spcPts val="325"/>
              </a:spcBef>
            </a:pPr>
            <a:r>
              <a:rPr sz="1800" spc="0" dirty="0" smtClean="0">
                <a:latin typeface="Calibri"/>
                <a:cs typeface="Calibri"/>
              </a:rPr>
              <a:t>69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84164" y="2407919"/>
            <a:ext cx="445008" cy="3688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075">
              <a:lnSpc>
                <a:spcPct val="101725"/>
              </a:lnSpc>
              <a:spcBef>
                <a:spcPts val="325"/>
              </a:spcBef>
            </a:pPr>
            <a:r>
              <a:rPr sz="1800" spc="0" dirty="0" smtClean="0">
                <a:latin typeface="Calibri"/>
                <a:cs typeface="Calibri"/>
              </a:rPr>
              <a:t>58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79492" y="2407919"/>
            <a:ext cx="445008" cy="3688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075">
              <a:lnSpc>
                <a:spcPct val="101725"/>
              </a:lnSpc>
              <a:spcBef>
                <a:spcPts val="325"/>
              </a:spcBef>
            </a:pPr>
            <a:r>
              <a:rPr sz="1800" spc="0" dirty="0" smtClean="0">
                <a:latin typeface="Calibri"/>
                <a:cs typeface="Calibri"/>
              </a:rPr>
              <a:t>49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29100" y="2407919"/>
            <a:ext cx="445008" cy="3688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328">
              <a:lnSpc>
                <a:spcPct val="101725"/>
              </a:lnSpc>
              <a:spcBef>
                <a:spcPts val="325"/>
              </a:spcBef>
            </a:pPr>
            <a:r>
              <a:rPr sz="1800" spc="0" dirty="0" smtClean="0">
                <a:latin typeface="Calibri"/>
                <a:cs typeface="Calibri"/>
              </a:rPr>
              <a:t>18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378708" y="2412491"/>
            <a:ext cx="446532" cy="3688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328">
              <a:lnSpc>
                <a:spcPct val="101725"/>
              </a:lnSpc>
              <a:spcBef>
                <a:spcPts val="325"/>
              </a:spcBef>
            </a:pPr>
            <a:r>
              <a:rPr sz="1800" spc="0" dirty="0" smtClean="0">
                <a:latin typeface="Calibri"/>
                <a:cs typeface="Calibri"/>
              </a:rPr>
              <a:t>89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4358640" y="2912364"/>
            <a:ext cx="517144" cy="7493"/>
          </a:xfrm>
          <a:custGeom>
            <a:avLst/>
            <a:gdLst/>
            <a:ahLst/>
            <a:cxnLst/>
            <a:rect l="l" t="t" r="r" b="b"/>
            <a:pathLst>
              <a:path w="517144" h="7493">
                <a:moveTo>
                  <a:pt x="0" y="7493"/>
                </a:moveTo>
                <a:lnTo>
                  <a:pt x="517144" y="0"/>
                </a:lnTo>
              </a:path>
            </a:pathLst>
          </a:custGeom>
          <a:ln w="6350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790188" y="2586228"/>
            <a:ext cx="568451" cy="665988"/>
          </a:xfrm>
          <a:custGeom>
            <a:avLst/>
            <a:gdLst/>
            <a:ahLst/>
            <a:cxnLst/>
            <a:rect l="l" t="t" r="r" b="b"/>
            <a:pathLst>
              <a:path w="568451" h="665988">
                <a:moveTo>
                  <a:pt x="0" y="665988"/>
                </a:moveTo>
                <a:lnTo>
                  <a:pt x="568451" y="665988"/>
                </a:lnTo>
                <a:lnTo>
                  <a:pt x="568451" y="0"/>
                </a:lnTo>
                <a:lnTo>
                  <a:pt x="0" y="0"/>
                </a:lnTo>
                <a:lnTo>
                  <a:pt x="0" y="665988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876800" y="2578608"/>
            <a:ext cx="568451" cy="667512"/>
          </a:xfrm>
          <a:custGeom>
            <a:avLst/>
            <a:gdLst/>
            <a:ahLst/>
            <a:cxnLst/>
            <a:rect l="l" t="t" r="r" b="b"/>
            <a:pathLst>
              <a:path w="568451" h="667512">
                <a:moveTo>
                  <a:pt x="0" y="667512"/>
                </a:moveTo>
                <a:lnTo>
                  <a:pt x="568451" y="667512"/>
                </a:lnTo>
                <a:lnTo>
                  <a:pt x="568451" y="0"/>
                </a:lnTo>
                <a:lnTo>
                  <a:pt x="0" y="0"/>
                </a:lnTo>
                <a:lnTo>
                  <a:pt x="0" y="667512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961888" y="2578608"/>
            <a:ext cx="569976" cy="667512"/>
          </a:xfrm>
          <a:custGeom>
            <a:avLst/>
            <a:gdLst/>
            <a:ahLst/>
            <a:cxnLst/>
            <a:rect l="l" t="t" r="r" b="b"/>
            <a:pathLst>
              <a:path w="569976" h="667512">
                <a:moveTo>
                  <a:pt x="0" y="667512"/>
                </a:moveTo>
                <a:lnTo>
                  <a:pt x="569976" y="667512"/>
                </a:lnTo>
                <a:lnTo>
                  <a:pt x="569976" y="0"/>
                </a:lnTo>
                <a:lnTo>
                  <a:pt x="0" y="0"/>
                </a:lnTo>
                <a:lnTo>
                  <a:pt x="0" y="667512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423916" y="2912364"/>
            <a:ext cx="517144" cy="7493"/>
          </a:xfrm>
          <a:custGeom>
            <a:avLst/>
            <a:gdLst/>
            <a:ahLst/>
            <a:cxnLst/>
            <a:rect l="l" t="t" r="r" b="b"/>
            <a:pathLst>
              <a:path w="517144" h="7493">
                <a:moveTo>
                  <a:pt x="0" y="7493"/>
                </a:moveTo>
                <a:lnTo>
                  <a:pt x="517144" y="0"/>
                </a:lnTo>
              </a:path>
            </a:pathLst>
          </a:custGeom>
          <a:ln w="6350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990588" y="2578608"/>
            <a:ext cx="568451" cy="667512"/>
          </a:xfrm>
          <a:custGeom>
            <a:avLst/>
            <a:gdLst/>
            <a:ahLst/>
            <a:cxnLst/>
            <a:rect l="l" t="t" r="r" b="b"/>
            <a:pathLst>
              <a:path w="568451" h="667512">
                <a:moveTo>
                  <a:pt x="0" y="667512"/>
                </a:moveTo>
                <a:lnTo>
                  <a:pt x="568451" y="667512"/>
                </a:lnTo>
                <a:lnTo>
                  <a:pt x="568451" y="0"/>
                </a:lnTo>
                <a:lnTo>
                  <a:pt x="0" y="0"/>
                </a:lnTo>
                <a:lnTo>
                  <a:pt x="0" y="667512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490716" y="2912364"/>
            <a:ext cx="517143" cy="7493"/>
          </a:xfrm>
          <a:custGeom>
            <a:avLst/>
            <a:gdLst/>
            <a:ahLst/>
            <a:cxnLst/>
            <a:rect l="l" t="t" r="r" b="b"/>
            <a:pathLst>
              <a:path w="517143" h="7493">
                <a:moveTo>
                  <a:pt x="0" y="7493"/>
                </a:moveTo>
                <a:lnTo>
                  <a:pt x="517143" y="0"/>
                </a:lnTo>
              </a:path>
            </a:pathLst>
          </a:custGeom>
          <a:ln w="6350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042148" y="2578608"/>
            <a:ext cx="568451" cy="667512"/>
          </a:xfrm>
          <a:custGeom>
            <a:avLst/>
            <a:gdLst/>
            <a:ahLst/>
            <a:cxnLst/>
            <a:rect l="l" t="t" r="r" b="b"/>
            <a:pathLst>
              <a:path w="568451" h="667512">
                <a:moveTo>
                  <a:pt x="0" y="667512"/>
                </a:moveTo>
                <a:lnTo>
                  <a:pt x="568451" y="667512"/>
                </a:lnTo>
                <a:lnTo>
                  <a:pt x="568451" y="0"/>
                </a:lnTo>
                <a:lnTo>
                  <a:pt x="0" y="0"/>
                </a:lnTo>
                <a:lnTo>
                  <a:pt x="0" y="667512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555992" y="2912364"/>
            <a:ext cx="517143" cy="7493"/>
          </a:xfrm>
          <a:custGeom>
            <a:avLst/>
            <a:gdLst/>
            <a:ahLst/>
            <a:cxnLst/>
            <a:rect l="l" t="t" r="r" b="b"/>
            <a:pathLst>
              <a:path w="517143" h="7493">
                <a:moveTo>
                  <a:pt x="0" y="7493"/>
                </a:moveTo>
                <a:lnTo>
                  <a:pt x="517143" y="0"/>
                </a:lnTo>
              </a:path>
            </a:pathLst>
          </a:custGeom>
          <a:ln w="6350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916940" y="739100"/>
            <a:ext cx="2528266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Sear</a:t>
            </a:r>
            <a:r>
              <a:rPr sz="6600" b="1" spc="-44" baseline="3345" dirty="0" smtClean="0">
                <a:solidFill>
                  <a:srgbClr val="00AF50"/>
                </a:solidFill>
                <a:latin typeface="Bell MT"/>
                <a:cs typeface="Bell MT"/>
              </a:rPr>
              <a:t>c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85003" y="739100"/>
            <a:ext cx="5843281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using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o</a:t>
            </a:r>
            <a:r>
              <a:rPr sz="6600" b="1" spc="-69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de</a:t>
            </a:r>
            <a:r>
              <a:rPr sz="6600" b="1" spc="-54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ed seq</a:t>
            </a:r>
            <a:r>
              <a:rPr sz="6600" b="1" spc="9" baseline="3345" dirty="0" smtClean="0">
                <a:solidFill>
                  <a:srgbClr val="00AF50"/>
                </a:solidFill>
                <a:latin typeface="Bell MT"/>
                <a:cs typeface="Bell MT"/>
              </a:rPr>
              <a:t>u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ence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60775" y="1600707"/>
            <a:ext cx="178894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Ar</a:t>
            </a:r>
            <a:r>
              <a:rPr sz="4200" spc="-64" baseline="2925" dirty="0" smtClean="0">
                <a:latin typeface="Calibri"/>
                <a:cs typeface="Calibri"/>
              </a:rPr>
              <a:t>r</a:t>
            </a:r>
            <a:r>
              <a:rPr sz="4200" spc="-39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y</a:t>
            </a:r>
            <a:r>
              <a:rPr sz="4200" spc="-2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based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452214" y="1600707"/>
            <a:ext cx="122985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de</a:t>
            </a:r>
            <a:r>
              <a:rPr sz="4200" spc="-4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86513" y="1600707"/>
            <a:ext cx="145619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seq</a:t>
            </a:r>
            <a:r>
              <a:rPr sz="4200" spc="-9" baseline="2925" dirty="0" smtClean="0">
                <a:latin typeface="Calibri"/>
                <a:cs typeface="Calibri"/>
              </a:rPr>
              <a:t>u</a:t>
            </a:r>
            <a:r>
              <a:rPr sz="4200" spc="0" baseline="2925" dirty="0" smtClean="0">
                <a:latin typeface="Calibri"/>
                <a:cs typeface="Calibri"/>
              </a:rPr>
              <a:t>ence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16940" y="3624752"/>
            <a:ext cx="203098" cy="19140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2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5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803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45844" y="3646170"/>
            <a:ext cx="7127035" cy="22980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5112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Insert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ng</a:t>
            </a:r>
            <a:r>
              <a:rPr sz="4200" spc="-17" baseline="2925" dirty="0" smtClean="0">
                <a:latin typeface="Calibri"/>
                <a:cs typeface="Calibri"/>
              </a:rPr>
              <a:t> 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75" baseline="2925" dirty="0" smtClean="0">
                <a:latin typeface="Calibri"/>
                <a:cs typeface="Calibri"/>
              </a:rPr>
              <a:t>k</a:t>
            </a:r>
            <a:r>
              <a:rPr sz="4200" spc="0" baseline="2925" dirty="0" smtClean="0">
                <a:latin typeface="Calibri"/>
                <a:cs typeface="Calibri"/>
              </a:rPr>
              <a:t>es</a:t>
            </a:r>
            <a:r>
              <a:rPr sz="4200" spc="-50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O(n)</a:t>
            </a:r>
            <a:r>
              <a:rPr sz="4200" spc="-3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ti</a:t>
            </a:r>
            <a:r>
              <a:rPr sz="4200" spc="-4" baseline="2925" dirty="0" smtClean="0">
                <a:latin typeface="Calibri"/>
                <a:cs typeface="Calibri"/>
              </a:rPr>
              <a:t>m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12700" marR="65112">
              <a:lnSpc>
                <a:spcPct val="101725"/>
              </a:lnSpc>
              <a:spcBef>
                <a:spcPts val="454"/>
              </a:spcBef>
            </a:pPr>
            <a:r>
              <a:rPr sz="2800" spc="-4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em</a:t>
            </a:r>
            <a:r>
              <a:rPr sz="2800" spc="-14" dirty="0" smtClean="0">
                <a:latin typeface="Calibri"/>
                <a:cs typeface="Calibri"/>
              </a:rPr>
              <a:t>o</a:t>
            </a:r>
            <a:r>
              <a:rPr sz="2800" spc="0" dirty="0" smtClean="0">
                <a:latin typeface="Calibri"/>
                <a:cs typeface="Calibri"/>
              </a:rPr>
              <a:t>v</a:t>
            </a:r>
            <a:r>
              <a:rPr sz="2800" spc="-9" dirty="0" smtClean="0">
                <a:latin typeface="Calibri"/>
                <a:cs typeface="Calibri"/>
              </a:rPr>
              <a:t>i</a:t>
            </a:r>
            <a:r>
              <a:rPr sz="2800" spc="0" dirty="0" smtClean="0">
                <a:latin typeface="Calibri"/>
                <a:cs typeface="Calibri"/>
              </a:rPr>
              <a:t>ng</a:t>
            </a:r>
            <a:r>
              <a:rPr sz="2800" spc="9" dirty="0" smtClean="0">
                <a:latin typeface="Calibri"/>
                <a:cs typeface="Calibri"/>
              </a:rPr>
              <a:t> </a:t>
            </a:r>
            <a:r>
              <a:rPr sz="2800" spc="-34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-79" dirty="0" smtClean="0">
                <a:latin typeface="Calibri"/>
                <a:cs typeface="Calibri"/>
              </a:rPr>
              <a:t>k</a:t>
            </a:r>
            <a:r>
              <a:rPr sz="2800" spc="0" dirty="0" smtClean="0">
                <a:latin typeface="Calibri"/>
                <a:cs typeface="Calibri"/>
              </a:rPr>
              <a:t>es O(n)</a:t>
            </a:r>
            <a:r>
              <a:rPr sz="2800" spc="-40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4" dirty="0" smtClean="0">
                <a:latin typeface="Calibri"/>
                <a:cs typeface="Calibri"/>
              </a:rPr>
              <a:t>i</a:t>
            </a:r>
            <a:r>
              <a:rPr sz="2800" spc="0" dirty="0" smtClean="0">
                <a:latin typeface="Calibri"/>
                <a:cs typeface="Calibri"/>
              </a:rPr>
              <a:t>me</a:t>
            </a:r>
            <a:endParaRPr sz="2800">
              <a:latin typeface="Calibri"/>
              <a:cs typeface="Calibri"/>
            </a:endParaRPr>
          </a:p>
          <a:p>
            <a:pPr marL="12700" marR="65112">
              <a:lnSpc>
                <a:spcPct val="101725"/>
              </a:lnSpc>
              <a:spcBef>
                <a:spcPts val="605"/>
              </a:spcBef>
            </a:pPr>
            <a:r>
              <a:rPr sz="2800" spc="0" dirty="0" smtClean="0">
                <a:latin typeface="Calibri"/>
                <a:cs typeface="Calibri"/>
              </a:rPr>
              <a:t>Sea</a:t>
            </a:r>
            <a:r>
              <a:rPr sz="2800" spc="-3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chi</a:t>
            </a:r>
            <a:r>
              <a:rPr sz="2800" spc="-9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g</a:t>
            </a:r>
            <a:r>
              <a:rPr sz="2800" spc="-82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(bi</a:t>
            </a:r>
            <a:r>
              <a:rPr sz="2800" spc="-14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y</a:t>
            </a:r>
            <a:r>
              <a:rPr sz="2800" spc="-60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sea</a:t>
            </a:r>
            <a:r>
              <a:rPr sz="2800" spc="-3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ch)</a:t>
            </a:r>
            <a:r>
              <a:rPr sz="2800" spc="-8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O(log(n))</a:t>
            </a:r>
            <a:r>
              <a:rPr sz="2800" spc="-10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time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614"/>
              </a:spcBef>
            </a:pPr>
            <a:r>
              <a:rPr sz="2800" spc="0" dirty="0" smtClean="0">
                <a:latin typeface="Calibri"/>
                <a:cs typeface="Calibri"/>
              </a:rPr>
              <a:t>App</a:t>
            </a:r>
            <a:r>
              <a:rPr sz="2800" spc="-14" dirty="0" smtClean="0">
                <a:latin typeface="Calibri"/>
                <a:cs typeface="Calibri"/>
              </a:rPr>
              <a:t>l</a:t>
            </a:r>
            <a:r>
              <a:rPr sz="2800" spc="0" dirty="0" smtClean="0">
                <a:latin typeface="Calibri"/>
                <a:cs typeface="Calibri"/>
              </a:rPr>
              <a:t>i</a:t>
            </a:r>
            <a:r>
              <a:rPr sz="2800" spc="-25" dirty="0" smtClean="0">
                <a:latin typeface="Calibri"/>
                <a:cs typeface="Calibri"/>
              </a:rPr>
              <a:t>c</a:t>
            </a:r>
            <a:r>
              <a:rPr sz="2800" spc="-19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tio</a:t>
            </a:r>
            <a:r>
              <a:rPr sz="2800" spc="-9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s</a:t>
            </a:r>
            <a:r>
              <a:rPr sz="2800" spc="-7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– look</a:t>
            </a:r>
            <a:r>
              <a:rPr sz="2800" spc="-48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up</a:t>
            </a:r>
            <a:r>
              <a:rPr sz="2800" spc="-14" dirty="0" smtClean="0">
                <a:latin typeface="Calibri"/>
                <a:cs typeface="Calibri"/>
              </a:rPr>
              <a:t> </a:t>
            </a:r>
            <a:r>
              <a:rPr sz="2800" spc="-34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ables</a:t>
            </a:r>
            <a:r>
              <a:rPr sz="2800" spc="-59" dirty="0" smtClean="0">
                <a:latin typeface="Calibri"/>
                <a:cs typeface="Calibri"/>
              </a:rPr>
              <a:t> </a:t>
            </a:r>
            <a:r>
              <a:rPr sz="2800" spc="9" dirty="0" smtClean="0">
                <a:latin typeface="Calibri"/>
                <a:cs typeface="Calibri"/>
              </a:rPr>
              <a:t>(</a:t>
            </a:r>
            <a:r>
              <a:rPr sz="2800" spc="0" dirty="0" smtClean="0">
                <a:latin typeface="Calibri"/>
                <a:cs typeface="Calibri"/>
              </a:rPr>
              <a:t>f</a:t>
            </a:r>
            <a:r>
              <a:rPr sz="2800" spc="-3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equ</a:t>
            </a:r>
            <a:r>
              <a:rPr sz="2800" spc="-9" dirty="0" smtClean="0">
                <a:latin typeface="Calibri"/>
                <a:cs typeface="Calibri"/>
              </a:rPr>
              <a:t>e</a:t>
            </a:r>
            <a:r>
              <a:rPr sz="2800" spc="-29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7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sea</a:t>
            </a:r>
            <a:r>
              <a:rPr sz="2800" spc="-3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chi</a:t>
            </a:r>
            <a:r>
              <a:rPr sz="2800" spc="-9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g</a:t>
            </a:r>
            <a:endParaRPr sz="2800">
              <a:latin typeface="Calibri"/>
              <a:cs typeface="Calibri"/>
            </a:endParaRPr>
          </a:p>
          <a:p>
            <a:pPr marL="2527630" marR="65112">
              <a:lnSpc>
                <a:spcPts val="3025"/>
              </a:lnSpc>
              <a:spcBef>
                <a:spcPts val="151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and</a:t>
            </a:r>
            <a:r>
              <a:rPr sz="4200" spc="-42" baseline="2925" dirty="0" smtClean="0">
                <a:latin typeface="Calibri"/>
                <a:cs typeface="Calibri"/>
              </a:rPr>
              <a:t> 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em</a:t>
            </a:r>
            <a:r>
              <a:rPr sz="4200" spc="-14" baseline="2925" dirty="0" smtClean="0">
                <a:latin typeface="Calibri"/>
                <a:cs typeface="Calibri"/>
              </a:rPr>
              <a:t>o</a:t>
            </a:r>
            <a:r>
              <a:rPr sz="4200" spc="-39" baseline="2925" dirty="0" smtClean="0">
                <a:latin typeface="Calibri"/>
                <a:cs typeface="Calibri"/>
              </a:rPr>
              <a:t>v</a:t>
            </a:r>
            <a:r>
              <a:rPr sz="4200" spc="0" baseline="2925" dirty="0" smtClean="0">
                <a:latin typeface="Calibri"/>
                <a:cs typeface="Calibri"/>
              </a:rPr>
              <a:t>al ope</a:t>
            </a:r>
            <a:r>
              <a:rPr sz="4200" spc="-69" baseline="2925" dirty="0" smtClean="0">
                <a:latin typeface="Calibri"/>
                <a:cs typeface="Calibri"/>
              </a:rPr>
              <a:t>r</a:t>
            </a:r>
            <a:r>
              <a:rPr sz="4200" spc="-19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ons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264855" y="5179695"/>
            <a:ext cx="128510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and</a:t>
            </a:r>
            <a:r>
              <a:rPr sz="4200" spc="-32" baseline="2925" dirty="0" smtClean="0">
                <a:latin typeface="Calibri"/>
                <a:cs typeface="Calibri"/>
              </a:rPr>
              <a:t> </a:t>
            </a:r>
            <a:r>
              <a:rPr sz="4200" spc="-6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551708" y="5179695"/>
            <a:ext cx="135832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in</a:t>
            </a:r>
            <a:r>
              <a:rPr sz="4200" spc="-9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ert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on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042148" y="2578608"/>
            <a:ext cx="568451" cy="667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075">
              <a:lnSpc>
                <a:spcPct val="101725"/>
              </a:lnSpc>
              <a:spcBef>
                <a:spcPts val="325"/>
              </a:spcBef>
            </a:pPr>
            <a:r>
              <a:rPr sz="1800" spc="0" dirty="0" smtClean="0">
                <a:latin typeface="Calibri"/>
                <a:cs typeface="Calibri"/>
              </a:rPr>
              <a:t>89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588" y="2578608"/>
            <a:ext cx="568451" cy="667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328">
              <a:lnSpc>
                <a:spcPct val="101725"/>
              </a:lnSpc>
              <a:spcBef>
                <a:spcPts val="325"/>
              </a:spcBef>
            </a:pPr>
            <a:r>
              <a:rPr sz="1800" spc="0" dirty="0" smtClean="0">
                <a:latin typeface="Calibri"/>
                <a:cs typeface="Calibri"/>
              </a:rPr>
              <a:t>69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61888" y="2578608"/>
            <a:ext cx="569976" cy="667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710">
              <a:lnSpc>
                <a:spcPct val="101725"/>
              </a:lnSpc>
              <a:spcBef>
                <a:spcPts val="325"/>
              </a:spcBef>
            </a:pPr>
            <a:r>
              <a:rPr sz="1800" spc="0" dirty="0" smtClean="0">
                <a:latin typeface="Calibri"/>
                <a:cs typeface="Calibri"/>
              </a:rPr>
              <a:t>58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76800" y="2578608"/>
            <a:ext cx="568451" cy="667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439">
              <a:lnSpc>
                <a:spcPct val="101725"/>
              </a:lnSpc>
              <a:spcBef>
                <a:spcPts val="325"/>
              </a:spcBef>
            </a:pPr>
            <a:r>
              <a:rPr sz="1800" spc="0" dirty="0" smtClean="0">
                <a:latin typeface="Calibri"/>
                <a:cs typeface="Calibri"/>
              </a:rPr>
              <a:t>49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790188" y="2586228"/>
            <a:ext cx="568451" cy="6659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694">
              <a:lnSpc>
                <a:spcPct val="101725"/>
              </a:lnSpc>
              <a:spcBef>
                <a:spcPts val="325"/>
              </a:spcBef>
            </a:pPr>
            <a:r>
              <a:rPr sz="1800" spc="0" dirty="0" smtClean="0">
                <a:latin typeface="Calibri"/>
                <a:cs typeface="Calibri"/>
              </a:rPr>
              <a:t>18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ject 25"/>
          <p:cNvSpPr/>
          <p:nvPr/>
        </p:nvSpPr>
        <p:spPr>
          <a:xfrm>
            <a:off x="2906649" y="2800223"/>
            <a:ext cx="1479803" cy="370839"/>
          </a:xfrm>
          <a:custGeom>
            <a:avLst/>
            <a:gdLst/>
            <a:ahLst/>
            <a:cxnLst/>
            <a:rect l="l" t="t" r="r" b="b"/>
            <a:pathLst>
              <a:path w="1479803" h="370839">
                <a:moveTo>
                  <a:pt x="0" y="370839"/>
                </a:moveTo>
                <a:lnTo>
                  <a:pt x="1479803" y="370839"/>
                </a:lnTo>
                <a:lnTo>
                  <a:pt x="1479803" y="0"/>
                </a:lnTo>
                <a:lnTo>
                  <a:pt x="0" y="0"/>
                </a:lnTo>
                <a:lnTo>
                  <a:pt x="0" y="370839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386453" y="2800223"/>
            <a:ext cx="1471040" cy="370839"/>
          </a:xfrm>
          <a:custGeom>
            <a:avLst/>
            <a:gdLst/>
            <a:ahLst/>
            <a:cxnLst/>
            <a:rect l="l" t="t" r="r" b="b"/>
            <a:pathLst>
              <a:path w="1471040" h="370839">
                <a:moveTo>
                  <a:pt x="0" y="370839"/>
                </a:moveTo>
                <a:lnTo>
                  <a:pt x="1471040" y="370839"/>
                </a:lnTo>
                <a:lnTo>
                  <a:pt x="1471040" y="0"/>
                </a:lnTo>
                <a:lnTo>
                  <a:pt x="0" y="0"/>
                </a:lnTo>
                <a:lnTo>
                  <a:pt x="0" y="370839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906649" y="3171063"/>
            <a:ext cx="1479803" cy="370839"/>
          </a:xfrm>
          <a:custGeom>
            <a:avLst/>
            <a:gdLst/>
            <a:ahLst/>
            <a:cxnLst/>
            <a:rect l="l" t="t" r="r" b="b"/>
            <a:pathLst>
              <a:path w="1479803" h="370839">
                <a:moveTo>
                  <a:pt x="0" y="370839"/>
                </a:moveTo>
                <a:lnTo>
                  <a:pt x="1479803" y="370839"/>
                </a:lnTo>
                <a:lnTo>
                  <a:pt x="1479803" y="0"/>
                </a:lnTo>
                <a:lnTo>
                  <a:pt x="0" y="0"/>
                </a:lnTo>
                <a:lnTo>
                  <a:pt x="0" y="37083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386453" y="3171063"/>
            <a:ext cx="1471040" cy="370839"/>
          </a:xfrm>
          <a:custGeom>
            <a:avLst/>
            <a:gdLst/>
            <a:ahLst/>
            <a:cxnLst/>
            <a:rect l="l" t="t" r="r" b="b"/>
            <a:pathLst>
              <a:path w="1471040" h="370839">
                <a:moveTo>
                  <a:pt x="0" y="370839"/>
                </a:moveTo>
                <a:lnTo>
                  <a:pt x="1471040" y="370839"/>
                </a:lnTo>
                <a:lnTo>
                  <a:pt x="1471040" y="0"/>
                </a:lnTo>
                <a:lnTo>
                  <a:pt x="0" y="0"/>
                </a:lnTo>
                <a:lnTo>
                  <a:pt x="0" y="37083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906649" y="3541903"/>
            <a:ext cx="1479803" cy="370840"/>
          </a:xfrm>
          <a:custGeom>
            <a:avLst/>
            <a:gdLst/>
            <a:ahLst/>
            <a:cxnLst/>
            <a:rect l="l" t="t" r="r" b="b"/>
            <a:pathLst>
              <a:path w="1479803" h="370840">
                <a:moveTo>
                  <a:pt x="0" y="370840"/>
                </a:moveTo>
                <a:lnTo>
                  <a:pt x="1479803" y="370840"/>
                </a:lnTo>
                <a:lnTo>
                  <a:pt x="1479803" y="0"/>
                </a:lnTo>
                <a:lnTo>
                  <a:pt x="0" y="0"/>
                </a:lnTo>
                <a:lnTo>
                  <a:pt x="0" y="370840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386453" y="3541903"/>
            <a:ext cx="1471040" cy="370840"/>
          </a:xfrm>
          <a:custGeom>
            <a:avLst/>
            <a:gdLst/>
            <a:ahLst/>
            <a:cxnLst/>
            <a:rect l="l" t="t" r="r" b="b"/>
            <a:pathLst>
              <a:path w="1471040" h="370840">
                <a:moveTo>
                  <a:pt x="0" y="370840"/>
                </a:moveTo>
                <a:lnTo>
                  <a:pt x="1471040" y="370840"/>
                </a:lnTo>
                <a:lnTo>
                  <a:pt x="1471040" y="0"/>
                </a:lnTo>
                <a:lnTo>
                  <a:pt x="0" y="0"/>
                </a:lnTo>
                <a:lnTo>
                  <a:pt x="0" y="370840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906649" y="3912743"/>
            <a:ext cx="1479803" cy="370839"/>
          </a:xfrm>
          <a:custGeom>
            <a:avLst/>
            <a:gdLst/>
            <a:ahLst/>
            <a:cxnLst/>
            <a:rect l="l" t="t" r="r" b="b"/>
            <a:pathLst>
              <a:path w="1479803" h="370839">
                <a:moveTo>
                  <a:pt x="0" y="370839"/>
                </a:moveTo>
                <a:lnTo>
                  <a:pt x="1479803" y="370839"/>
                </a:lnTo>
                <a:lnTo>
                  <a:pt x="1479803" y="0"/>
                </a:lnTo>
                <a:lnTo>
                  <a:pt x="0" y="0"/>
                </a:lnTo>
                <a:lnTo>
                  <a:pt x="0" y="37083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386453" y="3912743"/>
            <a:ext cx="1471040" cy="370839"/>
          </a:xfrm>
          <a:custGeom>
            <a:avLst/>
            <a:gdLst/>
            <a:ahLst/>
            <a:cxnLst/>
            <a:rect l="l" t="t" r="r" b="b"/>
            <a:pathLst>
              <a:path w="1471040" h="370839">
                <a:moveTo>
                  <a:pt x="0" y="370839"/>
                </a:moveTo>
                <a:lnTo>
                  <a:pt x="1471040" y="370839"/>
                </a:lnTo>
                <a:lnTo>
                  <a:pt x="1471040" y="0"/>
                </a:lnTo>
                <a:lnTo>
                  <a:pt x="0" y="0"/>
                </a:lnTo>
                <a:lnTo>
                  <a:pt x="0" y="37083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906649" y="4283583"/>
            <a:ext cx="1479803" cy="370839"/>
          </a:xfrm>
          <a:custGeom>
            <a:avLst/>
            <a:gdLst/>
            <a:ahLst/>
            <a:cxnLst/>
            <a:rect l="l" t="t" r="r" b="b"/>
            <a:pathLst>
              <a:path w="1479803" h="370839">
                <a:moveTo>
                  <a:pt x="0" y="370839"/>
                </a:moveTo>
                <a:lnTo>
                  <a:pt x="1479803" y="370839"/>
                </a:lnTo>
                <a:lnTo>
                  <a:pt x="1479803" y="0"/>
                </a:lnTo>
                <a:lnTo>
                  <a:pt x="0" y="0"/>
                </a:lnTo>
                <a:lnTo>
                  <a:pt x="0" y="370839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386453" y="4283583"/>
            <a:ext cx="1471040" cy="370839"/>
          </a:xfrm>
          <a:custGeom>
            <a:avLst/>
            <a:gdLst/>
            <a:ahLst/>
            <a:cxnLst/>
            <a:rect l="l" t="t" r="r" b="b"/>
            <a:pathLst>
              <a:path w="1471040" h="370839">
                <a:moveTo>
                  <a:pt x="0" y="370839"/>
                </a:moveTo>
                <a:lnTo>
                  <a:pt x="1471040" y="370839"/>
                </a:lnTo>
                <a:lnTo>
                  <a:pt x="1471040" y="0"/>
                </a:lnTo>
                <a:lnTo>
                  <a:pt x="0" y="0"/>
                </a:lnTo>
                <a:lnTo>
                  <a:pt x="0" y="370839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906649" y="4654423"/>
            <a:ext cx="1479803" cy="370839"/>
          </a:xfrm>
          <a:custGeom>
            <a:avLst/>
            <a:gdLst/>
            <a:ahLst/>
            <a:cxnLst/>
            <a:rect l="l" t="t" r="r" b="b"/>
            <a:pathLst>
              <a:path w="1479803" h="370839">
                <a:moveTo>
                  <a:pt x="0" y="370839"/>
                </a:moveTo>
                <a:lnTo>
                  <a:pt x="1479803" y="370839"/>
                </a:lnTo>
                <a:lnTo>
                  <a:pt x="1479803" y="0"/>
                </a:lnTo>
                <a:lnTo>
                  <a:pt x="0" y="0"/>
                </a:lnTo>
                <a:lnTo>
                  <a:pt x="0" y="37083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386453" y="4654423"/>
            <a:ext cx="1471040" cy="370839"/>
          </a:xfrm>
          <a:custGeom>
            <a:avLst/>
            <a:gdLst/>
            <a:ahLst/>
            <a:cxnLst/>
            <a:rect l="l" t="t" r="r" b="b"/>
            <a:pathLst>
              <a:path w="1471040" h="370839">
                <a:moveTo>
                  <a:pt x="0" y="370839"/>
                </a:moveTo>
                <a:lnTo>
                  <a:pt x="1471040" y="370839"/>
                </a:lnTo>
                <a:lnTo>
                  <a:pt x="1471040" y="0"/>
                </a:lnTo>
                <a:lnTo>
                  <a:pt x="0" y="0"/>
                </a:lnTo>
                <a:lnTo>
                  <a:pt x="0" y="370839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906649" y="5025326"/>
            <a:ext cx="1479803" cy="374586"/>
          </a:xfrm>
          <a:custGeom>
            <a:avLst/>
            <a:gdLst/>
            <a:ahLst/>
            <a:cxnLst/>
            <a:rect l="l" t="t" r="r" b="b"/>
            <a:pathLst>
              <a:path w="1479803" h="374586">
                <a:moveTo>
                  <a:pt x="0" y="374586"/>
                </a:moveTo>
                <a:lnTo>
                  <a:pt x="1479803" y="374586"/>
                </a:lnTo>
                <a:lnTo>
                  <a:pt x="1479803" y="0"/>
                </a:lnTo>
                <a:lnTo>
                  <a:pt x="0" y="0"/>
                </a:lnTo>
                <a:lnTo>
                  <a:pt x="0" y="374586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386453" y="5025326"/>
            <a:ext cx="1471040" cy="374586"/>
          </a:xfrm>
          <a:custGeom>
            <a:avLst/>
            <a:gdLst/>
            <a:ahLst/>
            <a:cxnLst/>
            <a:rect l="l" t="t" r="r" b="b"/>
            <a:pathLst>
              <a:path w="1471040" h="374586">
                <a:moveTo>
                  <a:pt x="0" y="374586"/>
                </a:moveTo>
                <a:lnTo>
                  <a:pt x="1471040" y="374586"/>
                </a:lnTo>
                <a:lnTo>
                  <a:pt x="1471040" y="0"/>
                </a:lnTo>
                <a:lnTo>
                  <a:pt x="0" y="0"/>
                </a:lnTo>
                <a:lnTo>
                  <a:pt x="0" y="374586"/>
                </a:lnTo>
                <a:close/>
              </a:path>
            </a:pathLst>
          </a:custGeom>
          <a:solidFill>
            <a:srgbClr val="E9EB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906649" y="5399887"/>
            <a:ext cx="1479803" cy="370840"/>
          </a:xfrm>
          <a:custGeom>
            <a:avLst/>
            <a:gdLst/>
            <a:ahLst/>
            <a:cxnLst/>
            <a:rect l="l" t="t" r="r" b="b"/>
            <a:pathLst>
              <a:path w="1479803" h="370839">
                <a:moveTo>
                  <a:pt x="0" y="370840"/>
                </a:moveTo>
                <a:lnTo>
                  <a:pt x="1479803" y="370840"/>
                </a:lnTo>
                <a:lnTo>
                  <a:pt x="1479803" y="0"/>
                </a:lnTo>
                <a:lnTo>
                  <a:pt x="0" y="0"/>
                </a:lnTo>
                <a:lnTo>
                  <a:pt x="0" y="370840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386453" y="5399887"/>
            <a:ext cx="1471040" cy="370840"/>
          </a:xfrm>
          <a:custGeom>
            <a:avLst/>
            <a:gdLst/>
            <a:ahLst/>
            <a:cxnLst/>
            <a:rect l="l" t="t" r="r" b="b"/>
            <a:pathLst>
              <a:path w="1471040" h="370839">
                <a:moveTo>
                  <a:pt x="0" y="370840"/>
                </a:moveTo>
                <a:lnTo>
                  <a:pt x="1471040" y="370840"/>
                </a:lnTo>
                <a:lnTo>
                  <a:pt x="1471040" y="0"/>
                </a:lnTo>
                <a:lnTo>
                  <a:pt x="0" y="0"/>
                </a:lnTo>
                <a:lnTo>
                  <a:pt x="0" y="370840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900299" y="3171063"/>
            <a:ext cx="2963545" cy="0"/>
          </a:xfrm>
          <a:custGeom>
            <a:avLst/>
            <a:gdLst/>
            <a:ahLst/>
            <a:cxnLst/>
            <a:rect l="l" t="t" r="r" b="b"/>
            <a:pathLst>
              <a:path w="2963545">
                <a:moveTo>
                  <a:pt x="0" y="0"/>
                </a:moveTo>
                <a:lnTo>
                  <a:pt x="2963545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4481322" y="737322"/>
            <a:ext cx="3314377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spc="0" baseline="3406" dirty="0" smtClean="0">
                <a:solidFill>
                  <a:srgbClr val="00AF50"/>
                </a:solidFill>
                <a:latin typeface="Bell MT"/>
                <a:cs typeface="Bell MT"/>
              </a:rPr>
              <a:t>Bina</a:t>
            </a:r>
            <a:r>
              <a:rPr sz="6600" spc="109" baseline="3406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spc="0" baseline="3406" dirty="0" smtClean="0">
                <a:solidFill>
                  <a:srgbClr val="00AF50"/>
                </a:solidFill>
                <a:latin typeface="Bell MT"/>
                <a:cs typeface="Bell MT"/>
              </a:rPr>
              <a:t>y</a:t>
            </a:r>
            <a:r>
              <a:rPr sz="6600" spc="-29" baseline="3406" dirty="0" smtClean="0">
                <a:solidFill>
                  <a:srgbClr val="00AF50"/>
                </a:solidFill>
                <a:latin typeface="Bell MT"/>
                <a:cs typeface="Bell MT"/>
              </a:rPr>
              <a:t> </a:t>
            </a:r>
            <a:r>
              <a:rPr sz="6600" spc="0" baseline="3406" dirty="0" smtClean="0">
                <a:solidFill>
                  <a:srgbClr val="00AF50"/>
                </a:solidFill>
                <a:latin typeface="Bell MT"/>
                <a:cs typeface="Bell MT"/>
              </a:rPr>
              <a:t>Search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16940" y="1860849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45844" y="1882267"/>
            <a:ext cx="370266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Runn</a:t>
            </a:r>
            <a:r>
              <a:rPr sz="4200" spc="-14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ng</a:t>
            </a:r>
            <a:r>
              <a:rPr sz="4200" spc="-58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ti</a:t>
            </a:r>
            <a:r>
              <a:rPr sz="4200" spc="-4" baseline="2925" dirty="0" smtClean="0">
                <a:latin typeface="Calibri"/>
                <a:cs typeface="Calibri"/>
              </a:rPr>
              <a:t>m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–</a:t>
            </a:r>
            <a:r>
              <a:rPr sz="4200" spc="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he</a:t>
            </a:r>
            <a:r>
              <a:rPr sz="4200" spc="-41" baseline="2925" dirty="0" smtClean="0">
                <a:latin typeface="Calibri"/>
                <a:cs typeface="Calibri"/>
              </a:rPr>
              <a:t> </a:t>
            </a:r>
            <a:r>
              <a:rPr sz="4200" spc="-5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an</a:t>
            </a:r>
            <a:r>
              <a:rPr sz="4200" spc="-14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850959" y="1882267"/>
            <a:ext cx="37428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of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228067" y="1882267"/>
            <a:ext cx="149816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14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andid</a:t>
            </a:r>
            <a:r>
              <a:rPr sz="4200" spc="-19" baseline="2925" dirty="0" smtClean="0">
                <a:latin typeface="Calibri"/>
                <a:cs typeface="Calibri"/>
              </a:rPr>
              <a:t>at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730106" y="1882267"/>
            <a:ext cx="87495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</a:t>
            </a:r>
            <a:r>
              <a:rPr sz="4200" spc="-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ems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607893" y="1882267"/>
            <a:ext cx="38203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992458" y="1882267"/>
            <a:ext cx="44190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be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438098" y="1882267"/>
            <a:ext cx="138476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se</a:t>
            </a:r>
            <a:r>
              <a:rPr sz="4200" spc="9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ched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827218" y="1882267"/>
            <a:ext cx="29903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129402" y="1882267"/>
            <a:ext cx="103739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hal</a:t>
            </a:r>
            <a:r>
              <a:rPr sz="4200" spc="-25" baseline="2925" dirty="0" smtClean="0">
                <a:latin typeface="Calibri"/>
                <a:cs typeface="Calibri"/>
              </a:rPr>
              <a:t>v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45844" y="2266086"/>
            <a:ext cx="77251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9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f</a:t>
            </a:r>
            <a:r>
              <a:rPr sz="4200" spc="-2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18477" y="2266086"/>
            <a:ext cx="76277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each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682935" y="2266086"/>
            <a:ext cx="177172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14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ompa</a:t>
            </a:r>
            <a:r>
              <a:rPr sz="4200" spc="-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i</a:t>
            </a:r>
            <a:r>
              <a:rPr sz="4200" spc="-9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on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906649" y="2800223"/>
            <a:ext cx="2950844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948">
              <a:lnSpc>
                <a:spcPct val="101725"/>
              </a:lnSpc>
              <a:spcBef>
                <a:spcPts val="330"/>
              </a:spcBef>
            </a:pP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Com</a:t>
            </a:r>
            <a:r>
              <a:rPr sz="1800" b="1" spc="4" dirty="0" smtClean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arison     </a:t>
            </a:r>
            <a:r>
              <a:rPr sz="1800" b="1" spc="236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800" b="1" spc="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800" b="1" spc="-29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ch</a:t>
            </a:r>
            <a:r>
              <a:rPr sz="1800" b="1" spc="-1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-39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an</a:t>
            </a:r>
            <a:r>
              <a:rPr sz="1800" b="1" spc="-19" dirty="0" smtClean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800" b="1" spc="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06649" y="3171063"/>
            <a:ext cx="2950844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82371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0                         </a:t>
            </a:r>
            <a:r>
              <a:rPr sz="1800" spc="11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06649" y="3541903"/>
            <a:ext cx="2950844" cy="3708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82371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1                       </a:t>
            </a:r>
            <a:r>
              <a:rPr sz="1800" spc="119" dirty="0" smtClean="0">
                <a:latin typeface="Calibri"/>
                <a:cs typeface="Calibri"/>
              </a:rPr>
              <a:t> </a:t>
            </a:r>
            <a:r>
              <a:rPr sz="1800" spc="4" dirty="0" smtClean="0">
                <a:latin typeface="Calibri"/>
                <a:cs typeface="Calibri"/>
              </a:rPr>
              <a:t>n</a:t>
            </a:r>
            <a:r>
              <a:rPr sz="1800" spc="0" dirty="0" smtClean="0">
                <a:latin typeface="Calibri"/>
                <a:cs typeface="Calibri"/>
              </a:rPr>
              <a:t>/2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06649" y="3912743"/>
            <a:ext cx="2950844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82371">
              <a:lnSpc>
                <a:spcPct val="101725"/>
              </a:lnSpc>
              <a:spcBef>
                <a:spcPts val="330"/>
              </a:spcBef>
            </a:pPr>
            <a:r>
              <a:rPr sz="1800" spc="0" dirty="0" smtClean="0">
                <a:latin typeface="Calibri"/>
                <a:cs typeface="Calibri"/>
              </a:rPr>
              <a:t>2                       </a:t>
            </a:r>
            <a:r>
              <a:rPr sz="1800" spc="119" dirty="0" smtClean="0">
                <a:latin typeface="Calibri"/>
                <a:cs typeface="Calibri"/>
              </a:rPr>
              <a:t> </a:t>
            </a:r>
            <a:r>
              <a:rPr sz="1800" spc="4" dirty="0" smtClean="0">
                <a:latin typeface="Calibri"/>
                <a:cs typeface="Calibri"/>
              </a:rPr>
              <a:t>n</a:t>
            </a:r>
            <a:r>
              <a:rPr sz="1800" spc="0" dirty="0" smtClean="0">
                <a:latin typeface="Calibri"/>
                <a:cs typeface="Calibri"/>
              </a:rPr>
              <a:t>/4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06649" y="4283583"/>
            <a:ext cx="2950844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82371">
              <a:lnSpc>
                <a:spcPct val="101725"/>
              </a:lnSpc>
              <a:spcBef>
                <a:spcPts val="334"/>
              </a:spcBef>
            </a:pPr>
            <a:r>
              <a:rPr sz="1800" spc="0" dirty="0" smtClean="0">
                <a:latin typeface="Calibri"/>
                <a:cs typeface="Calibri"/>
              </a:rPr>
              <a:t>3                       </a:t>
            </a:r>
            <a:r>
              <a:rPr sz="1800" spc="119" dirty="0" smtClean="0">
                <a:latin typeface="Calibri"/>
                <a:cs typeface="Calibri"/>
              </a:rPr>
              <a:t> </a:t>
            </a:r>
            <a:r>
              <a:rPr sz="1800" spc="4" dirty="0" smtClean="0">
                <a:latin typeface="Calibri"/>
                <a:cs typeface="Calibri"/>
              </a:rPr>
              <a:t>n</a:t>
            </a:r>
            <a:r>
              <a:rPr sz="1800" spc="0" dirty="0" smtClean="0">
                <a:latin typeface="Calibri"/>
                <a:cs typeface="Calibri"/>
              </a:rPr>
              <a:t>/8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06649" y="4654423"/>
            <a:ext cx="2950844" cy="3708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2906649" y="5025294"/>
            <a:ext cx="2950844" cy="3746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13537">
              <a:lnSpc>
                <a:spcPts val="2950"/>
              </a:lnSpc>
              <a:spcBef>
                <a:spcPts val="147"/>
              </a:spcBef>
            </a:pPr>
            <a:r>
              <a:rPr sz="2700" baseline="1327" dirty="0" smtClean="0">
                <a:latin typeface="Cambria Math"/>
                <a:cs typeface="Cambria Math"/>
              </a:rPr>
              <a:t>2</a:t>
            </a:r>
            <a:r>
              <a:rPr sz="1950" baseline="7811" dirty="0" smtClean="0">
                <a:latin typeface="Cambria Math"/>
                <a:cs typeface="Cambria Math"/>
              </a:rPr>
              <a:t>𝑖                                </a:t>
            </a:r>
            <a:r>
              <a:rPr sz="1950" spc="109" baseline="7811" dirty="0" smtClean="0">
                <a:latin typeface="Cambria Math"/>
                <a:cs typeface="Cambria Math"/>
              </a:rPr>
              <a:t> </a:t>
            </a:r>
            <a:r>
              <a:rPr sz="2700" spc="4" baseline="6068" dirty="0" smtClean="0">
                <a:latin typeface="Calibri"/>
                <a:cs typeface="Calibri"/>
              </a:rPr>
              <a:t>n</a:t>
            </a:r>
            <a:r>
              <a:rPr sz="2700" spc="0" baseline="6068" dirty="0" smtClean="0">
                <a:latin typeface="Calibri"/>
                <a:cs typeface="Calibri"/>
              </a:rPr>
              <a:t>/</a:t>
            </a:r>
            <a:r>
              <a:rPr sz="2700" spc="0" baseline="1327" dirty="0" smtClean="0">
                <a:latin typeface="Cambria Math"/>
                <a:cs typeface="Cambria Math"/>
              </a:rPr>
              <a:t>2</a:t>
            </a:r>
            <a:r>
              <a:rPr sz="1950" spc="0" baseline="7811" dirty="0" smtClean="0">
                <a:latin typeface="Cambria Math"/>
                <a:cs typeface="Cambria Math"/>
              </a:rPr>
              <a:t>𝑖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906649" y="5399900"/>
            <a:ext cx="2950844" cy="3708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8"/>
          <p:cNvSpPr/>
          <p:nvPr/>
        </p:nvSpPr>
        <p:spPr>
          <a:xfrm>
            <a:off x="387096" y="1040891"/>
            <a:ext cx="2479548" cy="801624"/>
          </a:xfrm>
          <a:custGeom>
            <a:avLst/>
            <a:gdLst/>
            <a:ahLst/>
            <a:cxnLst/>
            <a:rect l="l" t="t" r="r" b="b"/>
            <a:pathLst>
              <a:path w="2479548" h="801624">
                <a:moveTo>
                  <a:pt x="0" y="801624"/>
                </a:moveTo>
                <a:lnTo>
                  <a:pt x="2479548" y="801624"/>
                </a:lnTo>
                <a:lnTo>
                  <a:pt x="2479548" y="0"/>
                </a:lnTo>
                <a:lnTo>
                  <a:pt x="0" y="0"/>
                </a:lnTo>
                <a:lnTo>
                  <a:pt x="0" y="801624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87096" y="1040891"/>
            <a:ext cx="2479548" cy="801624"/>
          </a:xfrm>
          <a:custGeom>
            <a:avLst/>
            <a:gdLst/>
            <a:ahLst/>
            <a:cxnLst/>
            <a:rect l="l" t="t" r="r" b="b"/>
            <a:pathLst>
              <a:path w="2479548" h="801624">
                <a:moveTo>
                  <a:pt x="0" y="801624"/>
                </a:moveTo>
                <a:lnTo>
                  <a:pt x="2479548" y="801624"/>
                </a:lnTo>
                <a:lnTo>
                  <a:pt x="2479548" y="0"/>
                </a:lnTo>
                <a:lnTo>
                  <a:pt x="0" y="0"/>
                </a:lnTo>
                <a:lnTo>
                  <a:pt x="0" y="801624"/>
                </a:lnTo>
                <a:close/>
              </a:path>
            </a:pathLst>
          </a:custGeom>
          <a:ln w="12699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87096" y="1842515"/>
            <a:ext cx="2479548" cy="1239012"/>
          </a:xfrm>
          <a:custGeom>
            <a:avLst/>
            <a:gdLst/>
            <a:ahLst/>
            <a:cxnLst/>
            <a:rect l="l" t="t" r="r" b="b"/>
            <a:pathLst>
              <a:path w="2479548" h="1239012">
                <a:moveTo>
                  <a:pt x="0" y="1239012"/>
                </a:moveTo>
                <a:lnTo>
                  <a:pt x="2479548" y="1239012"/>
                </a:lnTo>
                <a:lnTo>
                  <a:pt x="2479548" y="0"/>
                </a:lnTo>
                <a:lnTo>
                  <a:pt x="0" y="0"/>
                </a:lnTo>
                <a:lnTo>
                  <a:pt x="0" y="1239012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87096" y="1842515"/>
            <a:ext cx="2479548" cy="1239012"/>
          </a:xfrm>
          <a:custGeom>
            <a:avLst/>
            <a:gdLst/>
            <a:ahLst/>
            <a:cxnLst/>
            <a:rect l="l" t="t" r="r" b="b"/>
            <a:pathLst>
              <a:path w="2479548" h="1239012">
                <a:moveTo>
                  <a:pt x="0" y="1239012"/>
                </a:moveTo>
                <a:lnTo>
                  <a:pt x="2479548" y="1239012"/>
                </a:lnTo>
                <a:lnTo>
                  <a:pt x="2479548" y="0"/>
                </a:lnTo>
                <a:lnTo>
                  <a:pt x="0" y="0"/>
                </a:lnTo>
                <a:lnTo>
                  <a:pt x="0" y="1239012"/>
                </a:lnTo>
                <a:close/>
              </a:path>
            </a:pathLst>
          </a:custGeom>
          <a:ln w="12700">
            <a:solidFill>
              <a:srgbClr val="CFD4E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214116" y="1040891"/>
            <a:ext cx="2481072" cy="801624"/>
          </a:xfrm>
          <a:custGeom>
            <a:avLst/>
            <a:gdLst/>
            <a:ahLst/>
            <a:cxnLst/>
            <a:rect l="l" t="t" r="r" b="b"/>
            <a:pathLst>
              <a:path w="2481072" h="801624">
                <a:moveTo>
                  <a:pt x="0" y="801624"/>
                </a:moveTo>
                <a:lnTo>
                  <a:pt x="2481072" y="801624"/>
                </a:lnTo>
                <a:lnTo>
                  <a:pt x="2481072" y="0"/>
                </a:lnTo>
                <a:lnTo>
                  <a:pt x="0" y="0"/>
                </a:lnTo>
                <a:lnTo>
                  <a:pt x="0" y="801624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214116" y="1040891"/>
            <a:ext cx="2481072" cy="801624"/>
          </a:xfrm>
          <a:custGeom>
            <a:avLst/>
            <a:gdLst/>
            <a:ahLst/>
            <a:cxnLst/>
            <a:rect l="l" t="t" r="r" b="b"/>
            <a:pathLst>
              <a:path w="2481072" h="801624">
                <a:moveTo>
                  <a:pt x="0" y="801624"/>
                </a:moveTo>
                <a:lnTo>
                  <a:pt x="2481072" y="801624"/>
                </a:lnTo>
                <a:lnTo>
                  <a:pt x="2481072" y="0"/>
                </a:lnTo>
                <a:lnTo>
                  <a:pt x="0" y="0"/>
                </a:lnTo>
                <a:lnTo>
                  <a:pt x="0" y="801624"/>
                </a:lnTo>
                <a:close/>
              </a:path>
            </a:pathLst>
          </a:custGeom>
          <a:ln w="12699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214116" y="1842515"/>
            <a:ext cx="2481072" cy="1239012"/>
          </a:xfrm>
          <a:custGeom>
            <a:avLst/>
            <a:gdLst/>
            <a:ahLst/>
            <a:cxnLst/>
            <a:rect l="l" t="t" r="r" b="b"/>
            <a:pathLst>
              <a:path w="2481072" h="1239012">
                <a:moveTo>
                  <a:pt x="0" y="1239012"/>
                </a:moveTo>
                <a:lnTo>
                  <a:pt x="2481072" y="1239012"/>
                </a:lnTo>
                <a:lnTo>
                  <a:pt x="2481072" y="0"/>
                </a:lnTo>
                <a:lnTo>
                  <a:pt x="0" y="0"/>
                </a:lnTo>
                <a:lnTo>
                  <a:pt x="0" y="1239012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214116" y="1842515"/>
            <a:ext cx="2481072" cy="1239012"/>
          </a:xfrm>
          <a:custGeom>
            <a:avLst/>
            <a:gdLst/>
            <a:ahLst/>
            <a:cxnLst/>
            <a:rect l="l" t="t" r="r" b="b"/>
            <a:pathLst>
              <a:path w="2481072" h="1239012">
                <a:moveTo>
                  <a:pt x="0" y="1239012"/>
                </a:moveTo>
                <a:lnTo>
                  <a:pt x="2481072" y="1239012"/>
                </a:lnTo>
                <a:lnTo>
                  <a:pt x="2481072" y="0"/>
                </a:lnTo>
                <a:lnTo>
                  <a:pt x="0" y="0"/>
                </a:lnTo>
                <a:lnTo>
                  <a:pt x="0" y="1239012"/>
                </a:lnTo>
                <a:close/>
              </a:path>
            </a:pathLst>
          </a:custGeom>
          <a:ln w="12700">
            <a:solidFill>
              <a:srgbClr val="CFD4E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042660" y="1040891"/>
            <a:ext cx="2479547" cy="801624"/>
          </a:xfrm>
          <a:custGeom>
            <a:avLst/>
            <a:gdLst/>
            <a:ahLst/>
            <a:cxnLst/>
            <a:rect l="l" t="t" r="r" b="b"/>
            <a:pathLst>
              <a:path w="2479547" h="801624">
                <a:moveTo>
                  <a:pt x="0" y="801624"/>
                </a:moveTo>
                <a:lnTo>
                  <a:pt x="2479547" y="801624"/>
                </a:lnTo>
                <a:lnTo>
                  <a:pt x="2479547" y="0"/>
                </a:lnTo>
                <a:lnTo>
                  <a:pt x="0" y="0"/>
                </a:lnTo>
                <a:lnTo>
                  <a:pt x="0" y="801624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042660" y="1040891"/>
            <a:ext cx="2479547" cy="801624"/>
          </a:xfrm>
          <a:custGeom>
            <a:avLst/>
            <a:gdLst/>
            <a:ahLst/>
            <a:cxnLst/>
            <a:rect l="l" t="t" r="r" b="b"/>
            <a:pathLst>
              <a:path w="2479547" h="801624">
                <a:moveTo>
                  <a:pt x="0" y="801624"/>
                </a:moveTo>
                <a:lnTo>
                  <a:pt x="2479547" y="801624"/>
                </a:lnTo>
                <a:lnTo>
                  <a:pt x="2479547" y="0"/>
                </a:lnTo>
                <a:lnTo>
                  <a:pt x="0" y="0"/>
                </a:lnTo>
                <a:lnTo>
                  <a:pt x="0" y="801624"/>
                </a:lnTo>
                <a:close/>
              </a:path>
            </a:pathLst>
          </a:custGeom>
          <a:ln w="12700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042660" y="1842515"/>
            <a:ext cx="2479547" cy="1239012"/>
          </a:xfrm>
          <a:custGeom>
            <a:avLst/>
            <a:gdLst/>
            <a:ahLst/>
            <a:cxnLst/>
            <a:rect l="l" t="t" r="r" b="b"/>
            <a:pathLst>
              <a:path w="2479547" h="1239012">
                <a:moveTo>
                  <a:pt x="0" y="1239012"/>
                </a:moveTo>
                <a:lnTo>
                  <a:pt x="2479547" y="1239012"/>
                </a:lnTo>
                <a:lnTo>
                  <a:pt x="2479547" y="0"/>
                </a:lnTo>
                <a:lnTo>
                  <a:pt x="0" y="0"/>
                </a:lnTo>
                <a:lnTo>
                  <a:pt x="0" y="1239012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042660" y="1842515"/>
            <a:ext cx="2479547" cy="1239012"/>
          </a:xfrm>
          <a:custGeom>
            <a:avLst/>
            <a:gdLst/>
            <a:ahLst/>
            <a:cxnLst/>
            <a:rect l="l" t="t" r="r" b="b"/>
            <a:pathLst>
              <a:path w="2479547" h="1239012">
                <a:moveTo>
                  <a:pt x="0" y="1239012"/>
                </a:moveTo>
                <a:lnTo>
                  <a:pt x="2479547" y="1239012"/>
                </a:lnTo>
                <a:lnTo>
                  <a:pt x="2479547" y="0"/>
                </a:lnTo>
                <a:lnTo>
                  <a:pt x="0" y="0"/>
                </a:lnTo>
                <a:lnTo>
                  <a:pt x="0" y="1239012"/>
                </a:lnTo>
                <a:close/>
              </a:path>
            </a:pathLst>
          </a:custGeom>
          <a:ln w="12700">
            <a:solidFill>
              <a:srgbClr val="CFD4E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869680" y="1040891"/>
            <a:ext cx="2479548" cy="801624"/>
          </a:xfrm>
          <a:custGeom>
            <a:avLst/>
            <a:gdLst/>
            <a:ahLst/>
            <a:cxnLst/>
            <a:rect l="l" t="t" r="r" b="b"/>
            <a:pathLst>
              <a:path w="2479548" h="801624">
                <a:moveTo>
                  <a:pt x="0" y="801624"/>
                </a:moveTo>
                <a:lnTo>
                  <a:pt x="2479548" y="801624"/>
                </a:lnTo>
                <a:lnTo>
                  <a:pt x="2479548" y="0"/>
                </a:lnTo>
                <a:lnTo>
                  <a:pt x="0" y="0"/>
                </a:lnTo>
                <a:lnTo>
                  <a:pt x="0" y="801624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869680" y="1040891"/>
            <a:ext cx="2479548" cy="801624"/>
          </a:xfrm>
          <a:custGeom>
            <a:avLst/>
            <a:gdLst/>
            <a:ahLst/>
            <a:cxnLst/>
            <a:rect l="l" t="t" r="r" b="b"/>
            <a:pathLst>
              <a:path w="2479548" h="801624">
                <a:moveTo>
                  <a:pt x="0" y="801624"/>
                </a:moveTo>
                <a:lnTo>
                  <a:pt x="2479548" y="801624"/>
                </a:lnTo>
                <a:lnTo>
                  <a:pt x="2479548" y="0"/>
                </a:lnTo>
                <a:lnTo>
                  <a:pt x="0" y="0"/>
                </a:lnTo>
                <a:lnTo>
                  <a:pt x="0" y="801624"/>
                </a:lnTo>
                <a:close/>
              </a:path>
            </a:pathLst>
          </a:custGeom>
          <a:ln w="12699">
            <a:solidFill>
              <a:srgbClr val="4471C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869680" y="1842515"/>
            <a:ext cx="2479548" cy="1239012"/>
          </a:xfrm>
          <a:custGeom>
            <a:avLst/>
            <a:gdLst/>
            <a:ahLst/>
            <a:cxnLst/>
            <a:rect l="l" t="t" r="r" b="b"/>
            <a:pathLst>
              <a:path w="2479548" h="1239012">
                <a:moveTo>
                  <a:pt x="0" y="1239012"/>
                </a:moveTo>
                <a:lnTo>
                  <a:pt x="2479548" y="1239012"/>
                </a:lnTo>
                <a:lnTo>
                  <a:pt x="2479548" y="0"/>
                </a:lnTo>
                <a:lnTo>
                  <a:pt x="0" y="0"/>
                </a:lnTo>
                <a:lnTo>
                  <a:pt x="0" y="1239012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869680" y="1842515"/>
            <a:ext cx="2479548" cy="1239012"/>
          </a:xfrm>
          <a:custGeom>
            <a:avLst/>
            <a:gdLst/>
            <a:ahLst/>
            <a:cxnLst/>
            <a:rect l="l" t="t" r="r" b="b"/>
            <a:pathLst>
              <a:path w="2479548" h="1239012">
                <a:moveTo>
                  <a:pt x="0" y="1239012"/>
                </a:moveTo>
                <a:lnTo>
                  <a:pt x="2479548" y="1239012"/>
                </a:lnTo>
                <a:lnTo>
                  <a:pt x="2479548" y="0"/>
                </a:lnTo>
                <a:lnTo>
                  <a:pt x="0" y="0"/>
                </a:lnTo>
                <a:lnTo>
                  <a:pt x="0" y="1239012"/>
                </a:lnTo>
                <a:close/>
              </a:path>
            </a:pathLst>
          </a:custGeom>
          <a:ln w="12700">
            <a:solidFill>
              <a:srgbClr val="CFD4E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82524" y="871727"/>
            <a:ext cx="10574782" cy="0"/>
          </a:xfrm>
          <a:custGeom>
            <a:avLst/>
            <a:gdLst/>
            <a:ahLst/>
            <a:cxnLst/>
            <a:rect l="l" t="t" r="r" b="b"/>
            <a:pathLst>
              <a:path w="10574782">
                <a:moveTo>
                  <a:pt x="0" y="0"/>
                </a:moveTo>
                <a:lnTo>
                  <a:pt x="10574782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824227" y="3240022"/>
            <a:ext cx="8543544" cy="3543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61568" y="183706"/>
            <a:ext cx="2136787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Hashing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636158" y="183706"/>
            <a:ext cx="2228793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-64" baseline="3345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6600" b="1" spc="-84" baseline="3345" dirty="0" smtClean="0">
                <a:solidFill>
                  <a:srgbClr val="00AF50"/>
                </a:solidFill>
                <a:latin typeface="Bell MT"/>
                <a:cs typeface="Bell MT"/>
              </a:rPr>
              <a:t>e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visited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869680" y="1040891"/>
            <a:ext cx="2479548" cy="8016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650"/>
              </a:lnSpc>
              <a:spcBef>
                <a:spcPts val="33"/>
              </a:spcBef>
            </a:pPr>
            <a:endParaRPr sz="650"/>
          </a:p>
          <a:p>
            <a:pPr marL="628523">
              <a:lnSpc>
                <a:spcPct val="101725"/>
              </a:lnSpc>
              <a:spcBef>
                <a:spcPts val="1000"/>
              </a:spcBef>
            </a:pPr>
            <a:r>
              <a:rPr sz="2200" spc="0" dirty="0" smtClean="0">
                <a:solidFill>
                  <a:srgbClr val="FFFFFF"/>
                </a:solidFill>
                <a:latin typeface="Calibri"/>
                <a:cs typeface="Calibri"/>
              </a:rPr>
              <a:t>Ha</a:t>
            </a:r>
            <a:r>
              <a:rPr sz="2200" spc="4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200" spc="0" dirty="0" smtClean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2200" spc="-4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spc="-169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200" spc="0" dirty="0" smtClean="0">
                <a:solidFill>
                  <a:srgbClr val="FFFFFF"/>
                </a:solidFill>
                <a:latin typeface="Calibri"/>
                <a:cs typeface="Calibri"/>
              </a:rPr>
              <a:t>able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869680" y="1842516"/>
            <a:ext cx="2479548" cy="12390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19"/>
              </a:spcBef>
            </a:pPr>
            <a:endParaRPr sz="850"/>
          </a:p>
          <a:p>
            <a:pPr marL="346837" marR="156821" indent="-228600">
              <a:lnSpc>
                <a:spcPts val="2685"/>
              </a:lnSpc>
            </a:pPr>
            <a:r>
              <a:rPr sz="2200" spc="0" dirty="0" smtClean="0">
                <a:latin typeface="Calibri"/>
                <a:cs typeface="Calibri"/>
              </a:rPr>
              <a:t>•</a:t>
            </a:r>
            <a:r>
              <a:rPr sz="2200" spc="198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D</a:t>
            </a:r>
            <a:r>
              <a:rPr sz="2200" spc="-14" dirty="0" smtClean="0">
                <a:latin typeface="Calibri"/>
                <a:cs typeface="Calibri"/>
              </a:rPr>
              <a:t>a</a:t>
            </a:r>
            <a:r>
              <a:rPr sz="2200" spc="-29" dirty="0" smtClean="0">
                <a:latin typeface="Calibri"/>
                <a:cs typeface="Calibri"/>
              </a:rPr>
              <a:t>t</a:t>
            </a:r>
            <a:r>
              <a:rPr sz="2200" spc="0" dirty="0" smtClean="0">
                <a:latin typeface="Calibri"/>
                <a:cs typeface="Calibri"/>
              </a:rPr>
              <a:t>a</a:t>
            </a:r>
            <a:r>
              <a:rPr sz="2200" spc="-34" dirty="0" smtClean="0">
                <a:latin typeface="Calibri"/>
                <a:cs typeface="Calibri"/>
              </a:rPr>
              <a:t> </a:t>
            </a:r>
            <a:r>
              <a:rPr sz="2200" spc="-19" dirty="0" smtClean="0">
                <a:latin typeface="Calibri"/>
                <a:cs typeface="Calibri"/>
              </a:rPr>
              <a:t>s</a:t>
            </a:r>
            <a:r>
              <a:rPr sz="2200" spc="0" dirty="0" smtClean="0">
                <a:latin typeface="Calibri"/>
                <a:cs typeface="Calibri"/>
              </a:rPr>
              <a:t>tru</a:t>
            </a:r>
            <a:r>
              <a:rPr sz="2200" spc="-9" dirty="0" smtClean="0">
                <a:latin typeface="Calibri"/>
                <a:cs typeface="Calibri"/>
              </a:rPr>
              <a:t>c</a:t>
            </a:r>
            <a:r>
              <a:rPr sz="2200" spc="0" dirty="0" smtClean="0">
                <a:latin typeface="Calibri"/>
                <a:cs typeface="Calibri"/>
              </a:rPr>
              <a:t>tu</a:t>
            </a:r>
            <a:r>
              <a:rPr sz="2200" spc="-25" dirty="0" smtClean="0">
                <a:latin typeface="Calibri"/>
                <a:cs typeface="Calibri"/>
              </a:rPr>
              <a:t>r</a:t>
            </a:r>
            <a:r>
              <a:rPr sz="2200" spc="0" dirty="0" smtClean="0">
                <a:latin typeface="Calibri"/>
                <a:cs typeface="Calibri"/>
              </a:rPr>
              <a:t>e</a:t>
            </a:r>
            <a:r>
              <a:rPr sz="2200" spc="-66" dirty="0" smtClean="0">
                <a:latin typeface="Calibri"/>
                <a:cs typeface="Calibri"/>
              </a:rPr>
              <a:t> </a:t>
            </a:r>
            <a:r>
              <a:rPr sz="2200" spc="-29" dirty="0" smtClean="0">
                <a:latin typeface="Calibri"/>
                <a:cs typeface="Calibri"/>
              </a:rPr>
              <a:t>t</a:t>
            </a:r>
            <a:r>
              <a:rPr sz="2200" spc="0" dirty="0" smtClean="0">
                <a:latin typeface="Calibri"/>
                <a:cs typeface="Calibri"/>
              </a:rPr>
              <a:t>o </a:t>
            </a:r>
            <a:endParaRPr sz="2200">
              <a:latin typeface="Calibri"/>
              <a:cs typeface="Calibri"/>
            </a:endParaRPr>
          </a:p>
          <a:p>
            <a:pPr marL="346837" marR="156821">
              <a:lnSpc>
                <a:spcPts val="2685"/>
              </a:lnSpc>
            </a:pPr>
            <a:r>
              <a:rPr sz="2200" spc="-19" dirty="0" smtClean="0">
                <a:latin typeface="Calibri"/>
                <a:cs typeface="Calibri"/>
              </a:rPr>
              <a:t>s</a:t>
            </a:r>
            <a:r>
              <a:rPr sz="2200" spc="-29" dirty="0" smtClean="0">
                <a:latin typeface="Calibri"/>
                <a:cs typeface="Calibri"/>
              </a:rPr>
              <a:t>t</a:t>
            </a:r>
            <a:r>
              <a:rPr sz="2200" spc="4" dirty="0" smtClean="0">
                <a:latin typeface="Calibri"/>
                <a:cs typeface="Calibri"/>
              </a:rPr>
              <a:t>o</a:t>
            </a:r>
            <a:r>
              <a:rPr sz="2200" spc="-19" dirty="0" smtClean="0">
                <a:latin typeface="Calibri"/>
                <a:cs typeface="Calibri"/>
              </a:rPr>
              <a:t>r</a:t>
            </a:r>
            <a:r>
              <a:rPr sz="2200" spc="0" dirty="0" smtClean="0">
                <a:latin typeface="Calibri"/>
                <a:cs typeface="Calibri"/>
              </a:rPr>
              <a:t>e</a:t>
            </a:r>
            <a:r>
              <a:rPr sz="2200" spc="-38" dirty="0" smtClean="0">
                <a:latin typeface="Calibri"/>
                <a:cs typeface="Calibri"/>
              </a:rPr>
              <a:t> </a:t>
            </a:r>
            <a:r>
              <a:rPr sz="2200" spc="-4" dirty="0" smtClean="0">
                <a:latin typeface="Calibri"/>
                <a:cs typeface="Calibri"/>
              </a:rPr>
              <a:t>e</a:t>
            </a:r>
            <a:r>
              <a:rPr sz="2200" spc="0" dirty="0" smtClean="0">
                <a:latin typeface="Calibri"/>
                <a:cs typeface="Calibri"/>
              </a:rPr>
              <a:t>lem</a:t>
            </a:r>
            <a:r>
              <a:rPr sz="2200" spc="-4" dirty="0" smtClean="0">
                <a:latin typeface="Calibri"/>
                <a:cs typeface="Calibri"/>
              </a:rPr>
              <a:t>e</a:t>
            </a:r>
            <a:r>
              <a:rPr sz="2200" spc="-25" dirty="0" smtClean="0">
                <a:latin typeface="Calibri"/>
                <a:cs typeface="Calibri"/>
              </a:rPr>
              <a:t>n</a:t>
            </a:r>
            <a:r>
              <a:rPr sz="2200" spc="0" dirty="0" smtClean="0">
                <a:latin typeface="Calibri"/>
                <a:cs typeface="Calibri"/>
              </a:rPr>
              <a:t>ts </a:t>
            </a:r>
            <a:endParaRPr sz="2200">
              <a:latin typeface="Calibri"/>
              <a:cs typeface="Calibri"/>
            </a:endParaRPr>
          </a:p>
          <a:p>
            <a:pPr marL="346837" marR="156821">
              <a:lnSpc>
                <a:spcPts val="2685"/>
              </a:lnSpc>
            </a:pPr>
            <a:r>
              <a:rPr sz="2200" spc="0" dirty="0" smtClean="0">
                <a:latin typeface="Calibri"/>
                <a:cs typeface="Calibri"/>
              </a:rPr>
              <a:t>(ar</a:t>
            </a:r>
            <a:r>
              <a:rPr sz="2200" spc="-50" dirty="0" smtClean="0">
                <a:latin typeface="Calibri"/>
                <a:cs typeface="Calibri"/>
              </a:rPr>
              <a:t>r</a:t>
            </a:r>
            <a:r>
              <a:rPr sz="2200" spc="-34" dirty="0" smtClean="0">
                <a:latin typeface="Calibri"/>
                <a:cs typeface="Calibri"/>
              </a:rPr>
              <a:t>a</a:t>
            </a:r>
            <a:r>
              <a:rPr sz="2200" spc="0" dirty="0" smtClean="0">
                <a:latin typeface="Calibri"/>
                <a:cs typeface="Calibri"/>
              </a:rPr>
              <a:t>y</a:t>
            </a:r>
            <a:r>
              <a:rPr sz="2200" spc="-10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of</a:t>
            </a:r>
            <a:r>
              <a:rPr sz="2200" spc="-18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si</a:t>
            </a:r>
            <a:r>
              <a:rPr sz="2200" spc="-50" dirty="0" smtClean="0">
                <a:latin typeface="Calibri"/>
                <a:cs typeface="Calibri"/>
              </a:rPr>
              <a:t>z</a:t>
            </a:r>
            <a:r>
              <a:rPr sz="2200" spc="0" dirty="0" smtClean="0">
                <a:latin typeface="Calibri"/>
                <a:cs typeface="Calibri"/>
              </a:rPr>
              <a:t>e</a:t>
            </a:r>
            <a:r>
              <a:rPr sz="2200" spc="-22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m)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42660" y="1040891"/>
            <a:ext cx="2479547" cy="8016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30858" marR="431354" algn="ctr">
              <a:lnSpc>
                <a:spcPct val="101725"/>
              </a:lnSpc>
              <a:spcBef>
                <a:spcPts val="470"/>
              </a:spcBef>
            </a:pPr>
            <a:r>
              <a:rPr sz="2200" spc="0" dirty="0" smtClean="0">
                <a:solidFill>
                  <a:srgbClr val="FFFFFF"/>
                </a:solidFill>
                <a:latin typeface="Calibri"/>
                <a:cs typeface="Calibri"/>
              </a:rPr>
              <a:t>Ha</a:t>
            </a:r>
            <a:r>
              <a:rPr sz="2200" spc="4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200" spc="0" dirty="0" smtClean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2200" spc="-4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spc="-29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2200" spc="0" dirty="0" smtClean="0">
                <a:solidFill>
                  <a:srgbClr val="FFFFFF"/>
                </a:solidFill>
                <a:latin typeface="Calibri"/>
                <a:cs typeface="Calibri"/>
              </a:rPr>
              <a:t>alue</a:t>
            </a:r>
            <a:r>
              <a:rPr sz="2200" spc="-42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spc="4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200" spc="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endParaRPr sz="2200">
              <a:latin typeface="Calibri"/>
              <a:cs typeface="Calibri"/>
            </a:endParaRPr>
          </a:p>
          <a:p>
            <a:pPr marL="702198" marR="701712" algn="ctr">
              <a:lnSpc>
                <a:spcPts val="2425"/>
              </a:lnSpc>
              <a:spcBef>
                <a:spcPts val="121"/>
              </a:spcBef>
            </a:pPr>
            <a:r>
              <a:rPr sz="3300" spc="0" baseline="2482" dirty="0" smtClean="0">
                <a:solidFill>
                  <a:srgbClr val="FFFFFF"/>
                </a:solidFill>
                <a:latin typeface="Calibri"/>
                <a:cs typeface="Calibri"/>
              </a:rPr>
              <a:t>Hash</a:t>
            </a:r>
            <a:r>
              <a:rPr sz="3300" spc="-39" baseline="2482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300" spc="-75" baseline="2482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3300" spc="-14" baseline="2482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3300" spc="0" baseline="2482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42660" y="1842516"/>
            <a:ext cx="2479547" cy="12390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00"/>
              </a:lnSpc>
              <a:spcBef>
                <a:spcPts val="18"/>
              </a:spcBef>
            </a:pPr>
            <a:endParaRPr sz="800"/>
          </a:p>
          <a:p>
            <a:pPr marL="345948" marR="280843" indent="-228600">
              <a:lnSpc>
                <a:spcPts val="2420"/>
              </a:lnSpc>
              <a:spcBef>
                <a:spcPts val="121"/>
              </a:spcBef>
            </a:pPr>
            <a:r>
              <a:rPr sz="2200" spc="0" dirty="0" smtClean="0">
                <a:latin typeface="Calibri"/>
                <a:cs typeface="Calibri"/>
              </a:rPr>
              <a:t>•</a:t>
            </a:r>
            <a:r>
              <a:rPr sz="2200" spc="198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Ind</a:t>
            </a:r>
            <a:r>
              <a:rPr sz="2200" spc="-39" dirty="0" smtClean="0">
                <a:latin typeface="Calibri"/>
                <a:cs typeface="Calibri"/>
              </a:rPr>
              <a:t>e</a:t>
            </a:r>
            <a:r>
              <a:rPr sz="2200" spc="0" dirty="0" smtClean="0">
                <a:latin typeface="Calibri"/>
                <a:cs typeface="Calibri"/>
              </a:rPr>
              <a:t>x</a:t>
            </a:r>
            <a:r>
              <a:rPr sz="2200" spc="-34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in</a:t>
            </a:r>
            <a:r>
              <a:rPr sz="2200" spc="-16" dirty="0" smtClean="0">
                <a:latin typeface="Calibri"/>
                <a:cs typeface="Calibri"/>
              </a:rPr>
              <a:t> </a:t>
            </a:r>
            <a:r>
              <a:rPr sz="2200" spc="-39" dirty="0" smtClean="0">
                <a:latin typeface="Calibri"/>
                <a:cs typeface="Calibri"/>
              </a:rPr>
              <a:t>r</a:t>
            </a:r>
            <a:r>
              <a:rPr sz="2200" spc="0" dirty="0" smtClean="0">
                <a:latin typeface="Calibri"/>
                <a:cs typeface="Calibri"/>
              </a:rPr>
              <a:t>an</a:t>
            </a:r>
            <a:r>
              <a:rPr sz="2200" spc="-25" dirty="0" smtClean="0">
                <a:latin typeface="Calibri"/>
                <a:cs typeface="Calibri"/>
              </a:rPr>
              <a:t>g</a:t>
            </a:r>
            <a:r>
              <a:rPr sz="2200" spc="0" dirty="0" smtClean="0">
                <a:latin typeface="Calibri"/>
                <a:cs typeface="Calibri"/>
              </a:rPr>
              <a:t>e</a:t>
            </a:r>
            <a:r>
              <a:rPr sz="2200" spc="-36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0 </a:t>
            </a:r>
            <a:r>
              <a:rPr sz="2200" spc="-29" dirty="0" smtClean="0">
                <a:latin typeface="Calibri"/>
                <a:cs typeface="Calibri"/>
              </a:rPr>
              <a:t>t</a:t>
            </a:r>
            <a:r>
              <a:rPr sz="2200" spc="0" dirty="0" smtClean="0">
                <a:latin typeface="Calibri"/>
                <a:cs typeface="Calibri"/>
              </a:rPr>
              <a:t>o</a:t>
            </a:r>
            <a:r>
              <a:rPr sz="2200" spc="-1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m-1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14116" y="1040891"/>
            <a:ext cx="2481072" cy="8016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650"/>
              </a:lnSpc>
              <a:spcBef>
                <a:spcPts val="33"/>
              </a:spcBef>
            </a:pPr>
            <a:endParaRPr sz="650"/>
          </a:p>
          <a:p>
            <a:pPr marL="431545">
              <a:lnSpc>
                <a:spcPct val="101725"/>
              </a:lnSpc>
              <a:spcBef>
                <a:spcPts val="1000"/>
              </a:spcBef>
            </a:pPr>
            <a:r>
              <a:rPr sz="2200" spc="0" dirty="0" smtClean="0">
                <a:solidFill>
                  <a:srgbClr val="FFFFFF"/>
                </a:solidFill>
                <a:latin typeface="Calibri"/>
                <a:cs typeface="Calibri"/>
              </a:rPr>
              <a:t>Ha</a:t>
            </a:r>
            <a:r>
              <a:rPr sz="2200" spc="4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200" spc="0" dirty="0" smtClean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2200" spc="-4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spc="0" dirty="0" smtClean="0">
                <a:solidFill>
                  <a:srgbClr val="FFFFFF"/>
                </a:solidFill>
                <a:latin typeface="Calibri"/>
                <a:cs typeface="Calibri"/>
              </a:rPr>
              <a:t>Fun</a:t>
            </a:r>
            <a:r>
              <a:rPr sz="2200" spc="-9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200" spc="0" dirty="0" smtClean="0">
                <a:solidFill>
                  <a:srgbClr val="FFFFFF"/>
                </a:solidFill>
                <a:latin typeface="Calibri"/>
                <a:cs typeface="Calibri"/>
              </a:rPr>
              <a:t>tion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4116" y="1842516"/>
            <a:ext cx="2481072" cy="12390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00"/>
              </a:lnSpc>
              <a:spcBef>
                <a:spcPts val="18"/>
              </a:spcBef>
            </a:pPr>
            <a:endParaRPr sz="800"/>
          </a:p>
          <a:p>
            <a:pPr marL="346582" marR="602038" indent="-228600">
              <a:lnSpc>
                <a:spcPts val="2420"/>
              </a:lnSpc>
              <a:spcBef>
                <a:spcPts val="121"/>
              </a:spcBef>
            </a:pPr>
            <a:r>
              <a:rPr sz="2200" spc="0" dirty="0" smtClean="0">
                <a:latin typeface="Calibri"/>
                <a:cs typeface="Calibri"/>
              </a:rPr>
              <a:t>•</a:t>
            </a:r>
            <a:r>
              <a:rPr sz="2200" spc="198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Ma</a:t>
            </a:r>
            <a:r>
              <a:rPr sz="2200" spc="-4" dirty="0" smtClean="0">
                <a:latin typeface="Calibri"/>
                <a:cs typeface="Calibri"/>
              </a:rPr>
              <a:t>p</a:t>
            </a:r>
            <a:r>
              <a:rPr sz="2200" spc="0" dirty="0" smtClean="0">
                <a:latin typeface="Calibri"/>
                <a:cs typeface="Calibri"/>
              </a:rPr>
              <a:t>s</a:t>
            </a:r>
            <a:r>
              <a:rPr sz="2200" spc="-39" dirty="0" smtClean="0">
                <a:latin typeface="Calibri"/>
                <a:cs typeface="Calibri"/>
              </a:rPr>
              <a:t> </a:t>
            </a:r>
            <a:r>
              <a:rPr sz="2200" spc="-69" dirty="0" smtClean="0">
                <a:latin typeface="Calibri"/>
                <a:cs typeface="Calibri"/>
              </a:rPr>
              <a:t>k</a:t>
            </a:r>
            <a:r>
              <a:rPr sz="2200" spc="-9" dirty="0" smtClean="0">
                <a:latin typeface="Calibri"/>
                <a:cs typeface="Calibri"/>
              </a:rPr>
              <a:t>e</a:t>
            </a:r>
            <a:r>
              <a:rPr sz="2200" spc="-19" dirty="0" smtClean="0">
                <a:latin typeface="Calibri"/>
                <a:cs typeface="Calibri"/>
              </a:rPr>
              <a:t>y</a:t>
            </a:r>
            <a:r>
              <a:rPr sz="2200" spc="0" dirty="0" smtClean="0">
                <a:latin typeface="Calibri"/>
                <a:cs typeface="Calibri"/>
              </a:rPr>
              <a:t>s</a:t>
            </a:r>
            <a:r>
              <a:rPr sz="2200" spc="-29" dirty="0" smtClean="0">
                <a:latin typeface="Calibri"/>
                <a:cs typeface="Calibri"/>
              </a:rPr>
              <a:t> </a:t>
            </a:r>
            <a:r>
              <a:rPr sz="2200" spc="-25" dirty="0" smtClean="0">
                <a:latin typeface="Calibri"/>
                <a:cs typeface="Calibri"/>
              </a:rPr>
              <a:t>t</a:t>
            </a:r>
            <a:r>
              <a:rPr sz="2200" spc="0" dirty="0" smtClean="0">
                <a:latin typeface="Calibri"/>
                <a:cs typeface="Calibri"/>
              </a:rPr>
              <a:t>o h</a:t>
            </a:r>
            <a:r>
              <a:rPr sz="2200" spc="4" dirty="0" smtClean="0">
                <a:latin typeface="Calibri"/>
                <a:cs typeface="Calibri"/>
              </a:rPr>
              <a:t>as</a:t>
            </a:r>
            <a:r>
              <a:rPr sz="2200" spc="0" dirty="0" smtClean="0">
                <a:latin typeface="Calibri"/>
                <a:cs typeface="Calibri"/>
              </a:rPr>
              <a:t>h</a:t>
            </a:r>
            <a:r>
              <a:rPr sz="2200" spc="-42" dirty="0" smtClean="0">
                <a:latin typeface="Calibri"/>
                <a:cs typeface="Calibri"/>
              </a:rPr>
              <a:t> </a:t>
            </a:r>
            <a:r>
              <a:rPr sz="2200" spc="-29" dirty="0" smtClean="0">
                <a:latin typeface="Calibri"/>
                <a:cs typeface="Calibri"/>
              </a:rPr>
              <a:t>v</a:t>
            </a:r>
            <a:r>
              <a:rPr sz="2200" spc="0" dirty="0" smtClean="0">
                <a:latin typeface="Calibri"/>
                <a:cs typeface="Calibri"/>
              </a:rPr>
              <a:t>al</a:t>
            </a:r>
            <a:r>
              <a:rPr sz="2200" spc="4" dirty="0" smtClean="0">
                <a:latin typeface="Calibri"/>
                <a:cs typeface="Calibri"/>
              </a:rPr>
              <a:t>u</a:t>
            </a:r>
            <a:r>
              <a:rPr sz="2200" spc="0" dirty="0" smtClean="0">
                <a:latin typeface="Calibri"/>
                <a:cs typeface="Calibri"/>
              </a:rPr>
              <a:t>e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7096" y="1040891"/>
            <a:ext cx="2479548" cy="8016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650"/>
              </a:lnSpc>
              <a:spcBef>
                <a:spcPts val="33"/>
              </a:spcBef>
            </a:pPr>
            <a:endParaRPr sz="650"/>
          </a:p>
          <a:p>
            <a:pPr marL="950252" marR="951937" algn="ctr">
              <a:lnSpc>
                <a:spcPct val="101725"/>
              </a:lnSpc>
              <a:spcBef>
                <a:spcPts val="1000"/>
              </a:spcBef>
            </a:pPr>
            <a:r>
              <a:rPr sz="2200" spc="-34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2200" spc="-9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200" spc="-19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2200" spc="0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7096" y="1842516"/>
            <a:ext cx="2479548" cy="12390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00"/>
              </a:lnSpc>
              <a:spcBef>
                <a:spcPts val="18"/>
              </a:spcBef>
            </a:pPr>
            <a:endParaRPr sz="800"/>
          </a:p>
          <a:p>
            <a:pPr marL="345948" marR="384559" indent="-228600">
              <a:lnSpc>
                <a:spcPts val="2420"/>
              </a:lnSpc>
              <a:spcBef>
                <a:spcPts val="121"/>
              </a:spcBef>
            </a:pPr>
            <a:r>
              <a:rPr sz="2200" spc="0" dirty="0" smtClean="0">
                <a:latin typeface="Calibri"/>
                <a:cs typeface="Calibri"/>
              </a:rPr>
              <a:t>•</a:t>
            </a:r>
            <a:r>
              <a:rPr sz="2200" spc="198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Ele</a:t>
            </a:r>
            <a:r>
              <a:rPr sz="2200" spc="-4" dirty="0" smtClean="0">
                <a:latin typeface="Calibri"/>
                <a:cs typeface="Calibri"/>
              </a:rPr>
              <a:t>m</a:t>
            </a:r>
            <a:r>
              <a:rPr sz="2200" spc="0" dirty="0" smtClean="0">
                <a:latin typeface="Calibri"/>
                <a:cs typeface="Calibri"/>
              </a:rPr>
              <a:t>e</a:t>
            </a:r>
            <a:r>
              <a:rPr sz="2200" spc="-25" dirty="0" smtClean="0">
                <a:latin typeface="Calibri"/>
                <a:cs typeface="Calibri"/>
              </a:rPr>
              <a:t>n</a:t>
            </a:r>
            <a:r>
              <a:rPr sz="2200" spc="0" dirty="0" smtClean="0">
                <a:latin typeface="Calibri"/>
                <a:cs typeface="Calibri"/>
              </a:rPr>
              <a:t>ts</a:t>
            </a:r>
            <a:r>
              <a:rPr sz="2200" spc="-52" dirty="0" smtClean="0">
                <a:latin typeface="Calibri"/>
                <a:cs typeface="Calibri"/>
              </a:rPr>
              <a:t> </a:t>
            </a:r>
            <a:r>
              <a:rPr sz="2200" spc="-29" dirty="0" smtClean="0">
                <a:latin typeface="Calibri"/>
                <a:cs typeface="Calibri"/>
              </a:rPr>
              <a:t>t</a:t>
            </a:r>
            <a:r>
              <a:rPr sz="2200" spc="0" dirty="0" smtClean="0">
                <a:latin typeface="Calibri"/>
                <a:cs typeface="Calibri"/>
              </a:rPr>
              <a:t>o</a:t>
            </a:r>
            <a:r>
              <a:rPr sz="2200" spc="-11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be </a:t>
            </a:r>
            <a:r>
              <a:rPr sz="2200" spc="-19" dirty="0" smtClean="0">
                <a:latin typeface="Calibri"/>
                <a:cs typeface="Calibri"/>
              </a:rPr>
              <a:t>s</a:t>
            </a:r>
            <a:r>
              <a:rPr sz="2200" spc="-29" dirty="0" smtClean="0">
                <a:latin typeface="Calibri"/>
                <a:cs typeface="Calibri"/>
              </a:rPr>
              <a:t>t</a:t>
            </a:r>
            <a:r>
              <a:rPr sz="2200" spc="4" dirty="0" smtClean="0">
                <a:latin typeface="Calibri"/>
                <a:cs typeface="Calibri"/>
              </a:rPr>
              <a:t>o</a:t>
            </a:r>
            <a:r>
              <a:rPr sz="2200" spc="-19" dirty="0" smtClean="0">
                <a:latin typeface="Calibri"/>
                <a:cs typeface="Calibri"/>
              </a:rPr>
              <a:t>r</a:t>
            </a:r>
            <a:r>
              <a:rPr sz="2200" spc="0" dirty="0" smtClean="0">
                <a:latin typeface="Calibri"/>
                <a:cs typeface="Calibri"/>
              </a:rPr>
              <a:t>ed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82524" y="732027"/>
            <a:ext cx="1057478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bject 36"/>
          <p:cNvSpPr/>
          <p:nvPr/>
        </p:nvSpPr>
        <p:spPr>
          <a:xfrm>
            <a:off x="5807964" y="4762500"/>
            <a:ext cx="1491614" cy="76200"/>
          </a:xfrm>
          <a:custGeom>
            <a:avLst/>
            <a:gdLst/>
            <a:ahLst/>
            <a:cxnLst/>
            <a:rect l="l" t="t" r="r" b="b"/>
            <a:pathLst>
              <a:path w="1491614" h="76200">
                <a:moveTo>
                  <a:pt x="1428114" y="44450"/>
                </a:moveTo>
                <a:lnTo>
                  <a:pt x="1415414" y="44450"/>
                </a:lnTo>
                <a:lnTo>
                  <a:pt x="1415414" y="76200"/>
                </a:lnTo>
                <a:lnTo>
                  <a:pt x="1491614" y="38100"/>
                </a:lnTo>
                <a:lnTo>
                  <a:pt x="1428114" y="44450"/>
                </a:lnTo>
                <a:close/>
              </a:path>
              <a:path w="1491614" h="76200">
                <a:moveTo>
                  <a:pt x="1428114" y="31750"/>
                </a:moveTo>
                <a:lnTo>
                  <a:pt x="1415414" y="0"/>
                </a:lnTo>
                <a:lnTo>
                  <a:pt x="1415415" y="31749"/>
                </a:lnTo>
                <a:lnTo>
                  <a:pt x="1428114" y="31750"/>
                </a:lnTo>
                <a:close/>
              </a:path>
              <a:path w="1491614" h="76200">
                <a:moveTo>
                  <a:pt x="0" y="31750"/>
                </a:moveTo>
                <a:lnTo>
                  <a:pt x="0" y="44450"/>
                </a:lnTo>
                <a:lnTo>
                  <a:pt x="1428114" y="44450"/>
                </a:lnTo>
                <a:lnTo>
                  <a:pt x="1491614" y="38100"/>
                </a:lnTo>
                <a:lnTo>
                  <a:pt x="1415414" y="0"/>
                </a:lnTo>
                <a:lnTo>
                  <a:pt x="1428114" y="31750"/>
                </a:lnTo>
                <a:lnTo>
                  <a:pt x="0" y="3175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41247" y="940308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94176" y="2081784"/>
            <a:ext cx="1644141" cy="76200"/>
          </a:xfrm>
          <a:custGeom>
            <a:avLst/>
            <a:gdLst/>
            <a:ahLst/>
            <a:cxnLst/>
            <a:rect l="l" t="t" r="r" b="b"/>
            <a:pathLst>
              <a:path w="1644141" h="76200">
                <a:moveTo>
                  <a:pt x="1580641" y="44450"/>
                </a:moveTo>
                <a:lnTo>
                  <a:pt x="1567941" y="44450"/>
                </a:lnTo>
                <a:lnTo>
                  <a:pt x="1567941" y="76200"/>
                </a:lnTo>
                <a:lnTo>
                  <a:pt x="1644141" y="38100"/>
                </a:lnTo>
                <a:lnTo>
                  <a:pt x="1580641" y="44450"/>
                </a:lnTo>
                <a:close/>
              </a:path>
              <a:path w="1644141" h="76200">
                <a:moveTo>
                  <a:pt x="1580641" y="31750"/>
                </a:moveTo>
                <a:lnTo>
                  <a:pt x="1567941" y="0"/>
                </a:lnTo>
                <a:lnTo>
                  <a:pt x="1567942" y="31749"/>
                </a:lnTo>
                <a:lnTo>
                  <a:pt x="1580641" y="31750"/>
                </a:lnTo>
                <a:close/>
              </a:path>
              <a:path w="1644141" h="76200">
                <a:moveTo>
                  <a:pt x="0" y="31750"/>
                </a:moveTo>
                <a:lnTo>
                  <a:pt x="0" y="44450"/>
                </a:lnTo>
                <a:lnTo>
                  <a:pt x="1580641" y="44450"/>
                </a:lnTo>
                <a:lnTo>
                  <a:pt x="1644141" y="38100"/>
                </a:lnTo>
                <a:lnTo>
                  <a:pt x="1567941" y="0"/>
                </a:lnTo>
                <a:lnTo>
                  <a:pt x="1580641" y="31750"/>
                </a:lnTo>
                <a:lnTo>
                  <a:pt x="0" y="3175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348484" y="4762500"/>
            <a:ext cx="1878711" cy="76200"/>
          </a:xfrm>
          <a:custGeom>
            <a:avLst/>
            <a:gdLst/>
            <a:ahLst/>
            <a:cxnLst/>
            <a:rect l="l" t="t" r="r" b="b"/>
            <a:pathLst>
              <a:path w="1878711" h="76200">
                <a:moveTo>
                  <a:pt x="1815211" y="44450"/>
                </a:moveTo>
                <a:lnTo>
                  <a:pt x="1802510" y="44450"/>
                </a:lnTo>
                <a:lnTo>
                  <a:pt x="1802511" y="76200"/>
                </a:lnTo>
                <a:lnTo>
                  <a:pt x="1878711" y="38100"/>
                </a:lnTo>
                <a:lnTo>
                  <a:pt x="1815211" y="44450"/>
                </a:lnTo>
                <a:close/>
              </a:path>
              <a:path w="1878711" h="76200">
                <a:moveTo>
                  <a:pt x="1815211" y="31750"/>
                </a:moveTo>
                <a:lnTo>
                  <a:pt x="1802511" y="0"/>
                </a:lnTo>
                <a:lnTo>
                  <a:pt x="1802510" y="31750"/>
                </a:lnTo>
                <a:lnTo>
                  <a:pt x="1815211" y="31750"/>
                </a:lnTo>
                <a:close/>
              </a:path>
              <a:path w="1878711" h="76200">
                <a:moveTo>
                  <a:pt x="0" y="31750"/>
                </a:moveTo>
                <a:lnTo>
                  <a:pt x="0" y="44450"/>
                </a:lnTo>
                <a:lnTo>
                  <a:pt x="1815211" y="44450"/>
                </a:lnTo>
                <a:lnTo>
                  <a:pt x="1878711" y="38100"/>
                </a:lnTo>
                <a:lnTo>
                  <a:pt x="1802511" y="0"/>
                </a:lnTo>
                <a:lnTo>
                  <a:pt x="1815211" y="31750"/>
                </a:lnTo>
                <a:lnTo>
                  <a:pt x="0" y="3175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784656" y="358320"/>
            <a:ext cx="3361755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5"/>
              </a:lnSpc>
              <a:spcBef>
                <a:spcPts val="209"/>
              </a:spcBef>
            </a:pP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Hash Fu</a:t>
            </a:r>
            <a:r>
              <a:rPr sz="6000" b="1" spc="-4" baseline="3679" dirty="0" smtClean="0">
                <a:solidFill>
                  <a:srgbClr val="00AF50"/>
                </a:solidFill>
                <a:latin typeface="Bell MT"/>
                <a:cs typeface="Bell MT"/>
              </a:rPr>
              <a:t>n</a:t>
            </a:r>
            <a:r>
              <a:rPr sz="6000" b="1" spc="0" baseline="3679" dirty="0" smtClean="0">
                <a:solidFill>
                  <a:srgbClr val="00AF50"/>
                </a:solidFill>
                <a:latin typeface="Bell MT"/>
                <a:cs typeface="Bell MT"/>
              </a:rPr>
              <a:t>ction</a:t>
            </a:r>
            <a:endParaRPr sz="4000">
              <a:latin typeface="Bell MT"/>
              <a:cs typeface="Bell MT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916940" y="1438447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145844" y="1457486"/>
            <a:ext cx="175540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Map</a:t>
            </a:r>
            <a:r>
              <a:rPr sz="4200" spc="9" baseline="3212" dirty="0" smtClean="0">
                <a:latin typeface="Bell MT"/>
                <a:cs typeface="Bell MT"/>
              </a:rPr>
              <a:t>p</a:t>
            </a:r>
            <a:r>
              <a:rPr sz="4200" spc="0" baseline="3212" dirty="0" smtClean="0">
                <a:latin typeface="Bell MT"/>
                <a:cs typeface="Bell MT"/>
              </a:rPr>
              <a:t>ing</a:t>
            </a:r>
            <a:r>
              <a:rPr sz="4200" spc="-10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992678" y="1457486"/>
            <a:ext cx="218471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104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9" baseline="3212" dirty="0" smtClean="0">
                <a:latin typeface="Bell MT"/>
                <a:cs typeface="Bell MT"/>
              </a:rPr>
              <a:t>y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r>
              <a:rPr sz="4200" spc="-3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to</a:t>
            </a:r>
            <a:r>
              <a:rPr sz="4200" spc="9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in</a:t>
            </a:r>
            <a:r>
              <a:rPr sz="4200" spc="4" baseline="3212" dirty="0" smtClean="0">
                <a:latin typeface="Bell MT"/>
                <a:cs typeface="Bell MT"/>
              </a:rPr>
              <a:t>d</a:t>
            </a:r>
            <a:r>
              <a:rPr sz="4200" spc="0" baseline="3212" dirty="0" smtClean="0">
                <a:latin typeface="Bell MT"/>
                <a:cs typeface="Bell MT"/>
              </a:rPr>
              <a:t>ic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185016" y="1457486"/>
            <a:ext cx="352438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628526" y="1457486"/>
            <a:ext cx="506539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a</a:t>
            </a:r>
            <a:r>
              <a:rPr sz="4200" spc="-1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hash</a:t>
            </a:r>
            <a:r>
              <a:rPr sz="4200" spc="2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t</a:t>
            </a:r>
            <a:r>
              <a:rPr sz="4200" spc="-34" baseline="3212" dirty="0" smtClean="0">
                <a:latin typeface="Bell MT"/>
                <a:cs typeface="Bell MT"/>
              </a:rPr>
              <a:t>a</a:t>
            </a:r>
            <a:r>
              <a:rPr sz="4200" spc="-39" baseline="3212" dirty="0" smtClean="0">
                <a:latin typeface="Bell MT"/>
                <a:cs typeface="Bell MT"/>
              </a:rPr>
              <a:t>b</a:t>
            </a:r>
            <a:r>
              <a:rPr sz="4200" spc="0" baseline="3212" dirty="0" smtClean="0">
                <a:latin typeface="Bell MT"/>
                <a:cs typeface="Bell MT"/>
              </a:rPr>
              <a:t>le</a:t>
            </a:r>
            <a:r>
              <a:rPr sz="4200" spc="-4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is cal</a:t>
            </a:r>
            <a:r>
              <a:rPr sz="4200" spc="9" baseline="3212" dirty="0" smtClean="0">
                <a:latin typeface="Bell MT"/>
                <a:cs typeface="Bell MT"/>
              </a:rPr>
              <a:t>l</a:t>
            </a:r>
            <a:r>
              <a:rPr sz="4200" spc="0" baseline="3212" dirty="0" smtClean="0">
                <a:latin typeface="Bell MT"/>
                <a:cs typeface="Bell MT"/>
              </a:rPr>
              <a:t>ed</a:t>
            </a:r>
            <a:r>
              <a:rPr sz="4200" spc="-65" baseline="3212" dirty="0" smtClean="0">
                <a:latin typeface="Bell MT"/>
                <a:cs typeface="Bell MT"/>
              </a:rPr>
              <a:t> </a:t>
            </a:r>
            <a:r>
              <a:rPr sz="4200" spc="-9" baseline="3212" dirty="0" smtClean="0">
                <a:latin typeface="Bell MT"/>
                <a:cs typeface="Bell MT"/>
              </a:rPr>
              <a:t>h</a:t>
            </a:r>
            <a:r>
              <a:rPr sz="4200" spc="0" baseline="3212" dirty="0" smtClean="0">
                <a:latin typeface="Bell MT"/>
                <a:cs typeface="Bell MT"/>
              </a:rPr>
              <a:t>ash</a:t>
            </a:r>
            <a:r>
              <a:rPr sz="4200" spc="25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fu</a:t>
            </a:r>
            <a:r>
              <a:rPr sz="4200" spc="4" baseline="3212" dirty="0" smtClean="0">
                <a:latin typeface="Bell MT"/>
                <a:cs typeface="Bell MT"/>
              </a:rPr>
              <a:t>n</a:t>
            </a:r>
            <a:r>
              <a:rPr sz="4200" spc="0" baseline="3212" dirty="0" smtClean="0">
                <a:latin typeface="Bell MT"/>
                <a:cs typeface="Bell MT"/>
              </a:rPr>
              <a:t>ction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034154" y="1820537"/>
            <a:ext cx="87202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2700" spc="0" baseline="3331" dirty="0" smtClean="0">
                <a:latin typeface="Bell MT"/>
                <a:cs typeface="Bell MT"/>
              </a:rPr>
              <a:t>mappi</a:t>
            </a:r>
            <a:r>
              <a:rPr sz="2700" spc="4" baseline="3331" dirty="0" smtClean="0">
                <a:latin typeface="Bell MT"/>
                <a:cs typeface="Bell MT"/>
              </a:rPr>
              <a:t>n</a:t>
            </a:r>
            <a:r>
              <a:rPr sz="2700" spc="0" baseline="3331" dirty="0" smtClean="0">
                <a:latin typeface="Bell MT"/>
                <a:cs typeface="Bell MT"/>
              </a:rPr>
              <a:t>g</a:t>
            </a:r>
            <a:endParaRPr sz="1800">
              <a:latin typeface="Bell MT"/>
              <a:cs typeface="Bell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745994" y="1968026"/>
            <a:ext cx="78565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34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</a:t>
            </a:r>
            <a:r>
              <a:rPr sz="4200" spc="9" baseline="3212" dirty="0" smtClean="0">
                <a:latin typeface="Bell MT"/>
                <a:cs typeface="Bell MT"/>
              </a:rPr>
              <a:t>y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489575" y="1968026"/>
            <a:ext cx="82959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Hash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330787" y="1968026"/>
            <a:ext cx="57268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100" baseline="3212" dirty="0" smtClean="0">
                <a:latin typeface="Bell MT"/>
                <a:cs typeface="Bell MT"/>
              </a:rPr>
              <a:t>k</a:t>
            </a:r>
            <a:r>
              <a:rPr sz="4200" spc="0" baseline="3212" dirty="0" smtClean="0">
                <a:latin typeface="Bell MT"/>
                <a:cs typeface="Bell MT"/>
              </a:rPr>
              <a:t>ey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914559" y="1968026"/>
            <a:ext cx="35972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283577" y="1968026"/>
            <a:ext cx="91117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29" baseline="3212" dirty="0" smtClean="0">
                <a:solidFill>
                  <a:srgbClr val="00AF50"/>
                </a:solidFill>
                <a:latin typeface="Bell MT"/>
                <a:cs typeface="Bell MT"/>
              </a:rPr>
              <a:t>r</a:t>
            </a:r>
            <a:r>
              <a:rPr sz="4200" spc="0" baseline="3212" dirty="0" smtClean="0">
                <a:solidFill>
                  <a:srgbClr val="00AF50"/>
                </a:solidFill>
                <a:latin typeface="Bell MT"/>
                <a:cs typeface="Bell MT"/>
              </a:rPr>
              <a:t>ange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206461" y="1968026"/>
            <a:ext cx="25620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solidFill>
                  <a:srgbClr val="00AF50"/>
                </a:solidFill>
                <a:latin typeface="Bell MT"/>
                <a:cs typeface="Bell MT"/>
              </a:rPr>
              <a:t>0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472780" y="1968026"/>
            <a:ext cx="37463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solidFill>
                  <a:srgbClr val="00AF50"/>
                </a:solidFill>
                <a:latin typeface="Bell MT"/>
                <a:cs typeface="Bell MT"/>
              </a:rPr>
              <a:t>to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859774" y="1968026"/>
            <a:ext cx="148633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89" baseline="3212" dirty="0" smtClean="0">
                <a:solidFill>
                  <a:srgbClr val="00AF50"/>
                </a:solidFill>
                <a:latin typeface="Bell MT"/>
                <a:cs typeface="Bell MT"/>
              </a:rPr>
              <a:t>T</a:t>
            </a:r>
            <a:r>
              <a:rPr sz="4200" spc="-34" baseline="3212" dirty="0" smtClean="0">
                <a:solidFill>
                  <a:srgbClr val="00AF50"/>
                </a:solidFill>
                <a:latin typeface="Bell MT"/>
                <a:cs typeface="Bell MT"/>
              </a:rPr>
              <a:t>a</a:t>
            </a:r>
            <a:r>
              <a:rPr sz="4200" spc="-39" baseline="3212" dirty="0" smtClean="0">
                <a:solidFill>
                  <a:srgbClr val="00AF50"/>
                </a:solidFill>
                <a:latin typeface="Bell MT"/>
                <a:cs typeface="Bell MT"/>
              </a:rPr>
              <a:t>b</a:t>
            </a:r>
            <a:r>
              <a:rPr sz="4200" spc="0" baseline="3212" dirty="0" smtClean="0">
                <a:solidFill>
                  <a:srgbClr val="00AF50"/>
                </a:solidFill>
                <a:latin typeface="Bell MT"/>
                <a:cs typeface="Bell MT"/>
              </a:rPr>
              <a:t>l</a:t>
            </a:r>
            <a:r>
              <a:rPr sz="4200" spc="4" baseline="3212" dirty="0" smtClean="0">
                <a:solidFill>
                  <a:srgbClr val="00AF50"/>
                </a:solidFill>
                <a:latin typeface="Bell MT"/>
                <a:cs typeface="Bell MT"/>
              </a:rPr>
              <a:t>e</a:t>
            </a:r>
            <a:r>
              <a:rPr sz="4200" spc="0" baseline="3212" dirty="0" smtClean="0">
                <a:solidFill>
                  <a:srgbClr val="00AF50"/>
                </a:solidFill>
                <a:latin typeface="Bell MT"/>
                <a:cs typeface="Bell MT"/>
              </a:rPr>
              <a:t>Size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359390" y="1968026"/>
            <a:ext cx="65575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solidFill>
                  <a:srgbClr val="00AF50"/>
                </a:solidFill>
                <a:latin typeface="Bell MT"/>
                <a:cs typeface="Bell MT"/>
              </a:rPr>
              <a:t>m-1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16940" y="2971845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45844" y="2990884"/>
            <a:ext cx="196881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Com</a:t>
            </a:r>
            <a:r>
              <a:rPr sz="4200" spc="9" baseline="3212" dirty="0" smtClean="0">
                <a:latin typeface="Bell MT"/>
                <a:cs typeface="Bell MT"/>
              </a:rPr>
              <a:t>p</a:t>
            </a:r>
            <a:r>
              <a:rPr sz="4200" spc="0" baseline="3212" dirty="0" smtClean="0">
                <a:latin typeface="Bell MT"/>
                <a:cs typeface="Bell MT"/>
              </a:rPr>
              <a:t>rises</a:t>
            </a:r>
            <a:r>
              <a:rPr sz="4200" spc="-52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of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206443" y="2990884"/>
            <a:ext cx="109671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2</a:t>
            </a:r>
            <a:r>
              <a:rPr sz="4200" spc="-13" baseline="3212" dirty="0" smtClean="0">
                <a:latin typeface="Bell MT"/>
                <a:cs typeface="Bell MT"/>
              </a:rPr>
              <a:t> </a:t>
            </a:r>
            <a:r>
              <a:rPr sz="4200" spc="0" baseline="3212" dirty="0" smtClean="0">
                <a:latin typeface="Bell MT"/>
                <a:cs typeface="Bell MT"/>
              </a:rPr>
              <a:t>ma</a:t>
            </a:r>
            <a:r>
              <a:rPr sz="4200" spc="4" baseline="3212" dirty="0" smtClean="0">
                <a:latin typeface="Bell MT"/>
                <a:cs typeface="Bell MT"/>
              </a:rPr>
              <a:t>p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288794" y="3419619"/>
            <a:ext cx="2227804" cy="3464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30"/>
              </a:lnSpc>
              <a:spcBef>
                <a:spcPts val="136"/>
              </a:spcBef>
            </a:pPr>
            <a:r>
              <a:rPr sz="3600" spc="0" baseline="2148" dirty="0" smtClean="0">
                <a:latin typeface="Meiryo"/>
                <a:cs typeface="Meiryo"/>
              </a:rPr>
              <a:t>❖</a:t>
            </a:r>
            <a:r>
              <a:rPr sz="3600" spc="0" baseline="3747" dirty="0" smtClean="0">
                <a:latin typeface="Bell MT"/>
                <a:cs typeface="Bell MT"/>
              </a:rPr>
              <a:t>Hash</a:t>
            </a:r>
            <a:r>
              <a:rPr sz="3600" spc="58" baseline="3747" dirty="0" smtClean="0">
                <a:latin typeface="Bell MT"/>
                <a:cs typeface="Bell MT"/>
              </a:rPr>
              <a:t> </a:t>
            </a:r>
            <a:r>
              <a:rPr sz="3600" spc="0" baseline="3747" dirty="0" smtClean="0">
                <a:latin typeface="Bell MT"/>
                <a:cs typeface="Bell MT"/>
              </a:rPr>
              <a:t>code map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288794" y="3811040"/>
            <a:ext cx="1962538" cy="3467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30"/>
              </a:lnSpc>
              <a:spcBef>
                <a:spcPts val="136"/>
              </a:spcBef>
            </a:pPr>
            <a:r>
              <a:rPr sz="3600" spc="-4" baseline="2148" dirty="0" smtClean="0">
                <a:latin typeface="Meiryo"/>
                <a:cs typeface="Meiryo"/>
              </a:rPr>
              <a:t>❖</a:t>
            </a:r>
            <a:r>
              <a:rPr sz="3600" spc="0" baseline="3747" dirty="0" smtClean="0">
                <a:latin typeface="Bell MT"/>
                <a:cs typeface="Bell MT"/>
              </a:rPr>
              <a:t>Co</a:t>
            </a:r>
            <a:r>
              <a:rPr sz="3600" spc="-9" baseline="3747" dirty="0" smtClean="0">
                <a:latin typeface="Bell MT"/>
                <a:cs typeface="Bell MT"/>
              </a:rPr>
              <a:t>m</a:t>
            </a:r>
            <a:r>
              <a:rPr sz="3600" spc="0" baseline="3747" dirty="0" smtClean="0">
                <a:latin typeface="Bell MT"/>
                <a:cs typeface="Bell MT"/>
              </a:rPr>
              <a:t>pr</a:t>
            </a:r>
            <a:r>
              <a:rPr sz="3600" spc="-9" baseline="3747" dirty="0" smtClean="0">
                <a:latin typeface="Bell MT"/>
                <a:cs typeface="Bell MT"/>
              </a:rPr>
              <a:t>e</a:t>
            </a:r>
            <a:r>
              <a:rPr sz="3600" spc="0" baseline="3747" dirty="0" smtClean="0">
                <a:latin typeface="Bell MT"/>
                <a:cs typeface="Bell MT"/>
              </a:rPr>
              <a:t>ss</a:t>
            </a:r>
            <a:r>
              <a:rPr sz="3600" spc="-9" baseline="3747" dirty="0" smtClean="0">
                <a:latin typeface="Bell MT"/>
                <a:cs typeface="Bell MT"/>
              </a:rPr>
              <a:t>i</a:t>
            </a:r>
            <a:r>
              <a:rPr sz="3600" spc="0" baseline="3747" dirty="0" smtClean="0">
                <a:latin typeface="Bell MT"/>
                <a:cs typeface="Bell MT"/>
              </a:rPr>
              <a:t>on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256143" y="3827285"/>
            <a:ext cx="595564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60"/>
              </a:lnSpc>
              <a:spcBef>
                <a:spcPts val="128"/>
              </a:spcBef>
            </a:pPr>
            <a:r>
              <a:rPr sz="3600" spc="0" baseline="3747" dirty="0" smtClean="0">
                <a:latin typeface="Bell MT"/>
                <a:cs typeface="Bell MT"/>
              </a:rPr>
              <a:t>map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450594" y="4614281"/>
            <a:ext cx="55491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-39" baseline="3747" dirty="0" smtClean="0">
                <a:latin typeface="Bell MT"/>
                <a:cs typeface="Bell MT"/>
              </a:rPr>
              <a:t>K</a:t>
            </a:r>
            <a:r>
              <a:rPr sz="3600" spc="0" baseline="3747" dirty="0" smtClean="0">
                <a:latin typeface="Bell MT"/>
                <a:cs typeface="Bell MT"/>
              </a:rPr>
              <a:t>ey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75175" y="4614281"/>
            <a:ext cx="99923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Int</a:t>
            </a:r>
            <a:r>
              <a:rPr sz="3600" spc="14" baseline="3747" dirty="0" smtClean="0">
                <a:latin typeface="Bell MT"/>
                <a:cs typeface="Bell MT"/>
              </a:rPr>
              <a:t>e</a:t>
            </a:r>
            <a:r>
              <a:rPr sz="3600" spc="0" baseline="3747" dirty="0" smtClean="0">
                <a:latin typeface="Bell MT"/>
                <a:cs typeface="Bell MT"/>
              </a:rPr>
              <a:t>g</a:t>
            </a:r>
            <a:r>
              <a:rPr sz="3600" spc="-9" baseline="3747" dirty="0" smtClean="0">
                <a:latin typeface="Bell MT"/>
                <a:cs typeface="Bell MT"/>
              </a:rPr>
              <a:t>e</a:t>
            </a:r>
            <a:r>
              <a:rPr sz="3600" spc="0" baseline="3747" dirty="0" smtClean="0">
                <a:latin typeface="Bell MT"/>
                <a:cs typeface="Bell MT"/>
              </a:rPr>
              <a:t>r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318629" y="4614281"/>
            <a:ext cx="152196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Hash Ind</a:t>
            </a:r>
            <a:r>
              <a:rPr sz="3600" spc="50" baseline="3747" dirty="0" smtClean="0">
                <a:latin typeface="Bell MT"/>
                <a:cs typeface="Bell MT"/>
              </a:rPr>
              <a:t>e</a:t>
            </a:r>
            <a:r>
              <a:rPr sz="3600" spc="0" baseline="3747" dirty="0" smtClean="0">
                <a:latin typeface="Bell MT"/>
                <a:cs typeface="Bell MT"/>
              </a:rPr>
              <a:t>x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845677" y="4614281"/>
            <a:ext cx="238434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in </a:t>
            </a:r>
            <a:r>
              <a:rPr sz="3600" spc="25" baseline="3747" dirty="0" smtClean="0">
                <a:latin typeface="Bell MT"/>
                <a:cs typeface="Bell MT"/>
              </a:rPr>
              <a:t>r</a:t>
            </a:r>
            <a:r>
              <a:rPr sz="3600" spc="0" baseline="3747" dirty="0" smtClean="0">
                <a:latin typeface="Bell MT"/>
                <a:cs typeface="Bell MT"/>
              </a:rPr>
              <a:t>ange (0…,</a:t>
            </a:r>
            <a:r>
              <a:rPr sz="3600" spc="4" baseline="3747" dirty="0" smtClean="0">
                <a:latin typeface="Bell MT"/>
                <a:cs typeface="Bell MT"/>
              </a:rPr>
              <a:t>m-</a:t>
            </a:r>
            <a:r>
              <a:rPr sz="3600" spc="0" baseline="3747" dirty="0" smtClean="0">
                <a:latin typeface="Bell MT"/>
                <a:cs typeface="Bell MT"/>
              </a:rPr>
              <a:t>1)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471029" y="4943465"/>
            <a:ext cx="366516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3600" spc="0" baseline="3747" dirty="0" smtClean="0">
                <a:latin typeface="Bell MT"/>
                <a:cs typeface="Bell MT"/>
              </a:rPr>
              <a:t>whe</a:t>
            </a:r>
            <a:r>
              <a:rPr sz="3600" spc="-4" baseline="3747" dirty="0" smtClean="0">
                <a:latin typeface="Bell MT"/>
                <a:cs typeface="Bell MT"/>
              </a:rPr>
              <a:t>r</a:t>
            </a:r>
            <a:r>
              <a:rPr sz="3600" spc="0" baseline="3747" dirty="0" smtClean="0">
                <a:latin typeface="Bell MT"/>
                <a:cs typeface="Bell MT"/>
              </a:rPr>
              <a:t>e m is size</a:t>
            </a:r>
            <a:r>
              <a:rPr sz="3600" spc="9" baseline="3747" dirty="0" smtClean="0">
                <a:latin typeface="Bell MT"/>
                <a:cs typeface="Bell MT"/>
              </a:rPr>
              <a:t> </a:t>
            </a:r>
            <a:r>
              <a:rPr sz="3600" spc="0" baseline="3747" dirty="0" smtClean="0">
                <a:latin typeface="Bell MT"/>
                <a:cs typeface="Bell MT"/>
              </a:rPr>
              <a:t>of</a:t>
            </a:r>
            <a:r>
              <a:rPr sz="3600" spc="535" baseline="3747" dirty="0" smtClean="0">
                <a:latin typeface="Bell MT"/>
                <a:cs typeface="Bell MT"/>
              </a:rPr>
              <a:t> </a:t>
            </a:r>
            <a:r>
              <a:rPr sz="3600" spc="0" baseline="3747" dirty="0" smtClean="0">
                <a:latin typeface="Bell MT"/>
                <a:cs typeface="Bell MT"/>
              </a:rPr>
              <a:t>hash t</a:t>
            </a:r>
            <a:r>
              <a:rPr sz="3600" spc="-29" baseline="3747" dirty="0" smtClean="0">
                <a:latin typeface="Bell MT"/>
                <a:cs typeface="Bell MT"/>
              </a:rPr>
              <a:t>a</a:t>
            </a:r>
            <a:r>
              <a:rPr sz="3600" spc="-34" baseline="3747" dirty="0" smtClean="0">
                <a:latin typeface="Bell MT"/>
                <a:cs typeface="Bell MT"/>
              </a:rPr>
              <a:t>b</a:t>
            </a:r>
            <a:r>
              <a:rPr sz="3600" spc="0" baseline="3747" dirty="0" smtClean="0">
                <a:latin typeface="Bell MT"/>
                <a:cs typeface="Bell MT"/>
              </a:rPr>
              <a:t>le</a:t>
            </a:r>
            <a:endParaRPr sz="24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84729" y="4980043"/>
            <a:ext cx="1002492" cy="528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1939"/>
              </a:lnSpc>
              <a:spcBef>
                <a:spcPts val="97"/>
              </a:spcBef>
            </a:pPr>
            <a:r>
              <a:rPr sz="2700" spc="0" baseline="3331" dirty="0" smtClean="0">
                <a:solidFill>
                  <a:srgbClr val="FF0000"/>
                </a:solidFill>
                <a:latin typeface="Bell MT"/>
                <a:cs typeface="Bell MT"/>
              </a:rPr>
              <a:t>Hash</a:t>
            </a:r>
            <a:r>
              <a:rPr sz="2700" spc="-9" baseline="3331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2700" spc="-4" baseline="3331" dirty="0" smtClean="0">
                <a:solidFill>
                  <a:srgbClr val="FF0000"/>
                </a:solidFill>
                <a:latin typeface="Bell MT"/>
                <a:cs typeface="Bell MT"/>
              </a:rPr>
              <a:t>co</a:t>
            </a:r>
            <a:r>
              <a:rPr sz="2700" spc="4" baseline="3331" dirty="0" smtClean="0">
                <a:solidFill>
                  <a:srgbClr val="FF0000"/>
                </a:solidFill>
                <a:latin typeface="Bell MT"/>
                <a:cs typeface="Bell MT"/>
              </a:rPr>
              <a:t>d</a:t>
            </a:r>
            <a:r>
              <a:rPr sz="2700" spc="0" baseline="3331" dirty="0" smtClean="0">
                <a:solidFill>
                  <a:srgbClr val="FF0000"/>
                </a:solidFill>
                <a:latin typeface="Bell MT"/>
                <a:cs typeface="Bell MT"/>
              </a:rPr>
              <a:t>e</a:t>
            </a:r>
            <a:endParaRPr sz="1800">
              <a:latin typeface="Bell MT"/>
              <a:cs typeface="Bell MT"/>
            </a:endParaRPr>
          </a:p>
          <a:p>
            <a:pPr marL="211454" marR="338441" algn="ctr">
              <a:lnSpc>
                <a:spcPct val="92651"/>
              </a:lnSpc>
              <a:spcBef>
                <a:spcPts val="58"/>
              </a:spcBef>
            </a:pPr>
            <a:r>
              <a:rPr sz="1800" spc="0" dirty="0" smtClean="0">
                <a:solidFill>
                  <a:srgbClr val="FF0000"/>
                </a:solidFill>
                <a:latin typeface="Bell MT"/>
                <a:cs typeface="Bell MT"/>
              </a:rPr>
              <a:t>map</a:t>
            </a:r>
            <a:endParaRPr sz="1800">
              <a:latin typeface="Bell MT"/>
              <a:cs typeface="Bel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888228" y="4980043"/>
            <a:ext cx="1270869" cy="528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2700" spc="0" baseline="3331" dirty="0" smtClean="0">
                <a:solidFill>
                  <a:srgbClr val="FF0000"/>
                </a:solidFill>
                <a:latin typeface="Bell MT"/>
                <a:cs typeface="Bell MT"/>
              </a:rPr>
              <a:t>Co</a:t>
            </a:r>
            <a:r>
              <a:rPr sz="2700" spc="-4" baseline="3331" dirty="0" smtClean="0">
                <a:solidFill>
                  <a:srgbClr val="FF0000"/>
                </a:solidFill>
                <a:latin typeface="Bell MT"/>
                <a:cs typeface="Bell MT"/>
              </a:rPr>
              <a:t>m</a:t>
            </a:r>
            <a:r>
              <a:rPr sz="2700" spc="0" baseline="3331" dirty="0" smtClean="0">
                <a:solidFill>
                  <a:srgbClr val="FF0000"/>
                </a:solidFill>
                <a:latin typeface="Bell MT"/>
                <a:cs typeface="Bell MT"/>
              </a:rPr>
              <a:t>pr</a:t>
            </a:r>
            <a:r>
              <a:rPr sz="2700" spc="-4" baseline="3331" dirty="0" smtClean="0">
                <a:solidFill>
                  <a:srgbClr val="FF0000"/>
                </a:solidFill>
                <a:latin typeface="Bell MT"/>
                <a:cs typeface="Bell MT"/>
              </a:rPr>
              <a:t>e</a:t>
            </a:r>
            <a:r>
              <a:rPr sz="2700" spc="0" baseline="3331" dirty="0" smtClean="0">
                <a:solidFill>
                  <a:srgbClr val="FF0000"/>
                </a:solidFill>
                <a:latin typeface="Bell MT"/>
                <a:cs typeface="Bell MT"/>
              </a:rPr>
              <a:t>s</a:t>
            </a:r>
            <a:r>
              <a:rPr sz="2700" spc="-9" baseline="3331" dirty="0" smtClean="0">
                <a:solidFill>
                  <a:srgbClr val="FF0000"/>
                </a:solidFill>
                <a:latin typeface="Bell MT"/>
                <a:cs typeface="Bell MT"/>
              </a:rPr>
              <a:t>s</a:t>
            </a:r>
            <a:r>
              <a:rPr sz="2700" spc="0" baseline="3331" dirty="0" smtClean="0">
                <a:solidFill>
                  <a:srgbClr val="FF0000"/>
                </a:solidFill>
                <a:latin typeface="Bell MT"/>
                <a:cs typeface="Bell MT"/>
              </a:rPr>
              <a:t>i</a:t>
            </a:r>
            <a:r>
              <a:rPr sz="2700" spc="-4" baseline="3331" dirty="0" smtClean="0">
                <a:solidFill>
                  <a:srgbClr val="FF0000"/>
                </a:solidFill>
                <a:latin typeface="Bell MT"/>
                <a:cs typeface="Bell MT"/>
              </a:rPr>
              <a:t>o</a:t>
            </a:r>
            <a:r>
              <a:rPr sz="2700" spc="0" baseline="3331" dirty="0" smtClean="0">
                <a:solidFill>
                  <a:srgbClr val="FF0000"/>
                </a:solidFill>
                <a:latin typeface="Bell MT"/>
                <a:cs typeface="Bell MT"/>
              </a:rPr>
              <a:t>n</a:t>
            </a:r>
            <a:endParaRPr sz="1800">
              <a:latin typeface="Bell MT"/>
              <a:cs typeface="Bell MT"/>
            </a:endParaRPr>
          </a:p>
          <a:p>
            <a:pPr marL="355600" marR="34290">
              <a:lnSpc>
                <a:spcPct val="92651"/>
              </a:lnSpc>
              <a:spcBef>
                <a:spcPts val="58"/>
              </a:spcBef>
            </a:pPr>
            <a:r>
              <a:rPr sz="1800" spc="0" dirty="0" smtClean="0">
                <a:solidFill>
                  <a:srgbClr val="FF0000"/>
                </a:solidFill>
                <a:latin typeface="Bell MT"/>
                <a:cs typeface="Bell MT"/>
              </a:rPr>
              <a:t>map</a:t>
            </a:r>
            <a:endParaRPr sz="18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1247" y="800608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22"/>
          <p:cNvSpPr/>
          <p:nvPr/>
        </p:nvSpPr>
        <p:spPr>
          <a:xfrm>
            <a:off x="3672840" y="2379091"/>
            <a:ext cx="760476" cy="463296"/>
          </a:xfrm>
          <a:custGeom>
            <a:avLst/>
            <a:gdLst/>
            <a:ahLst/>
            <a:cxnLst/>
            <a:rect l="l" t="t" r="r" b="b"/>
            <a:pathLst>
              <a:path w="760476" h="463296">
                <a:moveTo>
                  <a:pt x="0" y="463296"/>
                </a:moveTo>
                <a:lnTo>
                  <a:pt x="760476" y="463296"/>
                </a:lnTo>
                <a:lnTo>
                  <a:pt x="760476" y="0"/>
                </a:lnTo>
                <a:lnTo>
                  <a:pt x="0" y="0"/>
                </a:lnTo>
                <a:lnTo>
                  <a:pt x="0" y="463296"/>
                </a:lnTo>
                <a:close/>
              </a:path>
            </a:pathLst>
          </a:custGeom>
          <a:solidFill>
            <a:srgbClr val="00CC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433316" y="2379091"/>
            <a:ext cx="1952243" cy="463296"/>
          </a:xfrm>
          <a:custGeom>
            <a:avLst/>
            <a:gdLst/>
            <a:ahLst/>
            <a:cxnLst/>
            <a:rect l="l" t="t" r="r" b="b"/>
            <a:pathLst>
              <a:path w="1952243" h="463296">
                <a:moveTo>
                  <a:pt x="0" y="463296"/>
                </a:moveTo>
                <a:lnTo>
                  <a:pt x="1952243" y="463296"/>
                </a:lnTo>
                <a:lnTo>
                  <a:pt x="1952243" y="0"/>
                </a:lnTo>
                <a:lnTo>
                  <a:pt x="0" y="0"/>
                </a:lnTo>
                <a:lnTo>
                  <a:pt x="0" y="463296"/>
                </a:lnTo>
                <a:close/>
              </a:path>
            </a:pathLst>
          </a:custGeom>
          <a:solidFill>
            <a:srgbClr val="00CC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385560" y="2379091"/>
            <a:ext cx="710184" cy="463296"/>
          </a:xfrm>
          <a:custGeom>
            <a:avLst/>
            <a:gdLst/>
            <a:ahLst/>
            <a:cxnLst/>
            <a:rect l="l" t="t" r="r" b="b"/>
            <a:pathLst>
              <a:path w="710184" h="463296">
                <a:moveTo>
                  <a:pt x="0" y="463296"/>
                </a:moveTo>
                <a:lnTo>
                  <a:pt x="710184" y="463296"/>
                </a:lnTo>
                <a:lnTo>
                  <a:pt x="710184" y="0"/>
                </a:lnTo>
                <a:lnTo>
                  <a:pt x="0" y="0"/>
                </a:lnTo>
                <a:lnTo>
                  <a:pt x="0" y="463296"/>
                </a:lnTo>
                <a:close/>
              </a:path>
            </a:pathLst>
          </a:custGeom>
          <a:solidFill>
            <a:srgbClr val="00CC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69263" y="1086612"/>
            <a:ext cx="9934194" cy="0"/>
          </a:xfrm>
          <a:custGeom>
            <a:avLst/>
            <a:gdLst/>
            <a:ahLst/>
            <a:cxnLst/>
            <a:rect l="l" t="t" r="r" b="b"/>
            <a:pathLst>
              <a:path w="9934194">
                <a:moveTo>
                  <a:pt x="0" y="0"/>
                </a:moveTo>
                <a:lnTo>
                  <a:pt x="9934194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824227" y="2994658"/>
            <a:ext cx="8543544" cy="37886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916940" y="374206"/>
            <a:ext cx="3702574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605"/>
              </a:lnSpc>
              <a:spcBef>
                <a:spcPts val="230"/>
              </a:spcBef>
            </a:pP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Hash Fun</a:t>
            </a:r>
            <a:r>
              <a:rPr sz="6600" b="1" spc="14" baseline="3345" dirty="0" smtClean="0">
                <a:solidFill>
                  <a:srgbClr val="00AF50"/>
                </a:solidFill>
                <a:latin typeface="Bell MT"/>
                <a:cs typeface="Bell MT"/>
              </a:rPr>
              <a:t>c</a:t>
            </a:r>
            <a:r>
              <a:rPr sz="6600" b="1" spc="0" baseline="3345" dirty="0" smtClean="0">
                <a:solidFill>
                  <a:srgbClr val="00AF50"/>
                </a:solidFill>
                <a:latin typeface="Bell MT"/>
                <a:cs typeface="Bell MT"/>
              </a:rPr>
              <a:t>tion</a:t>
            </a:r>
            <a:endParaRPr sz="4400">
              <a:latin typeface="Bell MT"/>
              <a:cs typeface="Bel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16940" y="1424738"/>
            <a:ext cx="4438066" cy="3998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15"/>
              </a:lnSpc>
              <a:spcBef>
                <a:spcPts val="155"/>
              </a:spcBef>
            </a:pPr>
            <a:r>
              <a:rPr sz="4200" spc="0" baseline="2070" dirty="0" smtClean="0">
                <a:latin typeface="Arial"/>
                <a:cs typeface="Arial"/>
              </a:rPr>
              <a:t>•</a:t>
            </a:r>
            <a:r>
              <a:rPr sz="4200" spc="35" baseline="2070" dirty="0" smtClean="0">
                <a:latin typeface="Arial"/>
                <a:cs typeface="Arial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A </a:t>
            </a:r>
            <a:r>
              <a:rPr sz="4200" spc="0" baseline="2141" dirty="0" smtClean="0">
                <a:solidFill>
                  <a:srgbClr val="FF0000"/>
                </a:solidFill>
                <a:latin typeface="Bell MT"/>
                <a:cs typeface="Bell MT"/>
              </a:rPr>
              <a:t>ha</a:t>
            </a:r>
            <a:r>
              <a:rPr sz="4200" spc="-9" baseline="2141" dirty="0" smtClean="0">
                <a:solidFill>
                  <a:srgbClr val="FF0000"/>
                </a:solidFill>
                <a:latin typeface="Bell MT"/>
                <a:cs typeface="Bell MT"/>
              </a:rPr>
              <a:t>s</a:t>
            </a:r>
            <a:r>
              <a:rPr sz="4200" spc="0" baseline="2141" dirty="0" smtClean="0">
                <a:solidFill>
                  <a:srgbClr val="FF0000"/>
                </a:solidFill>
                <a:latin typeface="Bell MT"/>
                <a:cs typeface="Bell MT"/>
              </a:rPr>
              <a:t>h</a:t>
            </a:r>
            <a:r>
              <a:rPr sz="4200" spc="19" baseline="2141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2141" dirty="0" smtClean="0">
                <a:solidFill>
                  <a:srgbClr val="FF0000"/>
                </a:solidFill>
                <a:latin typeface="Bell MT"/>
                <a:cs typeface="Bell MT"/>
              </a:rPr>
              <a:t>fu</a:t>
            </a:r>
            <a:r>
              <a:rPr sz="4200" spc="4" baseline="2141" dirty="0" smtClean="0">
                <a:solidFill>
                  <a:srgbClr val="FF0000"/>
                </a:solidFill>
                <a:latin typeface="Bell MT"/>
                <a:cs typeface="Bell MT"/>
              </a:rPr>
              <a:t>n</a:t>
            </a:r>
            <a:r>
              <a:rPr sz="4200" spc="0" baseline="2141" dirty="0" smtClean="0">
                <a:solidFill>
                  <a:srgbClr val="FF0000"/>
                </a:solidFill>
                <a:latin typeface="Bell MT"/>
                <a:cs typeface="Bell MT"/>
              </a:rPr>
              <a:t>ction</a:t>
            </a:r>
            <a:r>
              <a:rPr sz="4200" spc="-51" baseline="2141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2141" dirty="0" smtClean="0">
                <a:solidFill>
                  <a:srgbClr val="FF0000"/>
                </a:solidFill>
                <a:latin typeface="Bell MT"/>
                <a:cs typeface="Bell MT"/>
              </a:rPr>
              <a:t>h</a:t>
            </a:r>
            <a:r>
              <a:rPr sz="4200" spc="19" baseline="2141" dirty="0" smtClean="0">
                <a:solidFill>
                  <a:srgbClr val="FF0000"/>
                </a:solidFill>
                <a:latin typeface="Bell MT"/>
                <a:cs typeface="Bell MT"/>
              </a:rPr>
              <a:t> </a:t>
            </a:r>
            <a:r>
              <a:rPr sz="4200" spc="0" baseline="2141" dirty="0" smtClean="0">
                <a:latin typeface="Bell MT"/>
                <a:cs typeface="Bell MT"/>
              </a:rPr>
              <a:t>maps </a:t>
            </a:r>
            <a:r>
              <a:rPr sz="4200" spc="-100" baseline="2141" dirty="0" smtClean="0">
                <a:latin typeface="Bell MT"/>
                <a:cs typeface="Bell MT"/>
              </a:rPr>
              <a:t>k</a:t>
            </a:r>
            <a:r>
              <a:rPr sz="4200" spc="0" baseline="2141" dirty="0" smtClean="0">
                <a:latin typeface="Bell MT"/>
                <a:cs typeface="Bell MT"/>
              </a:rPr>
              <a:t>e</a:t>
            </a:r>
            <a:r>
              <a:rPr sz="4200" spc="9" baseline="2141" dirty="0" smtClean="0">
                <a:latin typeface="Bell MT"/>
                <a:cs typeface="Bell MT"/>
              </a:rPr>
              <a:t>y</a:t>
            </a:r>
            <a:r>
              <a:rPr sz="4200" spc="0" baseline="2141" dirty="0" smtClean="0">
                <a:latin typeface="Bell MT"/>
                <a:cs typeface="Bell MT"/>
              </a:rPr>
              <a:t>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362289" y="1443794"/>
            <a:ext cx="35138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-9" baseline="3212" dirty="0" smtClean="0">
                <a:latin typeface="Bell MT"/>
                <a:cs typeface="Bell MT"/>
              </a:rPr>
              <a:t>o</a:t>
            </a:r>
            <a:r>
              <a:rPr sz="4200" spc="0" baseline="3212" dirty="0" smtClean="0">
                <a:latin typeface="Bell MT"/>
                <a:cs typeface="Bell MT"/>
              </a:rPr>
              <a:t>f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804758" y="1443794"/>
            <a:ext cx="23419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a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049271" y="1443794"/>
            <a:ext cx="87533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gi</a:t>
            </a:r>
            <a:r>
              <a:rPr sz="4200" spc="-50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en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933498" y="1443794"/>
            <a:ext cx="70811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type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652821" y="1443794"/>
            <a:ext cx="37493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to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037716" y="1443794"/>
            <a:ext cx="126751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int</a:t>
            </a:r>
            <a:r>
              <a:rPr sz="4200" spc="29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ge</a:t>
            </a:r>
            <a:r>
              <a:rPr sz="4200" spc="29" baseline="3212" dirty="0" smtClean="0">
                <a:latin typeface="Bell MT"/>
                <a:cs typeface="Bell MT"/>
              </a:rPr>
              <a:t>r</a:t>
            </a:r>
            <a:r>
              <a:rPr sz="4200" spc="0" baseline="3212" dirty="0" smtClean="0">
                <a:latin typeface="Bell MT"/>
                <a:cs typeface="Bell MT"/>
              </a:rPr>
              <a:t>s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315367" y="1443794"/>
            <a:ext cx="36062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4" baseline="3212" dirty="0" smtClean="0">
                <a:latin typeface="Bell MT"/>
                <a:cs typeface="Bell MT"/>
              </a:rPr>
              <a:t>i</a:t>
            </a:r>
            <a:r>
              <a:rPr sz="4200" spc="0" baseline="3212" dirty="0" smtClean="0">
                <a:latin typeface="Bell MT"/>
                <a:cs typeface="Bell MT"/>
              </a:rPr>
              <a:t>n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686046" y="1443794"/>
            <a:ext cx="23419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a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95248" y="1954945"/>
            <a:ext cx="79062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4" baseline="3212" dirty="0" smtClean="0">
                <a:latin typeface="Bell MT"/>
                <a:cs typeface="Bell MT"/>
              </a:rPr>
              <a:t>f</a:t>
            </a:r>
            <a:r>
              <a:rPr sz="4200" spc="0" baseline="3212" dirty="0" smtClean="0">
                <a:latin typeface="Bell MT"/>
                <a:cs typeface="Bell MT"/>
              </a:rPr>
              <a:t>i</a:t>
            </a:r>
            <a:r>
              <a:rPr sz="4200" spc="-19" baseline="3212" dirty="0" smtClean="0">
                <a:latin typeface="Bell MT"/>
                <a:cs typeface="Bell MT"/>
              </a:rPr>
              <a:t>x</a:t>
            </a:r>
            <a:r>
              <a:rPr sz="4200" spc="4" baseline="3212" dirty="0" smtClean="0">
                <a:latin typeface="Bell MT"/>
                <a:cs typeface="Bell MT"/>
              </a:rPr>
              <a:t>e</a:t>
            </a:r>
            <a:r>
              <a:rPr sz="4200" spc="0" baseline="3212" dirty="0" smtClean="0">
                <a:latin typeface="Bell MT"/>
                <a:cs typeface="Bell MT"/>
              </a:rPr>
              <a:t>d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95980" y="1954945"/>
            <a:ext cx="1213182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int</a:t>
            </a:r>
            <a:r>
              <a:rPr sz="4200" spc="9" baseline="3212" dirty="0" smtClean="0">
                <a:latin typeface="Bell MT"/>
                <a:cs typeface="Bell MT"/>
              </a:rPr>
              <a:t>e</a:t>
            </a:r>
            <a:r>
              <a:rPr sz="4200" spc="64" baseline="3212" dirty="0" smtClean="0">
                <a:latin typeface="Bell MT"/>
                <a:cs typeface="Bell MT"/>
              </a:rPr>
              <a:t>r</a:t>
            </a:r>
            <a:r>
              <a:rPr sz="4200" spc="-29" baseline="3212" dirty="0" smtClean="0">
                <a:latin typeface="Bell MT"/>
                <a:cs typeface="Bell MT"/>
              </a:rPr>
              <a:t>v</a:t>
            </a:r>
            <a:r>
              <a:rPr sz="4200" spc="0" baseline="3212" dirty="0" smtClean="0">
                <a:latin typeface="Bell MT"/>
                <a:cs typeface="Bell MT"/>
              </a:rPr>
              <a:t>al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20337" y="1954945"/>
            <a:ext cx="158212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[</a:t>
            </a:r>
            <a:r>
              <a:rPr sz="4200" spc="9" baseline="3212" dirty="0" smtClean="0">
                <a:latin typeface="Bell MT"/>
                <a:cs typeface="Bell MT"/>
              </a:rPr>
              <a:t>0</a:t>
            </a:r>
            <a:r>
              <a:rPr sz="4200" spc="0" baseline="3212" dirty="0" smtClean="0">
                <a:latin typeface="Bell MT"/>
                <a:cs typeface="Bell MT"/>
              </a:rPr>
              <a:t>,……</a:t>
            </a:r>
            <a:r>
              <a:rPr sz="4200" spc="4" baseline="3212" dirty="0" smtClean="0">
                <a:latin typeface="Bell MT"/>
                <a:cs typeface="Bell MT"/>
              </a:rPr>
              <a:t>,</a:t>
            </a:r>
            <a:r>
              <a:rPr sz="4200" spc="0" baseline="3212" dirty="0" smtClean="0">
                <a:latin typeface="Bell MT"/>
                <a:cs typeface="Bell MT"/>
              </a:rPr>
              <a:t>m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09287" y="1954945"/>
            <a:ext cx="20072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3212" dirty="0" smtClean="0">
                <a:latin typeface="Bell MT"/>
                <a:cs typeface="Bell MT"/>
              </a:rPr>
              <a:t>-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21123" y="1954945"/>
            <a:ext cx="43892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4" baseline="3212" dirty="0" smtClean="0">
                <a:latin typeface="Bell MT"/>
                <a:cs typeface="Bell MT"/>
              </a:rPr>
              <a:t>1]</a:t>
            </a:r>
            <a:endParaRPr sz="2800">
              <a:latin typeface="Bell MT"/>
              <a:cs typeface="Bel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72840" y="2379091"/>
            <a:ext cx="3497399" cy="4632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35">
              <a:lnSpc>
                <a:spcPts val="3585"/>
              </a:lnSpc>
              <a:spcBef>
                <a:spcPts val="179"/>
              </a:spcBef>
            </a:pPr>
            <a:r>
              <a:rPr sz="4800" spc="0" baseline="2810" dirty="0" smtClean="0">
                <a:solidFill>
                  <a:srgbClr val="FFFFFF"/>
                </a:solidFill>
                <a:latin typeface="Bell MT"/>
                <a:cs typeface="Bell MT"/>
              </a:rPr>
              <a:t>h(k)</a:t>
            </a:r>
            <a:r>
              <a:rPr sz="4800" spc="-19" baseline="2810" dirty="0" smtClean="0">
                <a:solidFill>
                  <a:srgbClr val="FFFFFF"/>
                </a:solidFill>
                <a:latin typeface="Bell MT"/>
                <a:cs typeface="Bell MT"/>
              </a:rPr>
              <a:t> </a:t>
            </a:r>
            <a:r>
              <a:rPr sz="4800" b="1" spc="0" baseline="2759" dirty="0" smtClean="0">
                <a:solidFill>
                  <a:srgbClr val="FFFFFF"/>
                </a:solidFill>
                <a:latin typeface="Bell MT"/>
                <a:cs typeface="Bell MT"/>
              </a:rPr>
              <a:t>hash</a:t>
            </a:r>
            <a:r>
              <a:rPr sz="4800" b="1" spc="-9" baseline="2759" dirty="0" smtClean="0">
                <a:solidFill>
                  <a:srgbClr val="FFFFFF"/>
                </a:solidFill>
                <a:latin typeface="Bell MT"/>
                <a:cs typeface="Bell MT"/>
              </a:rPr>
              <a:t> </a:t>
            </a:r>
            <a:r>
              <a:rPr sz="4800" b="1" spc="-104" baseline="2759" dirty="0" smtClean="0">
                <a:solidFill>
                  <a:srgbClr val="FFFFFF"/>
                </a:solidFill>
                <a:latin typeface="Bell MT"/>
                <a:cs typeface="Bell MT"/>
              </a:rPr>
              <a:t>v</a:t>
            </a:r>
            <a:r>
              <a:rPr sz="4800" b="1" spc="0" baseline="2759" dirty="0" smtClean="0">
                <a:solidFill>
                  <a:srgbClr val="FFFFFF"/>
                </a:solidFill>
                <a:latin typeface="Bell MT"/>
                <a:cs typeface="Bell MT"/>
              </a:rPr>
              <a:t>alue </a:t>
            </a:r>
            <a:r>
              <a:rPr sz="4800" spc="0" baseline="2810" dirty="0" smtClean="0">
                <a:solidFill>
                  <a:srgbClr val="FFFFFF"/>
                </a:solidFill>
                <a:latin typeface="Bell MT"/>
                <a:cs typeface="Bell MT"/>
              </a:rPr>
              <a:t>of</a:t>
            </a:r>
            <a:r>
              <a:rPr sz="4800" spc="720" baseline="2810" dirty="0" smtClean="0">
                <a:solidFill>
                  <a:srgbClr val="FFFFFF"/>
                </a:solidFill>
                <a:latin typeface="Bell MT"/>
                <a:cs typeface="Bell MT"/>
              </a:rPr>
              <a:t> </a:t>
            </a:r>
            <a:r>
              <a:rPr sz="4800" spc="0" baseline="2810" dirty="0" smtClean="0">
                <a:solidFill>
                  <a:srgbClr val="FFFFFF"/>
                </a:solidFill>
                <a:latin typeface="Bell MT"/>
                <a:cs typeface="Bell MT"/>
              </a:rPr>
              <a:t>k</a:t>
            </a:r>
            <a:endParaRPr sz="3200">
              <a:latin typeface="Bell MT"/>
              <a:cs typeface="Bell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69263" y="946912"/>
            <a:ext cx="993419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3882</Words>
  <Application>Microsoft Office PowerPoint</Application>
  <PresentationFormat>Custom</PresentationFormat>
  <Paragraphs>1513</Paragraphs>
  <Slides>66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USER</cp:lastModifiedBy>
  <cp:revision>8</cp:revision>
  <dcterms:modified xsi:type="dcterms:W3CDTF">2022-08-23T08:50:03Z</dcterms:modified>
</cp:coreProperties>
</file>